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A1309-78F1-1E57-00B4-ACFD166D5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763DCF-ED9F-6E38-13B2-6C5691C64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3972A-8021-110E-1CE4-659CFE22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2AFD8-2528-CD2A-73C2-DCA33A9B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089C4-67DB-A66D-11B8-AE86CC0D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3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B0467-A786-8EE0-ABFE-239AB8EB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232F95-EDB9-D30D-7C98-E41D4DBA4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9C65B6-013B-F96F-9044-E416C7E5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682DBF-74E7-D5D8-010E-43A9F47C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CB309-9A8A-797E-611D-BC48C21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25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4C3A48-9467-ED9D-0A01-D34F9A8AE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D72DF-7714-B08C-0531-8A284F1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434A9-29B5-5820-9147-0EDCBA24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02A605-3DF4-5854-B779-FB754CBB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A027B-53D2-B37D-7966-C168F5CF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2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09D6D-1E07-5B0A-F551-51980009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75957-31D5-6D9B-0C0E-FA24AEDD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DB64D1-7EB5-8644-55A3-1E7FCC00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8D83F9-7803-F25F-6CBA-2F76DE1C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995EA6-1715-4F4D-CD9F-D8AD4BEE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00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58E96-7DD4-63C2-F6F8-E1C4AA67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6DEC74-0621-1546-2D30-D3FB0317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E5C27A-EF4F-0BE3-48A4-EF41E861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7CAB7-8569-F812-3AEC-F9FF031D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B75DA-4B25-0701-3B62-16498B22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2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335B6-5FA6-FDEF-F23A-49941745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4A5BD-7EC1-8138-62C4-776587FD8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F0CD16-8EAA-1196-CE87-02579CEF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6AD9B-15BD-76F9-4B7D-53234CB3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723ECA-6E71-4575-B898-B4A246FA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4D5CDE-6EF5-71E1-5ADE-1007B79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1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014CE-667E-F54D-42AF-D6130C4F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838CA7-7C04-2FBD-30AA-DB6AABC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E52A0E-5B42-97C6-E340-0D6EC2050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0E02C1-658B-D8C4-CB12-23D97F690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C678E7-B3BF-F4A6-C492-F1BC8524F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96624C-CAB8-5DC2-163C-ECBA3779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0AE52C-AB0B-096C-E2CE-C048F0DD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19B6E9-7329-8F68-35AD-5D3085AD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65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8BD9F-3253-C8AD-ECD0-9504626C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E5F5C8-8FDE-6768-0FEA-912998BB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891F6C-B4FD-F376-B0A6-6DC52E73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4C8AA5-FB03-FD3A-DE83-513CD667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46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F25ADF-9A93-BB56-5F15-CAD6508C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32AD19-00CA-F134-76EE-94CEF7DB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B63CF-C85C-7975-E521-3E8697DB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40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56983-D64A-C726-8677-72FD62A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E6714A-F36B-29A8-0F63-0796E9AA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B9F66F-C5BB-D0C9-EF1B-AD8C2C214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8E8540-2253-78BA-A354-6B84037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9BB6A3-AFB2-7E74-0D45-343D88E1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06F77A-19CD-FD0D-B540-10E8ACBD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B71E8-1ED0-7ACE-ED75-68A9FB49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BD4850-7547-3E17-9787-7E5FAB2CC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526B10-0A39-FC4E-5D8E-C2E44788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42C745-E4A4-3AF1-C047-CB106CC9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5350B-E0F4-FD5F-264F-28E2781F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674CA-97BA-8587-7ADC-04DA655F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7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EF6DD6-3843-9A05-D705-7C489A7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1D61D5-11AC-8272-A819-3B81D05E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8F0D3C-0831-CD49-B58D-3249AC756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0303-44E8-43BE-997E-93A428766375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B18F0-C2FF-202E-383F-2CC3B0E9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EE5B4-E6F9-2E3B-D2BE-60F51D661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A526-5B7C-46B7-9974-E6B3B716A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3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957"/>
            <a:ext cx="12192000" cy="68579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28A933-3C75-E587-403E-67AF959ADFE4}"/>
              </a:ext>
            </a:extLst>
          </p:cNvPr>
          <p:cNvSpPr txBox="1"/>
          <p:nvPr/>
        </p:nvSpPr>
        <p:spPr>
          <a:xfrm>
            <a:off x="2836606" y="2402958"/>
            <a:ext cx="6524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-Alien Worlds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FD178C1-DAB8-A55C-BA99-EAD5A5D33801}"/>
              </a:ext>
            </a:extLst>
          </p:cNvPr>
          <p:cNvSpPr txBox="1"/>
          <p:nvPr/>
        </p:nvSpPr>
        <p:spPr>
          <a:xfrm>
            <a:off x="4082934" y="4033283"/>
            <a:ext cx="4047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08156243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蕭伯彥</a:t>
            </a:r>
          </a:p>
        </p:txBody>
      </p:sp>
    </p:spTree>
    <p:extLst>
      <p:ext uri="{BB962C8B-B14F-4D97-AF65-F5344CB8AC3E}">
        <p14:creationId xmlns:p14="http://schemas.microsoft.com/office/powerpoint/2010/main" val="117779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7437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0360DD-5C10-F3C6-D259-8F6E114C35FE}"/>
              </a:ext>
            </a:extLst>
          </p:cNvPr>
          <p:cNvSpPr txBox="1"/>
          <p:nvPr/>
        </p:nvSpPr>
        <p:spPr>
          <a:xfrm>
            <a:off x="995680" y="2082800"/>
            <a:ext cx="10210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遊戲功能擴展 星球社群活動多元化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世界的六個星球，都會生產出自己的社群經濟體系。隨着星球建立治理規範，遊戲將會推出更微觀仔細的社群活動和任務。官方網站預計將來會推出更多場景，例如用以治療傷兵和修理武器的醫院，為元宇宙的各種遊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塑造更多可能性。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資產潛力雄厚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經常推出外掛的尋寶任務系列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(treasure hunt series)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，鼓勵玩家鍛練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裝備和挖掘神秘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裝備。日後遊戲開發更加成熟，擴展任務模式的作戰框架，配合不斷增長的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市場社群，可預期市場上會鑄造更多獨特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遊戲資產。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887B7B-C40F-5947-FC48-E68C00FD9282}"/>
              </a:ext>
            </a:extLst>
          </p:cNvPr>
          <p:cNvSpPr txBox="1"/>
          <p:nvPr/>
        </p:nvSpPr>
        <p:spPr>
          <a:xfrm>
            <a:off x="2635792" y="487680"/>
            <a:ext cx="6935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的未來發展</a:t>
            </a:r>
          </a:p>
        </p:txBody>
      </p:sp>
    </p:spTree>
    <p:extLst>
      <p:ext uri="{BB962C8B-B14F-4D97-AF65-F5344CB8AC3E}">
        <p14:creationId xmlns:p14="http://schemas.microsoft.com/office/powerpoint/2010/main" val="9185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957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0360DD-5C10-F3C6-D259-8F6E114C35FE}"/>
              </a:ext>
            </a:extLst>
          </p:cNvPr>
          <p:cNvSpPr txBox="1"/>
          <p:nvPr/>
        </p:nvSpPr>
        <p:spPr>
          <a:xfrm>
            <a:off x="1407160" y="2448560"/>
            <a:ext cx="3622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的用途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的遊戲方法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的未來發展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887B7B-C40F-5947-FC48-E68C00FD9282}"/>
              </a:ext>
            </a:extLst>
          </p:cNvPr>
          <p:cNvSpPr txBox="1"/>
          <p:nvPr/>
        </p:nvSpPr>
        <p:spPr>
          <a:xfrm>
            <a:off x="5389152" y="48768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C91FAB-BB7D-291D-E764-BFEA8E02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0" y="2428240"/>
            <a:ext cx="5975959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957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0360DD-5C10-F3C6-D259-8F6E114C35FE}"/>
              </a:ext>
            </a:extLst>
          </p:cNvPr>
          <p:cNvSpPr txBox="1"/>
          <p:nvPr/>
        </p:nvSpPr>
        <p:spPr>
          <a:xfrm>
            <a:off x="1323340" y="2204720"/>
            <a:ext cx="9545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的遊戲設定在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2055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年的元宇宙時空，玩家作為探險家的的任務是探索元宇宙的六個星球，並到達不同的星球並開採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Trilium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(TLM)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遊戲搭建在以太坊、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和幣安區塊鏈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BSC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玩家需先選取角色和選擇探索的星球，之後就可以選擇到哪塊土地開始挖礦（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）和挖掘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887B7B-C40F-5947-FC48-E68C00FD9282}"/>
              </a:ext>
            </a:extLst>
          </p:cNvPr>
          <p:cNvSpPr txBox="1"/>
          <p:nvPr/>
        </p:nvSpPr>
        <p:spPr>
          <a:xfrm>
            <a:off x="2940592" y="487680"/>
            <a:ext cx="6319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</a:p>
        </p:txBody>
      </p:sp>
    </p:spTree>
    <p:extLst>
      <p:ext uri="{BB962C8B-B14F-4D97-AF65-F5344CB8AC3E}">
        <p14:creationId xmlns:p14="http://schemas.microsoft.com/office/powerpoint/2010/main" val="330914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957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0360DD-5C10-F3C6-D259-8F6E114C35FE}"/>
              </a:ext>
            </a:extLst>
          </p:cNvPr>
          <p:cNvSpPr txBox="1"/>
          <p:nvPr/>
        </p:nvSpPr>
        <p:spPr>
          <a:xfrm>
            <a:off x="1338580" y="2151727"/>
            <a:ext cx="95148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抵押：玩家可以通過抵押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來獲得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獎勵。玩家還可以將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Trilium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抵押給行星，以增加行星的獎勵池。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治理：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的持有者可以參加每週的候選人議會選舉。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交易：玩家可以在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上交易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。這些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可以用於採礦或完成遊戲中的任務。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887B7B-C40F-5947-FC48-E68C00FD9282}"/>
              </a:ext>
            </a:extLst>
          </p:cNvPr>
          <p:cNvSpPr txBox="1"/>
          <p:nvPr/>
        </p:nvSpPr>
        <p:spPr>
          <a:xfrm>
            <a:off x="4454432" y="487680"/>
            <a:ext cx="3283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的用途</a:t>
            </a:r>
          </a:p>
        </p:txBody>
      </p:sp>
    </p:spTree>
    <p:extLst>
      <p:ext uri="{BB962C8B-B14F-4D97-AF65-F5344CB8AC3E}">
        <p14:creationId xmlns:p14="http://schemas.microsoft.com/office/powerpoint/2010/main" val="48335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957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0360DD-5C10-F3C6-D259-8F6E114C35FE}"/>
              </a:ext>
            </a:extLst>
          </p:cNvPr>
          <p:cNvSpPr txBox="1"/>
          <p:nvPr/>
        </p:nvSpPr>
        <p:spPr>
          <a:xfrm>
            <a:off x="614680" y="2214880"/>
            <a:ext cx="4556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工具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能夠作為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當中的挖礦工具，可以用來挖掘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幣，因此可說是遊戲當中最重要的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相對於土地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而言，工具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的價格比較低，也相對較容易取得。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目前有超過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種工具可供選擇，各自有不同的特性，包括耐久度、稀有度及銳利度等等。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887B7B-C40F-5947-FC48-E68C00FD9282}"/>
              </a:ext>
            </a:extLst>
          </p:cNvPr>
          <p:cNvSpPr txBox="1"/>
          <p:nvPr/>
        </p:nvSpPr>
        <p:spPr>
          <a:xfrm>
            <a:off x="2666272" y="487680"/>
            <a:ext cx="6873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438E15-B512-1275-3F93-1781D070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2392924"/>
            <a:ext cx="6361430" cy="30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3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957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0360DD-5C10-F3C6-D259-8F6E114C35FE}"/>
              </a:ext>
            </a:extLst>
          </p:cNvPr>
          <p:cNvSpPr txBox="1"/>
          <p:nvPr/>
        </p:nvSpPr>
        <p:spPr>
          <a:xfrm>
            <a:off x="574040" y="2184400"/>
            <a:ext cx="4556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土地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塊土地資產，分佈在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個星球上。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目前獲取土地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的方法是在市場上購買土地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或與其他玩家進行交易。當有其他玩家在該土地上開採時，地主可收取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作開採費用。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每塊土地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都會說明地形屬性，每種地形所需的挖礦工具和時間都不同。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887B7B-C40F-5947-FC48-E68C00FD9282}"/>
              </a:ext>
            </a:extLst>
          </p:cNvPr>
          <p:cNvSpPr txBox="1"/>
          <p:nvPr/>
        </p:nvSpPr>
        <p:spPr>
          <a:xfrm>
            <a:off x="2666272" y="487680"/>
            <a:ext cx="6873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BF15862-A32F-B185-B4C3-A7371788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40" y="2607491"/>
            <a:ext cx="6646334" cy="28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957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0360DD-5C10-F3C6-D259-8F6E114C35FE}"/>
              </a:ext>
            </a:extLst>
          </p:cNvPr>
          <p:cNvSpPr txBox="1"/>
          <p:nvPr/>
        </p:nvSpPr>
        <p:spPr>
          <a:xfrm>
            <a:off x="675640" y="2265680"/>
            <a:ext cx="46685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小兵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小兵本質上是一個探險人員，他們可以在戰鬥和探索的時候使用。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它們還有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個主要屬性：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防禦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運動消耗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種族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887B7B-C40F-5947-FC48-E68C00FD9282}"/>
              </a:ext>
            </a:extLst>
          </p:cNvPr>
          <p:cNvSpPr txBox="1"/>
          <p:nvPr/>
        </p:nvSpPr>
        <p:spPr>
          <a:xfrm>
            <a:off x="2666272" y="487680"/>
            <a:ext cx="6873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5C92DC6-1B65-79F0-9D57-2D3B57ADB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35" y="2244724"/>
            <a:ext cx="5707592" cy="34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6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957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0360DD-5C10-F3C6-D259-8F6E114C35FE}"/>
              </a:ext>
            </a:extLst>
          </p:cNvPr>
          <p:cNvSpPr txBox="1"/>
          <p:nvPr/>
        </p:nvSpPr>
        <p:spPr>
          <a:xfrm>
            <a:off x="243840" y="2265680"/>
            <a:ext cx="4937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開採星球土地資源獲得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在註冊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錢包並登入後，探險者將收到一個簡單的工具並開始挖礦。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是一個虛擬的遊戲經濟體系，玩家可以在遊戲世界裡競爭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，玩家能通過在星球的分散自治組織（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）中的抵押和投票來提高自己的權力。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行星和玩家會互相競爭去獲得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，因為會有不同團體之間的合作、結盟和競賽。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887B7B-C40F-5947-FC48-E68C00FD9282}"/>
              </a:ext>
            </a:extLst>
          </p:cNvPr>
          <p:cNvSpPr txBox="1"/>
          <p:nvPr/>
        </p:nvSpPr>
        <p:spPr>
          <a:xfrm>
            <a:off x="2635792" y="487680"/>
            <a:ext cx="6935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的遊戲方法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0348C6-562C-CBC4-4BB7-1130361D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40" y="2325206"/>
            <a:ext cx="6634278" cy="32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1A3934-BCF3-1E72-9A55-16A8FD04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97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0360DD-5C10-F3C6-D259-8F6E114C35FE}"/>
              </a:ext>
            </a:extLst>
          </p:cNvPr>
          <p:cNvSpPr txBox="1"/>
          <p:nvPr/>
        </p:nvSpPr>
        <p:spPr>
          <a:xfrm>
            <a:off x="990600" y="1828800"/>
            <a:ext cx="10210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任務模式：閃耀升級（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線上可見的八項任務遊戲涵蓋多個範疇，包搭到不同星球補給、勘察、救援和對戰等遊戲。社區內的所有玩家都可以自由參加任務，所有活動的記錄都存儲在區塊鏈上，這種高度透明的安排對玩家也更加公平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開發任務模式，區塊鏈遊戲結合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資產的價值也得以發揮。玩家可以為遊戲的各種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，即小兵、角色、工具、武器「閃耀升級」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(Shining)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，以提升其效能，變成獨一無二更加稀有的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按其稀有度已分成六個類別。要為庫存的遊戲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「閃耀升級」（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），玩家需儲齊四個相同的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資產，及支付一定數量的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便可為該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升級。根據官方說明，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升級閃耀級別共有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個：石器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(Stone) →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(Gold) →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星塵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(Stardust) →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反物質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(Antimatter)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887B7B-C40F-5947-FC48-E68C00FD9282}"/>
              </a:ext>
            </a:extLst>
          </p:cNvPr>
          <p:cNvSpPr txBox="1"/>
          <p:nvPr/>
        </p:nvSpPr>
        <p:spPr>
          <a:xfrm>
            <a:off x="2635792" y="487680"/>
            <a:ext cx="6935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的遊戲方法</a:t>
            </a:r>
          </a:p>
        </p:txBody>
      </p:sp>
    </p:spTree>
    <p:extLst>
      <p:ext uri="{BB962C8B-B14F-4D97-AF65-F5344CB8AC3E}">
        <p14:creationId xmlns:p14="http://schemas.microsoft.com/office/powerpoint/2010/main" val="377789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914</Words>
  <Application>Microsoft Office PowerPoint</Application>
  <PresentationFormat>寬螢幕</PresentationFormat>
  <Paragraphs>80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蕭伯彥</dc:creator>
  <cp:lastModifiedBy>蕭伯彥</cp:lastModifiedBy>
  <cp:revision>13</cp:revision>
  <dcterms:created xsi:type="dcterms:W3CDTF">2022-05-03T07:09:21Z</dcterms:created>
  <dcterms:modified xsi:type="dcterms:W3CDTF">2022-05-20T09:38:26Z</dcterms:modified>
</cp:coreProperties>
</file>