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D7B974-668A-4288-B705-CE97AD002C82}" type="datetimeFigureOut">
              <a:rPr lang="en-US" smtClean="0"/>
              <a:t>8/3/2017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86CCD5-3B32-4DB0-94A9-81A967C2E8B6}" type="slidenum">
              <a:rPr lang="en-US" smtClean="0"/>
              <a:t>‹#›</a:t>
            </a:fld>
            <a:endParaRPr lang="en-US" dirty="0"/>
          </a:p>
        </p:txBody>
      </p:sp>
    </p:spTree>
    <p:extLst>
      <p:ext uri="{BB962C8B-B14F-4D97-AF65-F5344CB8AC3E}">
        <p14:creationId xmlns:p14="http://schemas.microsoft.com/office/powerpoint/2010/main" val="3159906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D7B974-668A-4288-B705-CE97AD002C82}" type="datetimeFigureOut">
              <a:rPr lang="en-US" smtClean="0"/>
              <a:t>8/3/2017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86CCD5-3B32-4DB0-94A9-81A967C2E8B6}" type="slidenum">
              <a:rPr lang="en-US" smtClean="0"/>
              <a:t>‹#›</a:t>
            </a:fld>
            <a:endParaRPr lang="en-US" dirty="0"/>
          </a:p>
        </p:txBody>
      </p:sp>
    </p:spTree>
    <p:extLst>
      <p:ext uri="{BB962C8B-B14F-4D97-AF65-F5344CB8AC3E}">
        <p14:creationId xmlns:p14="http://schemas.microsoft.com/office/powerpoint/2010/main" val="3686321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D7B974-668A-4288-B705-CE97AD002C82}" type="datetimeFigureOut">
              <a:rPr lang="en-US" smtClean="0"/>
              <a:t>8/3/2017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86CCD5-3B32-4DB0-94A9-81A967C2E8B6}" type="slidenum">
              <a:rPr lang="en-US" smtClean="0"/>
              <a:t>‹#›</a:t>
            </a:fld>
            <a:endParaRPr lang="en-US" dirty="0"/>
          </a:p>
        </p:txBody>
      </p:sp>
    </p:spTree>
    <p:extLst>
      <p:ext uri="{BB962C8B-B14F-4D97-AF65-F5344CB8AC3E}">
        <p14:creationId xmlns:p14="http://schemas.microsoft.com/office/powerpoint/2010/main" val="2432505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D7B974-668A-4288-B705-CE97AD002C82}" type="datetimeFigureOut">
              <a:rPr lang="en-US" smtClean="0"/>
              <a:t>8/3/2017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86CCD5-3B32-4DB0-94A9-81A967C2E8B6}" type="slidenum">
              <a:rPr lang="en-US" smtClean="0"/>
              <a:t>‹#›</a:t>
            </a:fld>
            <a:endParaRPr lang="en-US" dirty="0"/>
          </a:p>
        </p:txBody>
      </p:sp>
    </p:spTree>
    <p:extLst>
      <p:ext uri="{BB962C8B-B14F-4D97-AF65-F5344CB8AC3E}">
        <p14:creationId xmlns:p14="http://schemas.microsoft.com/office/powerpoint/2010/main" val="4153674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D7B974-668A-4288-B705-CE97AD002C82}" type="datetimeFigureOut">
              <a:rPr lang="en-US" smtClean="0"/>
              <a:t>8/3/2017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86CCD5-3B32-4DB0-94A9-81A967C2E8B6}" type="slidenum">
              <a:rPr lang="en-US" smtClean="0"/>
              <a:t>‹#›</a:t>
            </a:fld>
            <a:endParaRPr lang="en-US" dirty="0"/>
          </a:p>
        </p:txBody>
      </p:sp>
    </p:spTree>
    <p:extLst>
      <p:ext uri="{BB962C8B-B14F-4D97-AF65-F5344CB8AC3E}">
        <p14:creationId xmlns:p14="http://schemas.microsoft.com/office/powerpoint/2010/main" val="1143772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D7B974-668A-4288-B705-CE97AD002C82}" type="datetimeFigureOut">
              <a:rPr lang="en-US" smtClean="0"/>
              <a:t>8/3/2017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86CCD5-3B32-4DB0-94A9-81A967C2E8B6}" type="slidenum">
              <a:rPr lang="en-US" smtClean="0"/>
              <a:t>‹#›</a:t>
            </a:fld>
            <a:endParaRPr lang="en-US" dirty="0"/>
          </a:p>
        </p:txBody>
      </p:sp>
    </p:spTree>
    <p:extLst>
      <p:ext uri="{BB962C8B-B14F-4D97-AF65-F5344CB8AC3E}">
        <p14:creationId xmlns:p14="http://schemas.microsoft.com/office/powerpoint/2010/main" val="1379739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D7B974-668A-4288-B705-CE97AD002C82}" type="datetimeFigureOut">
              <a:rPr lang="en-US" smtClean="0"/>
              <a:t>8/3/2017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586CCD5-3B32-4DB0-94A9-81A967C2E8B6}" type="slidenum">
              <a:rPr lang="en-US" smtClean="0"/>
              <a:t>‹#›</a:t>
            </a:fld>
            <a:endParaRPr lang="en-US" dirty="0"/>
          </a:p>
        </p:txBody>
      </p:sp>
    </p:spTree>
    <p:extLst>
      <p:ext uri="{BB962C8B-B14F-4D97-AF65-F5344CB8AC3E}">
        <p14:creationId xmlns:p14="http://schemas.microsoft.com/office/powerpoint/2010/main" val="292352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D7B974-668A-4288-B705-CE97AD002C82}" type="datetimeFigureOut">
              <a:rPr lang="en-US" smtClean="0"/>
              <a:t>8/3/2017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586CCD5-3B32-4DB0-94A9-81A967C2E8B6}" type="slidenum">
              <a:rPr lang="en-US" smtClean="0"/>
              <a:t>‹#›</a:t>
            </a:fld>
            <a:endParaRPr lang="en-US" dirty="0"/>
          </a:p>
        </p:txBody>
      </p:sp>
    </p:spTree>
    <p:extLst>
      <p:ext uri="{BB962C8B-B14F-4D97-AF65-F5344CB8AC3E}">
        <p14:creationId xmlns:p14="http://schemas.microsoft.com/office/powerpoint/2010/main" val="2130881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7B974-668A-4288-B705-CE97AD002C82}" type="datetimeFigureOut">
              <a:rPr lang="en-US" smtClean="0"/>
              <a:t>8/3/2017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586CCD5-3B32-4DB0-94A9-81A967C2E8B6}" type="slidenum">
              <a:rPr lang="en-US" smtClean="0"/>
              <a:t>‹#›</a:t>
            </a:fld>
            <a:endParaRPr lang="en-US" dirty="0"/>
          </a:p>
        </p:txBody>
      </p:sp>
    </p:spTree>
    <p:extLst>
      <p:ext uri="{BB962C8B-B14F-4D97-AF65-F5344CB8AC3E}">
        <p14:creationId xmlns:p14="http://schemas.microsoft.com/office/powerpoint/2010/main" val="3119619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D7B974-668A-4288-B705-CE97AD002C82}" type="datetimeFigureOut">
              <a:rPr lang="en-US" smtClean="0"/>
              <a:t>8/3/2017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86CCD5-3B32-4DB0-94A9-81A967C2E8B6}" type="slidenum">
              <a:rPr lang="en-US" smtClean="0"/>
              <a:t>‹#›</a:t>
            </a:fld>
            <a:endParaRPr lang="en-US" dirty="0"/>
          </a:p>
        </p:txBody>
      </p:sp>
    </p:spTree>
    <p:extLst>
      <p:ext uri="{BB962C8B-B14F-4D97-AF65-F5344CB8AC3E}">
        <p14:creationId xmlns:p14="http://schemas.microsoft.com/office/powerpoint/2010/main" val="1305497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D7B974-668A-4288-B705-CE97AD002C82}" type="datetimeFigureOut">
              <a:rPr lang="en-US" smtClean="0"/>
              <a:t>8/3/2017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86CCD5-3B32-4DB0-94A9-81A967C2E8B6}" type="slidenum">
              <a:rPr lang="en-US" smtClean="0"/>
              <a:t>‹#›</a:t>
            </a:fld>
            <a:endParaRPr lang="en-US" dirty="0"/>
          </a:p>
        </p:txBody>
      </p:sp>
    </p:spTree>
    <p:extLst>
      <p:ext uri="{BB962C8B-B14F-4D97-AF65-F5344CB8AC3E}">
        <p14:creationId xmlns:p14="http://schemas.microsoft.com/office/powerpoint/2010/main" val="1732285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D7B974-668A-4288-B705-CE97AD002C82}" type="datetimeFigureOut">
              <a:rPr lang="en-US" smtClean="0"/>
              <a:t>8/3/2017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86CCD5-3B32-4DB0-94A9-81A967C2E8B6}" type="slidenum">
              <a:rPr lang="en-US" smtClean="0"/>
              <a:t>‹#›</a:t>
            </a:fld>
            <a:endParaRPr lang="en-US" dirty="0"/>
          </a:p>
        </p:txBody>
      </p:sp>
    </p:spTree>
    <p:extLst>
      <p:ext uri="{BB962C8B-B14F-4D97-AF65-F5344CB8AC3E}">
        <p14:creationId xmlns:p14="http://schemas.microsoft.com/office/powerpoint/2010/main" val="385157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153400" cy="1295400"/>
          </a:xfrm>
        </p:spPr>
        <p:txBody>
          <a:bodyPr>
            <a:normAutofit fontScale="90000"/>
          </a:bodyPr>
          <a:lstStyle/>
          <a:p>
            <a:r>
              <a:rPr lang="en-US" sz="4800" dirty="0" smtClean="0"/>
              <a:t/>
            </a:r>
            <a:br>
              <a:rPr lang="en-US" sz="4800" dirty="0" smtClean="0"/>
            </a:br>
            <a:r>
              <a:rPr lang="en-US" sz="4800" dirty="0" smtClean="0"/>
              <a:t>Multi Level Marketing </a:t>
            </a:r>
            <a:r>
              <a:rPr lang="en-US" sz="4000" dirty="0" smtClean="0"/>
              <a:t/>
            </a:r>
            <a:br>
              <a:rPr lang="en-US" sz="4000" dirty="0" smtClean="0"/>
            </a:br>
            <a:r>
              <a:rPr lang="en-US" sz="2700" dirty="0" smtClean="0"/>
              <a:t>Double Crane (Myanmar) Co., Ltd </a:t>
            </a:r>
            <a:br>
              <a:rPr lang="en-US" sz="2700" dirty="0" smtClean="0"/>
            </a:br>
            <a:r>
              <a:rPr lang="en-US" sz="2700" dirty="0"/>
              <a:t/>
            </a:r>
            <a:br>
              <a:rPr lang="en-US" sz="2700" dirty="0"/>
            </a:br>
            <a:endParaRPr lang="en-US" sz="2700" dirty="0"/>
          </a:p>
        </p:txBody>
      </p:sp>
      <p:sp>
        <p:nvSpPr>
          <p:cNvPr id="3" name="Content Placeholder 2"/>
          <p:cNvSpPr>
            <a:spLocks noGrp="1"/>
          </p:cNvSpPr>
          <p:nvPr>
            <p:ph idx="1"/>
          </p:nvPr>
        </p:nvSpPr>
        <p:spPr>
          <a:xfrm>
            <a:off x="457200" y="1828800"/>
            <a:ext cx="8153400" cy="4297363"/>
          </a:xfrm>
        </p:spPr>
        <p:txBody>
          <a:bodyPr>
            <a:normAutofit/>
          </a:bodyPr>
          <a:lstStyle/>
          <a:p>
            <a:pPr marL="0" indent="0" algn="ctr">
              <a:buNone/>
            </a:pPr>
            <a:r>
              <a:rPr lang="en-US" sz="4000" dirty="0" smtClean="0"/>
              <a:t>Project Member</a:t>
            </a:r>
          </a:p>
          <a:p>
            <a:pPr marL="0" indent="0" algn="ctr">
              <a:buNone/>
            </a:pPr>
            <a:endParaRPr lang="en-US" sz="4000" dirty="0" smtClean="0"/>
          </a:p>
          <a:p>
            <a:pPr marL="0" indent="0" algn="ctr">
              <a:buNone/>
            </a:pPr>
            <a:r>
              <a:rPr lang="en-US" sz="2800" dirty="0" smtClean="0"/>
              <a:t>Ma Aye Thandar Htun</a:t>
            </a:r>
          </a:p>
          <a:p>
            <a:pPr marL="0" indent="0" algn="ctr">
              <a:buNone/>
            </a:pPr>
            <a:r>
              <a:rPr lang="en-US" sz="2800" dirty="0" smtClean="0"/>
              <a:t>Mg Kaung Khaint Naing</a:t>
            </a:r>
          </a:p>
          <a:p>
            <a:pPr marL="0" indent="0" algn="ctr">
              <a:buNone/>
            </a:pPr>
            <a:r>
              <a:rPr lang="en-US" sz="2800" dirty="0" smtClean="0"/>
              <a:t>Ma Wha </a:t>
            </a:r>
            <a:r>
              <a:rPr lang="en-US" sz="2800" dirty="0" smtClean="0"/>
              <a:t>Wha</a:t>
            </a:r>
            <a:r>
              <a:rPr lang="en-US" sz="2800" dirty="0" smtClean="0"/>
              <a:t> Win Shwe Hlaing</a:t>
            </a:r>
          </a:p>
          <a:p>
            <a:pPr marL="0" indent="0" algn="ctr">
              <a:buNone/>
            </a:pPr>
            <a:r>
              <a:rPr lang="en-US" sz="2800" dirty="0" smtClean="0"/>
              <a:t>Ma Eaint Thet Hmue</a:t>
            </a:r>
          </a:p>
          <a:p>
            <a:pPr marL="0" indent="0" algn="ctr">
              <a:buNone/>
            </a:pPr>
            <a:r>
              <a:rPr lang="en-US" sz="2800" dirty="0" smtClean="0"/>
              <a:t>Ma Yu Thandar Aung</a:t>
            </a:r>
            <a:endParaRPr lang="en-US" sz="2800" dirty="0"/>
          </a:p>
        </p:txBody>
      </p:sp>
    </p:spTree>
    <p:extLst>
      <p:ext uri="{BB962C8B-B14F-4D97-AF65-F5344CB8AC3E}">
        <p14:creationId xmlns:p14="http://schemas.microsoft.com/office/powerpoint/2010/main" val="351452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About Project</a:t>
            </a:r>
            <a:endParaRPr lang="en-US" dirty="0"/>
          </a:p>
        </p:txBody>
      </p:sp>
      <p:sp>
        <p:nvSpPr>
          <p:cNvPr id="3" name="Content Placeholder 2"/>
          <p:cNvSpPr>
            <a:spLocks noGrp="1"/>
          </p:cNvSpPr>
          <p:nvPr>
            <p:ph idx="1"/>
          </p:nvPr>
        </p:nvSpPr>
        <p:spPr>
          <a:xfrm>
            <a:off x="457200" y="533401"/>
            <a:ext cx="8382000" cy="5029200"/>
          </a:xfrm>
        </p:spPr>
        <p:txBody>
          <a:bodyPr>
            <a:noAutofit/>
          </a:bodyPr>
          <a:lstStyle/>
          <a:p>
            <a:pPr marL="0" indent="0" algn="just">
              <a:buNone/>
            </a:pPr>
            <a:endParaRPr lang="en-US" sz="1600" dirty="0" smtClean="0"/>
          </a:p>
          <a:p>
            <a:pPr marL="0" indent="0" algn="just">
              <a:buNone/>
            </a:pPr>
            <a:endParaRPr lang="en-US" sz="1600" dirty="0"/>
          </a:p>
          <a:p>
            <a:pPr marL="0" indent="0">
              <a:lnSpc>
                <a:spcPct val="200000"/>
              </a:lnSpc>
              <a:buNone/>
            </a:pPr>
            <a:r>
              <a:rPr lang="en-US" sz="1800" dirty="0" smtClean="0"/>
              <a:t>      The full name for Yung Kien Factory is"Yung Kien Industrial Corp.Ltd.".It is situated at Yen_shui town in Tainan country of Taiwan,which offi_cially started Operationon October 1993.This factory occupies more than9,835m.Its objective is allowing Shuang Hor Group to supervise productquality and productivity in an efficient way.It ensures the upstream _activities of research and development,selection of Lingzhi species,cu</a:t>
            </a:r>
            <a:r>
              <a:rPr lang="en-US" sz="1800" dirty="0"/>
              <a:t>l</a:t>
            </a:r>
            <a:r>
              <a:rPr lang="en-US" sz="1800" dirty="0" smtClean="0"/>
              <a:t> ltivation of the spawn as well as the down stream activities concerningproduction,inspection,and distribution,hence attaining perfect quality </a:t>
            </a:r>
          </a:p>
          <a:p>
            <a:pPr marL="0" indent="0">
              <a:lnSpc>
                <a:spcPct val="200000"/>
              </a:lnSpc>
              <a:buNone/>
            </a:pPr>
            <a:r>
              <a:rPr lang="en-US" sz="1800" dirty="0" smtClean="0"/>
              <a:t> control standards under stringent requirements.</a:t>
            </a:r>
          </a:p>
          <a:p>
            <a:pPr marL="0" indent="0">
              <a:lnSpc>
                <a:spcPct val="200000"/>
              </a:lnSpc>
              <a:buNone/>
            </a:pPr>
            <a:endParaRPr lang="en-US" sz="1800" dirty="0" smtClean="0"/>
          </a:p>
        </p:txBody>
      </p:sp>
    </p:spTree>
    <p:extLst>
      <p:ext uri="{BB962C8B-B14F-4D97-AF65-F5344CB8AC3E}">
        <p14:creationId xmlns:p14="http://schemas.microsoft.com/office/powerpoint/2010/main" val="2433505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92500" lnSpcReduction="10000"/>
          </a:bodyPr>
          <a:lstStyle/>
          <a:p>
            <a:pPr marL="0" indent="0" algn="just">
              <a:lnSpc>
                <a:spcPct val="150000"/>
              </a:lnSpc>
              <a:buNone/>
            </a:pPr>
            <a:r>
              <a:rPr lang="en-US" sz="2100" dirty="0" smtClean="0"/>
              <a:t>               Yung Kien Factory is currently the largest and most advanced bio_chemical _Lingzhi manufacturing plant in Taiwan.It has developed the unique and state_of_the_art "Dual_phase Extraction technique",for which micro professors areused in controlling the time,temperature,and the entire production process toavoid any human negligence and pollution of micro_organism,hence achieving the highest quality of production.Its Lingzhi products are distributed to alloverseas branches to meet the demand of the enormous market.</a:t>
            </a:r>
          </a:p>
          <a:p>
            <a:pPr marL="0" indent="0" algn="just">
              <a:lnSpc>
                <a:spcPct val="150000"/>
              </a:lnSpc>
              <a:buNone/>
            </a:pPr>
            <a:r>
              <a:rPr lang="en-US" sz="2100" dirty="0" smtClean="0"/>
              <a:t>                 Shaung Hor group in Myanmar is </a:t>
            </a:r>
            <a:r>
              <a:rPr lang="en-US" sz="2100" dirty="0" smtClean="0"/>
              <a:t>Double Crane (Myanmar) Co.,Ltd.Double Crane is the best company in all multi level marketing companies.So we want to introduce and wish to become best health in yours life.Products, from Double Crane are very safe for our health.So you can trust this products and use beneficially.</a:t>
            </a:r>
            <a:endParaRPr lang="en-US" sz="2100" dirty="0" smtClean="0"/>
          </a:p>
          <a:p>
            <a:pPr algn="just">
              <a:lnSpc>
                <a:spcPct val="150000"/>
              </a:lnSpc>
            </a:pPr>
            <a:endParaRPr lang="en-US" dirty="0"/>
          </a:p>
        </p:txBody>
      </p:sp>
    </p:spTree>
    <p:extLst>
      <p:ext uri="{BB962C8B-B14F-4D97-AF65-F5344CB8AC3E}">
        <p14:creationId xmlns:p14="http://schemas.microsoft.com/office/powerpoint/2010/main" val="1279423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80212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239</Words>
  <Application>Microsoft Office PowerPoint</Application>
  <PresentationFormat>On-screen Show (4:3)</PresentationFormat>
  <Paragraphs>15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 Multi Level Marketing  Double Crane (Myanmar) Co., Ltd   </vt:lpstr>
      <vt:lpstr>About Project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Multi Level Marketing  Double Crane (Myanmar) Co., Ltd   </dc:title>
  <dc:creator>User</dc:creator>
  <cp:lastModifiedBy>User</cp:lastModifiedBy>
  <cp:revision>5</cp:revision>
  <dcterms:created xsi:type="dcterms:W3CDTF">2017-08-03T00:39:37Z</dcterms:created>
  <dcterms:modified xsi:type="dcterms:W3CDTF">2017-08-03T01:10:17Z</dcterms:modified>
</cp:coreProperties>
</file>