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420" r:id="rId3"/>
    <p:sldId id="11400" r:id="rId4"/>
    <p:sldId id="11419" r:id="rId5"/>
    <p:sldId id="11398" r:id="rId6"/>
    <p:sldId id="11441" r:id="rId7"/>
    <p:sldId id="11445" r:id="rId8"/>
    <p:sldId id="11401" r:id="rId9"/>
    <p:sldId id="11402" r:id="rId10"/>
    <p:sldId id="11416" r:id="rId11"/>
    <p:sldId id="11417" r:id="rId12"/>
    <p:sldId id="11418" r:id="rId13"/>
    <p:sldId id="1142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4763-5D36-4D96-AFAA-E02869F3B783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AE9E-7322-4C50-A3B1-9C0424409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48C3EF-1E85-46D0-A765-BDE8741E0DA5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33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2E6E-30DF-393E-C58A-2872E52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E84CB-FC06-53AB-D2BF-07AFBEE7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3303-B96E-24C4-3E63-F16349F4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EC66-282B-901B-7C73-8E6E664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4232-BE05-1177-D95A-24429D9E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473B-F1D1-699D-4CEC-6B0423D8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853B6-90B8-D8ED-9342-46710754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F0CE-1004-77D4-E925-4F942CC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7D66-607F-F87F-D023-928DAA92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4AA6-69DB-CCED-89BA-8F9F8C06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A636F-592D-09B6-C315-ADBBF2FC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A865-71E1-6943-A58D-7740D282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CF6E-F3DA-29FC-1A73-5B52E2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3F68-259E-2771-7366-14270380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674C-AC92-AE5E-7B26-27BC03A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82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26C6BF-4301-4CE5-8517-853241585F1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5978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FA871-B7E6-4E1B-9012-6567B43190C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3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42CC39-5326-4767-B4D9-55F606868740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156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A0CA6-157E-4770-9C23-22ACFD19DD7C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353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4BCC2-8818-431D-94C7-85F11B98435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8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BB252-1F42-42EF-81D1-105D3BEAD13B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30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56A1D-E4B4-42E8-B55E-FE6F6B20AA0D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53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70CAF2-D122-4A71-B0DB-6AE9FAEB186E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05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3FCE-9C2A-60AA-426D-F2FDBD38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58CC-BB09-C810-34E7-8C632043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A5A4-AB4B-E485-DE53-719546CA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DDFA-4F3F-AD00-2E9B-381D436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98D-CB4F-3F94-2A5F-05BCF2C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2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3B69DC-25B4-4707-91BA-15F9E3055A42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934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0DC1-A5D0-43CD-BFCF-F284CDC152F8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89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42E9-0B53-4C71-A63B-619F93791382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0967-78FA-A47E-D84B-7BF18DDB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F0D8-FA5F-83C6-0B5B-D1BE57CA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1377-6050-CF42-D189-E3EBF1B1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0DA7-B160-1FD0-038F-F237A3E4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9B80-FEF0-CAB1-735F-9BF39D06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B7D-8181-F6AB-8AA8-145BF020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D6D4-634F-C8A2-493B-49F0D0431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569E8-3020-C820-C4A0-0914FEB8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65A8-D98D-EB2B-9C40-0919B84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9E3-7824-8B25-E870-B2F79FB7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B574-9BBA-C78E-3F01-F1916CB2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10D-FB60-03DF-D93C-CE365707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4F57-B969-3B3B-4AD0-0ABA6456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41E7D-05F1-B291-B598-BA1A3CE1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7D1C9-A674-0CD9-9B88-0E7F2631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E2FFB-E5DE-CB9E-3D7E-BC47CC3D1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F0351-DF51-CAA6-26E8-7815A1A4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7A114-A65A-82BE-C70F-4A036A2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E3D7C-E44A-65A6-DD2F-B8B8703A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E9AA-4474-6068-A0BC-64EBBA7A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0581-1D39-89A7-5E70-A6523641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A1FA-2516-7E91-219F-1C8AD68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AF364-F42E-FBC9-742F-7791C49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1B8F0-F8BC-EA21-EDE8-5EC46F8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DE4F5-9354-128E-3DC2-B87FBEEF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8850-CBC5-B4B9-73F5-F47DBC71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F7F5-DB81-31C9-9EF8-3010583A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AA4F-701E-044B-84EE-8A66C1FF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5C68A-2211-529E-A1DE-2BE0EACA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936E-A4A8-95BA-9A6E-E885BC9D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9042-83F2-73D2-5E4C-F7E485C2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CF44-CBA0-9D9C-BE8E-EB60A677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5F1C-635B-5299-5FC0-ADC17FDC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F4998-6EEE-BC1F-D6CB-8FF48F89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3DC1E-9713-5475-068A-8671DA5E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F6D3-41A9-05B6-2A99-A5585A5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2FCE-4206-6252-2C3E-2373DFA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1AEE3-B7B8-FC86-2599-2665F4A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7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98698-F2A3-9887-5E8C-A57D4C90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FB59-DCE8-B296-2762-4D1893A0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8C4A-7C10-B7D3-1F18-B7BF276B1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591-B1EA-400E-98CC-C0A3F1D5BDDB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E9DD-4F5C-BBC7-71D1-1D330356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77E7-0565-27B8-E255-D32BAB238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8EAE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CC23970-ECAB-4671-84FD-DAF378C4A908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627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2F287-421B-03CA-61A1-C9A1B179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E57DC2-970A-4B3E-BB1C-7A09969E4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91B0E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91B0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7E57F-F33C-0906-5A7D-7830D03574F6}"/>
              </a:ext>
            </a:extLst>
          </p:cNvPr>
          <p:cNvSpPr txBox="1">
            <a:spLocks/>
          </p:cNvSpPr>
          <p:nvPr/>
        </p:nvSpPr>
        <p:spPr>
          <a:xfrm>
            <a:off x="3008690" y="1693050"/>
            <a:ext cx="7103165" cy="65258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Digital Signal Processing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153F25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95D59F-007B-5C8E-1001-4CEDB09006D9}"/>
              </a:ext>
            </a:extLst>
          </p:cNvPr>
          <p:cNvSpPr txBox="1">
            <a:spLocks/>
          </p:cNvSpPr>
          <p:nvPr/>
        </p:nvSpPr>
        <p:spPr>
          <a:xfrm>
            <a:off x="2544418" y="3368520"/>
            <a:ext cx="7753050" cy="270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3500" b="1" i="0" u="none" strike="noStrike" kern="1200" cap="none" spc="0" normalizeH="0" baseline="0" noProof="0" dirty="0">
                <a:ln>
                  <a:noFill/>
                </a:ln>
                <a:solidFill>
                  <a:srgbClr val="245228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Lecture-6</a:t>
            </a: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DAB8E">
                  <a:lumMod val="50000"/>
                </a:srgbClr>
              </a:solidFill>
              <a:effectLst/>
              <a:uLnTx/>
              <a:uFillTx/>
              <a:latin typeface="NimbusRomNo9L-Regu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Presented By: Dr. K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iran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153F25"/>
                </a:solidFill>
                <a:effectLst/>
                <a:uLnTx/>
                <a:uFillTx/>
                <a:latin typeface="NimbusRomNo9L-Regu"/>
                <a:ea typeface="+mn-ea"/>
                <a:cs typeface="+mn-cs"/>
              </a:rPr>
              <a:t> Khurshid</a:t>
            </a: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53F25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endParaRPr kumimoji="0" lang="en-GB" sz="2300" b="0" i="0" u="none" strike="noStrike" kern="1200" cap="none" spc="0" normalizeH="0" baseline="0" noProof="0" dirty="0">
              <a:ln>
                <a:noFill/>
              </a:ln>
              <a:solidFill>
                <a:srgbClr val="8DAB8E">
                  <a:lumMod val="50000"/>
                </a:srgbClr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62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6E80-CAA6-3620-2F6A-9F5A01D6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02290"/>
            <a:ext cx="10905066" cy="305341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D47E12E-0348-41DE-2B51-266F94F1A0C6}"/>
              </a:ext>
            </a:extLst>
          </p:cNvPr>
          <p:cNvSpPr txBox="1"/>
          <p:nvPr/>
        </p:nvSpPr>
        <p:spPr>
          <a:xfrm>
            <a:off x="1245705" y="778062"/>
            <a:ext cx="6096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Find DTFT</a:t>
            </a:r>
          </a:p>
          <a:p>
            <a:endParaRPr lang="en-GB" sz="2400" dirty="0"/>
          </a:p>
          <a:p>
            <a:r>
              <a:rPr lang="en-GB" sz="2400" dirty="0"/>
              <a:t>a) x(n)=0.5</a:t>
            </a:r>
            <a:r>
              <a:rPr lang="en-GB" sz="2400" baseline="44000" dirty="0"/>
              <a:t>n</a:t>
            </a:r>
            <a:r>
              <a:rPr lang="en-GB" sz="2400" dirty="0"/>
              <a:t>u(n) </a:t>
            </a:r>
          </a:p>
          <a:p>
            <a:endParaRPr lang="en-GB" sz="2400" dirty="0"/>
          </a:p>
          <a:p>
            <a:r>
              <a:rPr lang="en-GB" sz="2400" dirty="0"/>
              <a:t>b) x(n) = </a:t>
            </a:r>
            <a:r>
              <a:rPr lang="en-GB" sz="2400" dirty="0" err="1"/>
              <a:t>a</a:t>
            </a:r>
            <a:r>
              <a:rPr lang="en-GB" sz="2400" baseline="44000" dirty="0" err="1"/>
              <a:t>|n</a:t>
            </a:r>
            <a:r>
              <a:rPr lang="en-GB" sz="2400" baseline="44000" dirty="0"/>
              <a:t>|</a:t>
            </a:r>
            <a:endParaRPr lang="en-GB" sz="2400" dirty="0"/>
          </a:p>
          <a:p>
            <a:endParaRPr lang="en-GB" sz="1800" dirty="0"/>
          </a:p>
          <a:p>
            <a:endParaRPr lang="en-GB" sz="1800" dirty="0"/>
          </a:p>
          <a:p>
            <a:endParaRPr lang="en-GB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6E3D84-AA24-6AC1-D2CE-2D00E154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57" y="2721459"/>
            <a:ext cx="6152286" cy="10752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1C144C-F7D2-799E-448C-64DB55D9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705" y="4379048"/>
            <a:ext cx="9585106" cy="1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E14B56-C584-4DBD-ADAA-595800DDD5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61391" y="516835"/>
            <a:ext cx="9647583" cy="55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5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026AF-62FC-B0D2-9A8F-C7E76AECA95D}"/>
              </a:ext>
            </a:extLst>
          </p:cNvPr>
          <p:cNvSpPr txBox="1"/>
          <p:nvPr/>
        </p:nvSpPr>
        <p:spPr>
          <a:xfrm>
            <a:off x="1417982" y="1285461"/>
            <a:ext cx="95688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Determine the response of the system using matrix method</a:t>
            </a:r>
          </a:p>
          <a:p>
            <a:endParaRPr lang="en-US" sz="2800" dirty="0"/>
          </a:p>
          <a:p>
            <a:r>
              <a:rPr lang="en-US" sz="2800" dirty="0"/>
              <a:t>x(n)= {1,2,0.5,1}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↑</a:t>
            </a:r>
            <a:endParaRPr lang="en-US" sz="2800" dirty="0"/>
          </a:p>
          <a:p>
            <a:r>
              <a:rPr lang="en-US" sz="2800" dirty="0"/>
              <a:t>h(n)={1,2,1,-1}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↑</a:t>
            </a:r>
            <a:endParaRPr lang="en-US" sz="28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855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F6A21-914B-0B63-27A6-6A668B6962C7}"/>
              </a:ext>
            </a:extLst>
          </p:cNvPr>
          <p:cNvSpPr txBox="1"/>
          <p:nvPr/>
        </p:nvSpPr>
        <p:spPr>
          <a:xfrm>
            <a:off x="1417982" y="1285461"/>
            <a:ext cx="95688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Linear and Circular Convolution</a:t>
            </a:r>
          </a:p>
          <a:p>
            <a:endParaRPr lang="en-US" sz="2800" dirty="0"/>
          </a:p>
          <a:p>
            <a:r>
              <a:rPr lang="en-US" sz="2800" dirty="0"/>
              <a:t>x(n)= {1,2,3,4}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</a:t>
            </a:r>
            <a:endParaRPr lang="en-US" sz="2800" dirty="0"/>
          </a:p>
          <a:p>
            <a:r>
              <a:rPr lang="en-US" sz="2800" dirty="0"/>
              <a:t>h(n)={-3,2,1}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</a:t>
            </a:r>
            <a:endParaRPr lang="en-US" sz="28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43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E4AD5-40EB-4B51-B4B0-EE9D200B103B}"/>
              </a:ext>
            </a:extLst>
          </p:cNvPr>
          <p:cNvSpPr txBox="1"/>
          <p:nvPr/>
        </p:nvSpPr>
        <p:spPr>
          <a:xfrm>
            <a:off x="2557670" y="2160103"/>
            <a:ext cx="569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of video: https://www.youtube.com/watch?v=KuXjwB4LzSA</a:t>
            </a:r>
          </a:p>
        </p:txBody>
      </p:sp>
    </p:spTree>
    <p:extLst>
      <p:ext uri="{BB962C8B-B14F-4D97-AF65-F5344CB8AC3E}">
        <p14:creationId xmlns:p14="http://schemas.microsoft.com/office/powerpoint/2010/main" val="126011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247AE-D519-9410-B491-395008F00445}"/>
              </a:ext>
            </a:extLst>
          </p:cNvPr>
          <p:cNvSpPr txBox="1"/>
          <p:nvPr/>
        </p:nvSpPr>
        <p:spPr>
          <a:xfrm>
            <a:off x="1417982" y="1285461"/>
            <a:ext cx="956888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DeConvolution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x(n)= {1,1,-1}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</a:t>
            </a:r>
            <a:endParaRPr lang="en-US" sz="2800" dirty="0"/>
          </a:p>
          <a:p>
            <a:r>
              <a:rPr lang="en-US" sz="2800" dirty="0"/>
              <a:t>y(n)={1,3,1,-2}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</a:t>
            </a:r>
            <a:endParaRPr lang="en-US" sz="28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13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66E254-340F-88C6-ADA0-1A9F2151C50C}"/>
              </a:ext>
            </a:extLst>
          </p:cNvPr>
          <p:cNvSpPr txBox="1"/>
          <p:nvPr/>
        </p:nvSpPr>
        <p:spPr>
          <a:xfrm>
            <a:off x="1417982" y="1285461"/>
            <a:ext cx="95688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Band limited Signal</a:t>
            </a:r>
          </a:p>
          <a:p>
            <a:endParaRPr lang="en-US" sz="2800" dirty="0"/>
          </a:p>
          <a:p>
            <a:r>
              <a:rPr lang="en-US" sz="2800" dirty="0"/>
              <a:t>Antialiasing Filter</a:t>
            </a:r>
          </a:p>
          <a:p>
            <a:endParaRPr lang="en-US" sz="2800" dirty="0"/>
          </a:p>
          <a:p>
            <a:r>
              <a:rPr lang="en-US" sz="2800" dirty="0"/>
              <a:t>Zero Interpolation, Step Interpolation, Linear Interpolation</a:t>
            </a:r>
          </a:p>
          <a:p>
            <a:endParaRPr lang="en-US" sz="2800" dirty="0"/>
          </a:p>
          <a:p>
            <a:r>
              <a:rPr lang="en-US" sz="2800"/>
              <a:t>X(3n/2)</a:t>
            </a:r>
            <a:endParaRPr lang="en-US" sz="2800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</a:t>
            </a:r>
            <a:endParaRPr lang="en-US" sz="2800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922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BC8F2-EE7A-B2F4-9901-0185FFDE2193}"/>
              </a:ext>
            </a:extLst>
          </p:cNvPr>
          <p:cNvSpPr txBox="1"/>
          <p:nvPr/>
        </p:nvSpPr>
        <p:spPr>
          <a:xfrm>
            <a:off x="854765" y="1593718"/>
            <a:ext cx="930965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Mathematically, if x(n) is a discrete-time sequence, then its discrete-time Fourier transform is defined as −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6907B-8808-AE7A-97D2-0FF9165DA1B1}"/>
              </a:ext>
            </a:extLst>
          </p:cNvPr>
          <p:cNvSpPr txBox="1"/>
          <p:nvPr/>
        </p:nvSpPr>
        <p:spPr>
          <a:xfrm>
            <a:off x="854764" y="775913"/>
            <a:ext cx="8474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FF6600"/>
                </a:solidFill>
              </a:rPr>
              <a:t>DTFT (Discrete Time Fourier Transform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986640-6ED9-1604-F5E2-A2B34A85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15" y="3054303"/>
            <a:ext cx="7955074" cy="302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6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4BB6A8-E546-E000-34BD-3FD364D9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1910239"/>
            <a:ext cx="7606746" cy="3963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18F25C-CA50-E762-B3A9-E01D1D369E27}"/>
              </a:ext>
            </a:extLst>
          </p:cNvPr>
          <p:cNvSpPr txBox="1"/>
          <p:nvPr/>
        </p:nvSpPr>
        <p:spPr>
          <a:xfrm>
            <a:off x="1000540" y="984118"/>
            <a:ext cx="6188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Magnitude and phase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4826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1CA9B-7EF6-A749-25C6-34C6783FEBB8}"/>
              </a:ext>
            </a:extLst>
          </p:cNvPr>
          <p:cNvSpPr txBox="1"/>
          <p:nvPr/>
        </p:nvSpPr>
        <p:spPr>
          <a:xfrm>
            <a:off x="1966113" y="1917275"/>
            <a:ext cx="6188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x(n)=1 for n =0 to 4 find DTFT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6036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24273</TotalTime>
  <Words>184</Words>
  <Application>Microsoft Office PowerPoint</Application>
  <PresentationFormat>Widescreen</PresentationFormat>
  <Paragraphs>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NimbusRomNo9L-Regu</vt:lpstr>
      <vt:lpstr>Office Theme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Kiran Khurshid</dc:creator>
  <cp:lastModifiedBy>Kiran Khurshid</cp:lastModifiedBy>
  <cp:revision>402</cp:revision>
  <dcterms:created xsi:type="dcterms:W3CDTF">2024-02-03T13:44:50Z</dcterms:created>
  <dcterms:modified xsi:type="dcterms:W3CDTF">2025-03-08T04:03:52Z</dcterms:modified>
</cp:coreProperties>
</file>