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420" r:id="rId2"/>
    <p:sldId id="11443" r:id="rId3"/>
    <p:sldId id="11403" r:id="rId4"/>
    <p:sldId id="256" r:id="rId5"/>
    <p:sldId id="11422" r:id="rId6"/>
    <p:sldId id="11423" r:id="rId7"/>
    <p:sldId id="11424" r:id="rId8"/>
    <p:sldId id="11426" r:id="rId9"/>
    <p:sldId id="11430" r:id="rId10"/>
    <p:sldId id="11431" r:id="rId11"/>
    <p:sldId id="11432" r:id="rId12"/>
    <p:sldId id="11433" r:id="rId13"/>
    <p:sldId id="11434" r:id="rId14"/>
    <p:sldId id="11435" r:id="rId15"/>
    <p:sldId id="11436" r:id="rId16"/>
    <p:sldId id="1143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00580-1A58-4579-A731-7EF1F96F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BFDEE-0269-4891-978E-711C7B083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D5BB6-B540-4621-8537-00E81A0DC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5FDF-E14F-4920-A8B8-F001CEB95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B0F45-28C9-409B-A8AF-01DA47C77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80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0F0AA-41FA-4472-A318-680E82460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C740-6EEC-4C09-9662-E2E769D99F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28A5C-B55A-410D-935F-3E4D3638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CC5DC-A210-4A44-BBAA-ABFB73A3D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B4941-29A9-4829-A7F4-8C2F000D8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84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969E0A-AB0C-497D-BA5C-B8E13BE6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5261B-E228-41DE-A9AB-EE746C5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F6C29-07A1-488D-9C60-46109AEC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4A011-4569-4C2F-AA98-7B43F235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26027-73CA-40E1-9AD8-03AF162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56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9923-EBEF-481F-8A5B-37CFF7B6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11FA1-A12E-482C-A489-65834CC8A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849A6-7765-45E8-AF69-F51F042C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DA17D-12F6-4ECB-8DC8-337175F3E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53E5F-F6C7-45D4-9C4E-3A6D7E811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95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CA0B4-4FD0-4560-94CE-D1D9262B2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52A8DA-2930-49E8-B01C-13E1514FD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DDE76D-A945-444D-8266-55A08C1A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C8C08-6146-4469-9A85-446F8E56E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08429-38DD-4247-9DA1-3008B6979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8885B-08DF-470E-8290-3D8DE96DB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FC976-1E4C-46A0-BC32-2988EEF4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41C89F-7D4E-4046-A378-FE624E1490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1174EE-49BF-4374-A812-D8907A3E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C70965-F4C9-493B-AFFD-5862BED71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90FA4-A0E5-412C-87A2-D3DCCBB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1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524E-9CDF-48D5-8B37-945A95102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3045B-925B-4A6D-B545-9F05E7A89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29ADEE-93A7-45FD-AFD9-E970E0FB6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040869-2374-4340-9E1E-39343D874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0B89C-9167-4D14-AD61-0FA19B740B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D61FC6-9BEB-4593-B254-C645A53A0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17D96-82BF-4666-89E2-58AA189AA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F08E63-F9D3-48E6-9A9A-350AC3619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47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D64DE-ED21-409F-80E1-45348D40A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F2E6D-36BB-4321-A53D-EB6F68EC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43683-0D8D-4BB0-A7D7-74E2151BD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A7A0FA-BE95-4510-A14B-DB59C4299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17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478E3-B39C-4CBE-AFF1-9C490AED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A501A5-63DF-43FD-A422-34339C1AB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8A826-F791-47E9-8358-EBA6316C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004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284AC-0794-4518-B373-19F9A131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C7035-6DF7-49A0-95ED-BE8CC378C2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C7C07-3D77-4178-ADB7-D0128921E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4B834B-8079-4F71-8B73-21FD6E4B9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91DB2-66A2-458D-A88F-BAD91696D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54DF7-E451-4C27-ABFD-53AC17B47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0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AC83D-6E50-48B3-9B87-960F91C42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B8918F-55E0-481B-86C1-3DCADA763B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302DCE-D5B4-4047-B93B-ADFE98283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5217B-1065-4B06-9C67-347D03F81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93D2C-6A79-4BA2-A253-BBCE59361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9454D-CBC5-465F-A82E-96AA95F5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0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451BE-7E72-4436-B494-CEB6A7B8C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0E0DA-FB28-4465-A734-57BC87E5A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5A5F0-9F16-4CF4-86D0-FB6DE903A8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CF380-0309-4A02-8FA9-0C77CFD8CCF8}" type="datetimeFigureOut">
              <a:rPr lang="en-US" smtClean="0"/>
              <a:t>3/15/2025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7E99-59C9-47D6-B5C8-96F06032DB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BB82-D062-40D9-8D93-6E41188F2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E584-CD4F-48C6-97F2-B143D1A93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953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8D47D-C798-AD35-60B6-F607A23BB939}"/>
                  </a:ext>
                </a:extLst>
              </p:cNvPr>
              <p:cNvSpPr txBox="1"/>
              <p:nvPr/>
            </p:nvSpPr>
            <p:spPr>
              <a:xfrm>
                <a:off x="2173357" y="1023875"/>
                <a:ext cx="6096000" cy="42014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sz="3600" dirty="0"/>
                  <a:t>Find IDTFT</a:t>
                </a:r>
              </a:p>
              <a:p>
                <a:endParaRPr lang="en-GB" sz="3600" dirty="0"/>
              </a:p>
              <a:p>
                <a:pPr marL="342900" indent="-342900">
                  <a:buAutoNum type="alphaLcParenR"/>
                </a:pPr>
                <a:r>
                  <a:rPr lang="en-GB" sz="3600" dirty="0"/>
                  <a:t>H(</a:t>
                </a:r>
                <a:r>
                  <a:rPr lang="en-GB" sz="3600" dirty="0" err="1"/>
                  <a:t>e</a:t>
                </a:r>
                <a:r>
                  <a:rPr lang="en-GB" sz="3600" baseline="44000" dirty="0" err="1"/>
                  <a:t>jw</a:t>
                </a:r>
                <a:r>
                  <a:rPr lang="en-GB" sz="3600" dirty="0"/>
                  <a:t>)=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GB" sz="3600" dirty="0"/>
                  <a:t> ( 1+2cosw)</a:t>
                </a:r>
              </a:p>
              <a:p>
                <a:pPr marL="342900" indent="-342900">
                  <a:buAutoNum type="alphaLcParenR"/>
                </a:pPr>
                <a:endParaRPr lang="en-GB" sz="3600" dirty="0"/>
              </a:p>
              <a:p>
                <a:pPr marL="342900" indent="-342900">
                  <a:buAutoNum type="alphaLcParenR"/>
                </a:pPr>
                <a:r>
                  <a:rPr lang="en-GB" sz="3600" dirty="0"/>
                  <a:t>H(</a:t>
                </a:r>
                <a:r>
                  <a:rPr lang="en-GB" sz="3600" dirty="0" err="1"/>
                  <a:t>e</a:t>
                </a:r>
                <a:r>
                  <a:rPr lang="en-GB" sz="3600" baseline="44000" dirty="0" err="1"/>
                  <a:t>jw</a:t>
                </a:r>
                <a:r>
                  <a:rPr lang="en-GB" sz="3600" dirty="0"/>
                  <a:t>)=1 ; -w0 </a:t>
                </a:r>
                <a14:m>
                  <m:oMath xmlns:m="http://schemas.openxmlformats.org/officeDocument/2006/math">
                    <m:r>
                      <a:rPr lang="en-GB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GB" sz="3600" dirty="0"/>
                  <a:t>  </a:t>
                </a:r>
                <a14:m>
                  <m:oMath xmlns:m="http://schemas.openxmlformats.org/officeDocument/2006/math">
                    <m:r>
                      <a:rPr lang="en-GB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GB" sz="3600" dirty="0"/>
                      <m:t>w</m:t>
                    </m:r>
                    <m:r>
                      <m:rPr>
                        <m:nor/>
                      </m:rPr>
                      <a:rPr lang="en-GB" sz="3600" dirty="0"/>
                      <m:t>0</m:t>
                    </m:r>
                  </m:oMath>
                </a14:m>
                <a:endParaRPr lang="en-GB" sz="3600" dirty="0"/>
              </a:p>
              <a:p>
                <a:endParaRPr lang="en-GB" sz="3600" dirty="0"/>
              </a:p>
              <a:p>
                <a:endParaRPr lang="en-GB" sz="36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C8D47D-C798-AD35-60B6-F607A23BB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357" y="1023875"/>
                <a:ext cx="6096000" cy="4201471"/>
              </a:xfrm>
              <a:prstGeom prst="rect">
                <a:avLst/>
              </a:prstGeom>
              <a:blipFill>
                <a:blip r:embed="rId2"/>
                <a:stretch>
                  <a:fillRect l="-3100" t="-23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0772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21E3D-CCB0-4D6E-B246-5B3F4A0EF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3" y="403179"/>
            <a:ext cx="10628242" cy="5683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301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181D01-80C6-466B-B86E-B98785EB5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8137" y="2433637"/>
            <a:ext cx="3895725" cy="1990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F653DF-7F82-413F-B8B7-936838879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248450"/>
            <a:ext cx="7956265" cy="406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1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B358FC-7511-43D6-A204-02B55C9C7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66" y="1046922"/>
            <a:ext cx="11888611" cy="381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99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49CE70-254C-4B23-9352-CC07CF109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753" y="1855304"/>
            <a:ext cx="9674089" cy="2849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207EFB-1D61-47B4-A4D3-BF3B4285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2696" y="169923"/>
            <a:ext cx="9462052" cy="671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731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7692A0-DF58-47C2-AE68-23C03BE8D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792" y="159026"/>
            <a:ext cx="8414096" cy="6104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762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8AD40-F697-4F78-815D-8D8AAE011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58" y="261747"/>
            <a:ext cx="9727094" cy="636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33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51C9F0-FC15-6F30-3EC8-D95FD15E9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408" y="2504662"/>
            <a:ext cx="5852760" cy="7746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3326A-AD53-D602-4326-ED4093E650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08" y="3279292"/>
            <a:ext cx="3920395" cy="1327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7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F1488C-3C3B-D778-38B4-C1A2AC997315}"/>
              </a:ext>
            </a:extLst>
          </p:cNvPr>
          <p:cNvSpPr txBox="1"/>
          <p:nvPr/>
        </p:nvSpPr>
        <p:spPr>
          <a:xfrm>
            <a:off x="1404730" y="1020417"/>
            <a:ext cx="943554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Which is more important for a given signal? </a:t>
            </a:r>
          </a:p>
          <a:p>
            <a:endParaRPr lang="en-GB" sz="3200" dirty="0"/>
          </a:p>
          <a:p>
            <a:r>
              <a:rPr lang="en-GB" sz="3200" dirty="0"/>
              <a:t>Does one component (magnitude or phase) contain more information than another? </a:t>
            </a:r>
          </a:p>
          <a:p>
            <a:endParaRPr lang="en-GB" sz="3200" dirty="0"/>
          </a:p>
          <a:p>
            <a:r>
              <a:rPr lang="en-GB" sz="3200" dirty="0"/>
              <a:t>When filtering, if we had to preserve on component (magnitude or phase) more, which one would it be?</a:t>
            </a:r>
          </a:p>
        </p:txBody>
      </p:sp>
    </p:spTree>
    <p:extLst>
      <p:ext uri="{BB962C8B-B14F-4D97-AF65-F5344CB8AC3E}">
        <p14:creationId xmlns:p14="http://schemas.microsoft.com/office/powerpoint/2010/main" val="2260643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05884-A721-4256-80CB-6EAE3D16B9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</p:spTree>
    <p:extLst>
      <p:ext uri="{BB962C8B-B14F-4D97-AF65-F5344CB8AC3E}">
        <p14:creationId xmlns:p14="http://schemas.microsoft.com/office/powerpoint/2010/main" val="2223771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4FA770-8D02-4E94-BE2B-98F6E337B78A}"/>
              </a:ext>
            </a:extLst>
          </p:cNvPr>
          <p:cNvSpPr txBox="1"/>
          <p:nvPr/>
        </p:nvSpPr>
        <p:spPr>
          <a:xfrm>
            <a:off x="1258956" y="1208109"/>
            <a:ext cx="86139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Applications of DFT: Spectral analysis, Convolution of signals, Data compression </a:t>
            </a:r>
            <a:r>
              <a:rPr lang="en-US" dirty="0" err="1"/>
              <a:t>etc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B18941-E772-48D0-B798-3C18437A1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444" y="2408438"/>
            <a:ext cx="8672224" cy="1885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D1AEC3C-4AF0-48D7-B448-97373E28C1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155" y="4570703"/>
            <a:ext cx="6625713" cy="107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159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B0548-E69F-4116-AF2A-5AE59AFD7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974" y="331374"/>
            <a:ext cx="9727096" cy="636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278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5A5A49-348E-4738-A340-BAAACD344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30" y="463825"/>
            <a:ext cx="10519040" cy="56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42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0846E92-D65D-47A0-A36B-ED41E327D4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4" y="780843"/>
            <a:ext cx="8053113" cy="26481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81AE7E-9FDB-41E4-9471-D0CF3BBCA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544" y="3916208"/>
            <a:ext cx="8428176" cy="256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015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C228B7-9C25-49A8-8ADC-9283186EA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104" y="109321"/>
            <a:ext cx="10413022" cy="6331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159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Widescreen</PresentationFormat>
  <Paragraphs>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DFT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DFT</dc:title>
  <dc:creator>Kiran Khurshid</dc:creator>
  <cp:lastModifiedBy>Kiran Khurshid</cp:lastModifiedBy>
  <cp:revision>2</cp:revision>
  <dcterms:created xsi:type="dcterms:W3CDTF">2024-04-19T11:12:11Z</dcterms:created>
  <dcterms:modified xsi:type="dcterms:W3CDTF">2025-03-15T17:49:48Z</dcterms:modified>
</cp:coreProperties>
</file>