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Alata"/>
      <p:regular r:id="rId24"/>
    </p:embeddedFont>
    <p:embeddedFont>
      <p:font typeface="Assistant"/>
      <p:regular r:id="rId25"/>
      <p:bold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AD56B6-5E09-4CFF-943E-E3A74E725F30}">
  <a:tblStyle styleId="{FDAD56B6-5E09-4CFF-943E-E3A74E725F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Alata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ssistant-bold.fntdata"/><Relationship Id="rId25" Type="http://schemas.openxmlformats.org/officeDocument/2006/relationships/font" Target="fonts/Assistant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PT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729f41400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729f41400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99f2f57a7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99f2f57a7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26f5db543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26f5db54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729f41400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729f41400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729f414005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1729f414005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5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853975"/>
            <a:ext cx="5527200" cy="20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0000" y="3109300"/>
            <a:ext cx="3685500" cy="4296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hasCustomPrompt="1" type="title"/>
          </p:nvPr>
        </p:nvSpPr>
        <p:spPr>
          <a:xfrm>
            <a:off x="802675" y="1040000"/>
            <a:ext cx="75387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/>
          <p:nvPr>
            <p:ph idx="1" type="subTitle"/>
          </p:nvPr>
        </p:nvSpPr>
        <p:spPr>
          <a:xfrm>
            <a:off x="2400225" y="3216500"/>
            <a:ext cx="4343700" cy="4971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9" name="Google Shape;99;p11"/>
          <p:cNvGrpSpPr/>
          <p:nvPr/>
        </p:nvGrpSpPr>
        <p:grpSpPr>
          <a:xfrm flipH="1">
            <a:off x="1830025" y="4639892"/>
            <a:ext cx="3538434" cy="191002"/>
            <a:chOff x="257650" y="3525972"/>
            <a:chExt cx="7956900" cy="429507"/>
          </a:xfrm>
        </p:grpSpPr>
        <p:sp>
          <p:nvSpPr>
            <p:cNvPr id="100" name="Google Shape;100;p11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01" name="Google Shape;101;p11"/>
            <p:cNvCxnSpPr/>
            <p:nvPr/>
          </p:nvCxnSpPr>
          <p:spPr>
            <a:xfrm rot="10800000">
              <a:off x="257650" y="3740726"/>
              <a:ext cx="7956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" name="Google Shape;102;p11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103" name="Google Shape;103;p11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1752550" y="1999166"/>
            <a:ext cx="2477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2" type="subTitle"/>
          </p:nvPr>
        </p:nvSpPr>
        <p:spPr>
          <a:xfrm>
            <a:off x="5705702" y="1999166"/>
            <a:ext cx="2477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3" type="subTitle"/>
          </p:nvPr>
        </p:nvSpPr>
        <p:spPr>
          <a:xfrm>
            <a:off x="1752550" y="3478672"/>
            <a:ext cx="2477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4" type="subTitle"/>
          </p:nvPr>
        </p:nvSpPr>
        <p:spPr>
          <a:xfrm>
            <a:off x="5705702" y="3478672"/>
            <a:ext cx="24777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type="title"/>
          </p:nvPr>
        </p:nvSpPr>
        <p:spPr>
          <a:xfrm>
            <a:off x="903278" y="1745362"/>
            <a:ext cx="731400" cy="738600"/>
          </a:xfrm>
          <a:prstGeom prst="rect">
            <a:avLst/>
          </a:prstGeom>
          <a:solidFill>
            <a:schemeClr val="dk2"/>
          </a:solidFill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hasCustomPrompt="1" idx="5" type="title"/>
          </p:nvPr>
        </p:nvSpPr>
        <p:spPr>
          <a:xfrm>
            <a:off x="903278" y="3197103"/>
            <a:ext cx="731400" cy="738600"/>
          </a:xfrm>
          <a:prstGeom prst="rect">
            <a:avLst/>
          </a:prstGeom>
          <a:solidFill>
            <a:schemeClr val="dk2"/>
          </a:solidFill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/>
          <p:nvPr>
            <p:ph hasCustomPrompt="1" idx="6" type="title"/>
          </p:nvPr>
        </p:nvSpPr>
        <p:spPr>
          <a:xfrm>
            <a:off x="4842936" y="1745362"/>
            <a:ext cx="744900" cy="738600"/>
          </a:xfrm>
          <a:prstGeom prst="rect">
            <a:avLst/>
          </a:prstGeom>
          <a:solidFill>
            <a:schemeClr val="dk2"/>
          </a:solidFill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hasCustomPrompt="1" idx="7" type="title"/>
          </p:nvPr>
        </p:nvSpPr>
        <p:spPr>
          <a:xfrm>
            <a:off x="4842936" y="3197103"/>
            <a:ext cx="744900" cy="738600"/>
          </a:xfrm>
          <a:prstGeom prst="rect">
            <a:avLst/>
          </a:prstGeom>
          <a:solidFill>
            <a:schemeClr val="dk2"/>
          </a:solidFill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9" type="subTitle"/>
          </p:nvPr>
        </p:nvSpPr>
        <p:spPr>
          <a:xfrm>
            <a:off x="1752550" y="1711175"/>
            <a:ext cx="27183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13"/>
          <p:cNvSpPr txBox="1"/>
          <p:nvPr>
            <p:ph idx="13" type="subTitle"/>
          </p:nvPr>
        </p:nvSpPr>
        <p:spPr>
          <a:xfrm>
            <a:off x="5705700" y="1711175"/>
            <a:ext cx="27183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4" type="subTitle"/>
          </p:nvPr>
        </p:nvSpPr>
        <p:spPr>
          <a:xfrm>
            <a:off x="1752550" y="3190675"/>
            <a:ext cx="27183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5" type="subTitle"/>
          </p:nvPr>
        </p:nvSpPr>
        <p:spPr>
          <a:xfrm>
            <a:off x="5705700" y="3190675"/>
            <a:ext cx="27183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123" name="Google Shape;123;p13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124" name="Google Shape;124;p13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25" name="Google Shape;125;p13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" name="Google Shape;126;p13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127" name="Google Shape;127;p13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853925" y="3335225"/>
            <a:ext cx="3436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1896875" y="1230650"/>
            <a:ext cx="53502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0" name="Google Shape;140;p15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141" name="Google Shape;141;p15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42" name="Google Shape;142;p15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" name="Google Shape;143;p15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144" name="Google Shape;144;p15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4337100" y="1104425"/>
            <a:ext cx="4086900" cy="17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" type="subTitle"/>
          </p:nvPr>
        </p:nvSpPr>
        <p:spPr>
          <a:xfrm>
            <a:off x="4337100" y="2969100"/>
            <a:ext cx="4086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/>
          <p:nvPr>
            <p:ph idx="2" type="pic"/>
          </p:nvPr>
        </p:nvSpPr>
        <p:spPr>
          <a:xfrm>
            <a:off x="827150" y="978200"/>
            <a:ext cx="3060300" cy="29205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53" name="Google Shape;153;p16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154" name="Google Shape;154;p16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55" name="Google Shape;155;p16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6" name="Google Shape;156;p16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157" name="Google Shape;157;p16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5121913" y="1510975"/>
            <a:ext cx="31461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5121913" y="2691425"/>
            <a:ext cx="31461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" name="Google Shape;165;p17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166" name="Google Shape;166;p17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67" name="Google Shape;167;p17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8" name="Google Shape;168;p17"/>
          <p:cNvGrpSpPr/>
          <p:nvPr/>
        </p:nvGrpSpPr>
        <p:grpSpPr>
          <a:xfrm>
            <a:off x="7909772" y="4672462"/>
            <a:ext cx="514236" cy="125888"/>
            <a:chOff x="7504900" y="1587950"/>
            <a:chExt cx="919100" cy="225000"/>
          </a:xfrm>
        </p:grpSpPr>
        <p:sp>
          <p:nvSpPr>
            <p:cNvPr id="169" name="Google Shape;169;p17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" type="body"/>
          </p:nvPr>
        </p:nvSpPr>
        <p:spPr>
          <a:xfrm>
            <a:off x="720000" y="1215751"/>
            <a:ext cx="77040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77" name="Google Shape;177;p18"/>
          <p:cNvGrpSpPr/>
          <p:nvPr/>
        </p:nvGrpSpPr>
        <p:grpSpPr>
          <a:xfrm>
            <a:off x="7909772" y="4672462"/>
            <a:ext cx="514236" cy="125888"/>
            <a:chOff x="7504900" y="1587950"/>
            <a:chExt cx="919100" cy="225000"/>
          </a:xfrm>
        </p:grpSpPr>
        <p:sp>
          <p:nvSpPr>
            <p:cNvPr id="178" name="Google Shape;178;p18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1" type="subTitle"/>
          </p:nvPr>
        </p:nvSpPr>
        <p:spPr>
          <a:xfrm>
            <a:off x="838975" y="3259948"/>
            <a:ext cx="2313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2" type="subTitle"/>
          </p:nvPr>
        </p:nvSpPr>
        <p:spPr>
          <a:xfrm>
            <a:off x="3283138" y="3259948"/>
            <a:ext cx="2313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3" type="subTitle"/>
          </p:nvPr>
        </p:nvSpPr>
        <p:spPr>
          <a:xfrm>
            <a:off x="5727301" y="3259948"/>
            <a:ext cx="2313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9"/>
          <p:cNvSpPr txBox="1"/>
          <p:nvPr>
            <p:ph idx="4" type="subTitle"/>
          </p:nvPr>
        </p:nvSpPr>
        <p:spPr>
          <a:xfrm>
            <a:off x="838975" y="2762950"/>
            <a:ext cx="2313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89" name="Google Shape;189;p19"/>
          <p:cNvSpPr txBox="1"/>
          <p:nvPr>
            <p:ph idx="5" type="subTitle"/>
          </p:nvPr>
        </p:nvSpPr>
        <p:spPr>
          <a:xfrm>
            <a:off x="3283138" y="2762950"/>
            <a:ext cx="2313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190" name="Google Shape;190;p19"/>
          <p:cNvSpPr txBox="1"/>
          <p:nvPr>
            <p:ph idx="6" type="subTitle"/>
          </p:nvPr>
        </p:nvSpPr>
        <p:spPr>
          <a:xfrm>
            <a:off x="5727301" y="2762950"/>
            <a:ext cx="2313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grpSp>
        <p:nvGrpSpPr>
          <p:cNvPr id="191" name="Google Shape;191;p19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192" name="Google Shape;192;p19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3" name="Google Shape;193;p19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" name="Google Shape;194;p19"/>
          <p:cNvGrpSpPr/>
          <p:nvPr/>
        </p:nvGrpSpPr>
        <p:grpSpPr>
          <a:xfrm>
            <a:off x="7759602" y="4085322"/>
            <a:ext cx="664392" cy="664396"/>
            <a:chOff x="7707338" y="2159269"/>
            <a:chExt cx="1157477" cy="1157484"/>
          </a:xfrm>
        </p:grpSpPr>
        <p:sp>
          <p:nvSpPr>
            <p:cNvPr id="195" name="Google Shape;195;p19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96" name="Google Shape;196;p19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2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1" type="subTitle"/>
          </p:nvPr>
        </p:nvSpPr>
        <p:spPr>
          <a:xfrm>
            <a:off x="937700" y="3197732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2" type="subTitle"/>
          </p:nvPr>
        </p:nvSpPr>
        <p:spPr>
          <a:xfrm>
            <a:off x="3484422" y="3197732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3" type="subTitle"/>
          </p:nvPr>
        </p:nvSpPr>
        <p:spPr>
          <a:xfrm>
            <a:off x="6031150" y="3197732"/>
            <a:ext cx="21753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4" type="subTitle"/>
          </p:nvPr>
        </p:nvSpPr>
        <p:spPr>
          <a:xfrm>
            <a:off x="937700" y="3825132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05" name="Google Shape;205;p20"/>
          <p:cNvSpPr txBox="1"/>
          <p:nvPr>
            <p:ph idx="5" type="subTitle"/>
          </p:nvPr>
        </p:nvSpPr>
        <p:spPr>
          <a:xfrm>
            <a:off x="3477488" y="3825132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idx="6" type="subTitle"/>
          </p:nvPr>
        </p:nvSpPr>
        <p:spPr>
          <a:xfrm>
            <a:off x="6031138" y="3825132"/>
            <a:ext cx="21753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20000" y="1987625"/>
            <a:ext cx="3739200" cy="15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827275" y="715725"/>
            <a:ext cx="1014000" cy="1017600"/>
          </a:xfrm>
          <a:prstGeom prst="rect">
            <a:avLst/>
          </a:prstGeom>
          <a:solidFill>
            <a:schemeClr val="dk2"/>
          </a:solidFill>
          <a:ln cap="flat" cmpd="sng" w="152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20000" y="3586625"/>
            <a:ext cx="26553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20" name="Google Shape;20;p3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1" name="Google Shape;21;p3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 txBox="1"/>
          <p:nvPr>
            <p:ph idx="1" type="subTitle"/>
          </p:nvPr>
        </p:nvSpPr>
        <p:spPr>
          <a:xfrm>
            <a:off x="2035350" y="1665775"/>
            <a:ext cx="22488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2" type="subTitle"/>
          </p:nvPr>
        </p:nvSpPr>
        <p:spPr>
          <a:xfrm>
            <a:off x="2035350" y="3087750"/>
            <a:ext cx="22488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12" name="Google Shape;212;p21"/>
          <p:cNvSpPr txBox="1"/>
          <p:nvPr>
            <p:ph idx="3" type="subTitle"/>
          </p:nvPr>
        </p:nvSpPr>
        <p:spPr>
          <a:xfrm>
            <a:off x="4859850" y="1665775"/>
            <a:ext cx="22488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13" name="Google Shape;213;p21"/>
          <p:cNvSpPr txBox="1"/>
          <p:nvPr>
            <p:ph idx="4" type="subTitle"/>
          </p:nvPr>
        </p:nvSpPr>
        <p:spPr>
          <a:xfrm>
            <a:off x="4859850" y="3087750"/>
            <a:ext cx="22488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5" type="subTitle"/>
          </p:nvPr>
        </p:nvSpPr>
        <p:spPr>
          <a:xfrm>
            <a:off x="2035350" y="2090821"/>
            <a:ext cx="224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6" type="subTitle"/>
          </p:nvPr>
        </p:nvSpPr>
        <p:spPr>
          <a:xfrm>
            <a:off x="4859849" y="2090821"/>
            <a:ext cx="224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7" type="subTitle"/>
          </p:nvPr>
        </p:nvSpPr>
        <p:spPr>
          <a:xfrm>
            <a:off x="2035350" y="3512939"/>
            <a:ext cx="224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8" type="subTitle"/>
          </p:nvPr>
        </p:nvSpPr>
        <p:spPr>
          <a:xfrm>
            <a:off x="4859849" y="3512939"/>
            <a:ext cx="224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971200" y="2186039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2" type="subTitle"/>
          </p:nvPr>
        </p:nvSpPr>
        <p:spPr>
          <a:xfrm>
            <a:off x="3482875" y="2186039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971200" y="3855726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4" type="subTitle"/>
          </p:nvPr>
        </p:nvSpPr>
        <p:spPr>
          <a:xfrm>
            <a:off x="3482875" y="3855726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5" type="subTitle"/>
          </p:nvPr>
        </p:nvSpPr>
        <p:spPr>
          <a:xfrm>
            <a:off x="5994522" y="2186039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6" type="subTitle"/>
          </p:nvPr>
        </p:nvSpPr>
        <p:spPr>
          <a:xfrm>
            <a:off x="5994522" y="3855726"/>
            <a:ext cx="217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7" type="subTitle"/>
          </p:nvPr>
        </p:nvSpPr>
        <p:spPr>
          <a:xfrm>
            <a:off x="971200" y="1899388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8" type="subTitle"/>
          </p:nvPr>
        </p:nvSpPr>
        <p:spPr>
          <a:xfrm>
            <a:off x="3482875" y="1899388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9" type="subTitle"/>
          </p:nvPr>
        </p:nvSpPr>
        <p:spPr>
          <a:xfrm>
            <a:off x="5994550" y="1899388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13" type="subTitle"/>
          </p:nvPr>
        </p:nvSpPr>
        <p:spPr>
          <a:xfrm>
            <a:off x="971200" y="3569075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14" type="subTitle"/>
          </p:nvPr>
        </p:nvSpPr>
        <p:spPr>
          <a:xfrm>
            <a:off x="3482875" y="3569075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idx="15" type="subTitle"/>
          </p:nvPr>
        </p:nvSpPr>
        <p:spPr>
          <a:xfrm>
            <a:off x="5994550" y="3569075"/>
            <a:ext cx="21783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b="1" sz="2200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grpSp>
        <p:nvGrpSpPr>
          <p:cNvPr id="235" name="Google Shape;235;p22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236" name="Google Shape;236;p22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37" name="Google Shape;237;p22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8" name="Google Shape;238;p22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239" name="Google Shape;239;p22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"/>
          <p:cNvSpPr txBox="1"/>
          <p:nvPr>
            <p:ph hasCustomPrompt="1" type="title"/>
          </p:nvPr>
        </p:nvSpPr>
        <p:spPr>
          <a:xfrm>
            <a:off x="720010" y="767825"/>
            <a:ext cx="39222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6" name="Google Shape;246;p23"/>
          <p:cNvSpPr txBox="1"/>
          <p:nvPr>
            <p:ph idx="1" type="subTitle"/>
          </p:nvPr>
        </p:nvSpPr>
        <p:spPr>
          <a:xfrm>
            <a:off x="720000" y="1463699"/>
            <a:ext cx="39222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7" name="Google Shape;247;p23"/>
          <p:cNvSpPr txBox="1"/>
          <p:nvPr>
            <p:ph hasCustomPrompt="1" idx="2" type="title"/>
          </p:nvPr>
        </p:nvSpPr>
        <p:spPr>
          <a:xfrm>
            <a:off x="720010" y="1957975"/>
            <a:ext cx="39222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8" name="Google Shape;248;p23"/>
          <p:cNvSpPr txBox="1"/>
          <p:nvPr>
            <p:ph idx="3" type="subTitle"/>
          </p:nvPr>
        </p:nvSpPr>
        <p:spPr>
          <a:xfrm>
            <a:off x="720000" y="2653850"/>
            <a:ext cx="39222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hasCustomPrompt="1" idx="4" type="title"/>
          </p:nvPr>
        </p:nvSpPr>
        <p:spPr>
          <a:xfrm>
            <a:off x="720010" y="3148126"/>
            <a:ext cx="39222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0" name="Google Shape;250;p23"/>
          <p:cNvSpPr txBox="1"/>
          <p:nvPr>
            <p:ph idx="5" type="subTitle"/>
          </p:nvPr>
        </p:nvSpPr>
        <p:spPr>
          <a:xfrm>
            <a:off x="720000" y="3844000"/>
            <a:ext cx="3922200" cy="3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255" name="Google Shape;255;p24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256" name="Google Shape;256;p24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57" name="Google Shape;257;p24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8" name="Google Shape;258;p24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259" name="Google Shape;259;p24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 txBox="1"/>
          <p:nvPr>
            <p:ph type="title"/>
          </p:nvPr>
        </p:nvSpPr>
        <p:spPr>
          <a:xfrm>
            <a:off x="720000" y="635375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6" name="Google Shape;266;p25"/>
          <p:cNvSpPr txBox="1"/>
          <p:nvPr>
            <p:ph idx="1" type="subTitle"/>
          </p:nvPr>
        </p:nvSpPr>
        <p:spPr>
          <a:xfrm>
            <a:off x="720000" y="1588050"/>
            <a:ext cx="42132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5"/>
          <p:cNvSpPr txBox="1"/>
          <p:nvPr/>
        </p:nvSpPr>
        <p:spPr>
          <a:xfrm>
            <a:off x="720000" y="3243000"/>
            <a:ext cx="32946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template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ONLY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6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272" name="Google Shape;272;p26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73" name="Google Shape;273;p26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" name="Google Shape;274;p26"/>
          <p:cNvGrpSpPr/>
          <p:nvPr/>
        </p:nvGrpSpPr>
        <p:grpSpPr>
          <a:xfrm flipH="1">
            <a:off x="718044" y="4672462"/>
            <a:ext cx="514236" cy="125888"/>
            <a:chOff x="7504900" y="1587950"/>
            <a:chExt cx="919100" cy="225000"/>
          </a:xfrm>
        </p:grpSpPr>
        <p:sp>
          <p:nvSpPr>
            <p:cNvPr id="275" name="Google Shape;275;p26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ONLY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27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282" name="Google Shape;282;p27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83" name="Google Shape;283;p27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" name="Google Shape;284;p27"/>
          <p:cNvGrpSpPr/>
          <p:nvPr/>
        </p:nvGrpSpPr>
        <p:grpSpPr>
          <a:xfrm>
            <a:off x="7909772" y="4672462"/>
            <a:ext cx="514236" cy="125888"/>
            <a:chOff x="7504900" y="1587950"/>
            <a:chExt cx="919100" cy="225000"/>
          </a:xfrm>
        </p:grpSpPr>
        <p:sp>
          <p:nvSpPr>
            <p:cNvPr id="285" name="Google Shape;285;p27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4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28" name="Google Shape;28;p4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9" name="Google Shape;29;p4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" name="Google Shape;30;p4"/>
          <p:cNvGrpSpPr/>
          <p:nvPr/>
        </p:nvGrpSpPr>
        <p:grpSpPr>
          <a:xfrm>
            <a:off x="7909772" y="4672462"/>
            <a:ext cx="514236" cy="125888"/>
            <a:chOff x="7504900" y="1587950"/>
            <a:chExt cx="919100" cy="225000"/>
          </a:xfrm>
        </p:grpSpPr>
        <p:sp>
          <p:nvSpPr>
            <p:cNvPr id="31" name="Google Shape;31;p4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4667626" y="3243950"/>
            <a:ext cx="35580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918375" y="3243950"/>
            <a:ext cx="3556800" cy="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918362" y="2732000"/>
            <a:ext cx="35568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4667999" y="2732000"/>
            <a:ext cx="3556800" cy="5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43" name="Google Shape;43;p5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4" name="Google Shape;44;p5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" name="Google Shape;45;p5"/>
          <p:cNvGrpSpPr/>
          <p:nvPr/>
        </p:nvGrpSpPr>
        <p:grpSpPr>
          <a:xfrm>
            <a:off x="7909772" y="4672462"/>
            <a:ext cx="514236" cy="125888"/>
            <a:chOff x="7504900" y="1587950"/>
            <a:chExt cx="919100" cy="225000"/>
          </a:xfrm>
        </p:grpSpPr>
        <p:sp>
          <p:nvSpPr>
            <p:cNvPr id="46" name="Google Shape;46;p5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53" name="Google Shape;53;p6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54" name="Google Shape;54;p6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55" name="Google Shape;55;p6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" name="Google Shape;56;p6"/>
          <p:cNvGrpSpPr/>
          <p:nvPr/>
        </p:nvGrpSpPr>
        <p:grpSpPr>
          <a:xfrm>
            <a:off x="7909772" y="4672462"/>
            <a:ext cx="514236" cy="125888"/>
            <a:chOff x="7504900" y="1587950"/>
            <a:chExt cx="919100" cy="225000"/>
          </a:xfrm>
        </p:grpSpPr>
        <p:sp>
          <p:nvSpPr>
            <p:cNvPr id="57" name="Google Shape;57;p6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720000" y="1612300"/>
            <a:ext cx="3641100" cy="22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720000" y="449625"/>
            <a:ext cx="36411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2249400" y="1321375"/>
            <a:ext cx="6174600" cy="22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9" name="Google Shape;69;p8"/>
          <p:cNvGrpSpPr/>
          <p:nvPr/>
        </p:nvGrpSpPr>
        <p:grpSpPr>
          <a:xfrm flipH="1">
            <a:off x="4314882" y="4672462"/>
            <a:ext cx="514236" cy="125888"/>
            <a:chOff x="7504900" y="1587950"/>
            <a:chExt cx="919100" cy="225000"/>
          </a:xfrm>
        </p:grpSpPr>
        <p:sp>
          <p:nvSpPr>
            <p:cNvPr id="70" name="Google Shape;70;p8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8"/>
          <p:cNvGrpSpPr/>
          <p:nvPr/>
        </p:nvGrpSpPr>
        <p:grpSpPr>
          <a:xfrm flipH="1">
            <a:off x="720000" y="534492"/>
            <a:ext cx="4611584" cy="191002"/>
            <a:chOff x="-2155550" y="3525972"/>
            <a:chExt cx="10370100" cy="429507"/>
          </a:xfrm>
        </p:grpSpPr>
        <p:sp>
          <p:nvSpPr>
            <p:cNvPr id="74" name="Google Shape;74;p8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5" name="Google Shape;75;p8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4485775" y="2497975"/>
            <a:ext cx="39381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80" name="Google Shape;80;p9"/>
          <p:cNvSpPr txBox="1"/>
          <p:nvPr>
            <p:ph type="title"/>
          </p:nvPr>
        </p:nvSpPr>
        <p:spPr>
          <a:xfrm>
            <a:off x="4485800" y="1173100"/>
            <a:ext cx="39381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grpSp>
        <p:nvGrpSpPr>
          <p:cNvPr id="81" name="Google Shape;81;p9"/>
          <p:cNvGrpSpPr/>
          <p:nvPr/>
        </p:nvGrpSpPr>
        <p:grpSpPr>
          <a:xfrm flipH="1">
            <a:off x="3812425" y="4639892"/>
            <a:ext cx="4611584" cy="191002"/>
            <a:chOff x="-2155550" y="3525972"/>
            <a:chExt cx="10370100" cy="429507"/>
          </a:xfrm>
        </p:grpSpPr>
        <p:sp>
          <p:nvSpPr>
            <p:cNvPr id="82" name="Google Shape;82;p9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83" name="Google Shape;83;p9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0" y="0"/>
            <a:ext cx="9144000" cy="5147100"/>
          </a:xfrm>
          <a:prstGeom prst="frame">
            <a:avLst>
              <a:gd fmla="val 2917" name="adj1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2099550" y="3106650"/>
            <a:ext cx="4944900" cy="1224300"/>
          </a:xfrm>
          <a:prstGeom prst="rect">
            <a:avLst/>
          </a:prstGeom>
          <a:solidFill>
            <a:schemeClr val="dk2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grpSp>
        <p:nvGrpSpPr>
          <p:cNvPr id="87" name="Google Shape;87;p10"/>
          <p:cNvGrpSpPr/>
          <p:nvPr/>
        </p:nvGrpSpPr>
        <p:grpSpPr>
          <a:xfrm>
            <a:off x="7909772" y="4672462"/>
            <a:ext cx="514236" cy="125888"/>
            <a:chOff x="7504900" y="1587950"/>
            <a:chExt cx="919100" cy="225000"/>
          </a:xfrm>
        </p:grpSpPr>
        <p:sp>
          <p:nvSpPr>
            <p:cNvPr id="88" name="Google Shape;88;p10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0"/>
          <p:cNvGrpSpPr/>
          <p:nvPr/>
        </p:nvGrpSpPr>
        <p:grpSpPr>
          <a:xfrm>
            <a:off x="718044" y="4639892"/>
            <a:ext cx="4611584" cy="191002"/>
            <a:chOff x="-2155550" y="3525972"/>
            <a:chExt cx="10370100" cy="429507"/>
          </a:xfrm>
        </p:grpSpPr>
        <p:sp>
          <p:nvSpPr>
            <p:cNvPr id="92" name="Google Shape;92;p10"/>
            <p:cNvSpPr/>
            <p:nvPr/>
          </p:nvSpPr>
          <p:spPr>
            <a:xfrm rot="10800000">
              <a:off x="7998692" y="3525972"/>
              <a:ext cx="215858" cy="429507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93" name="Google Shape;93;p10"/>
            <p:cNvCxnSpPr/>
            <p:nvPr/>
          </p:nvCxnSpPr>
          <p:spPr>
            <a:xfrm rot="10800000">
              <a:off x="-2155550" y="3740726"/>
              <a:ext cx="10370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oppins"/>
              <a:buNone/>
              <a:defRPr b="1" sz="3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>
            <p:ph type="ctrTitle"/>
          </p:nvPr>
        </p:nvSpPr>
        <p:spPr>
          <a:xfrm>
            <a:off x="720000" y="853975"/>
            <a:ext cx="5527200" cy="20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    Loan Prediction     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         Problem</a:t>
            </a:r>
            <a:endParaRPr b="0"/>
          </a:p>
        </p:txBody>
      </p:sp>
      <p:grpSp>
        <p:nvGrpSpPr>
          <p:cNvPr id="293" name="Google Shape;293;p28"/>
          <p:cNvGrpSpPr/>
          <p:nvPr/>
        </p:nvGrpSpPr>
        <p:grpSpPr>
          <a:xfrm>
            <a:off x="2997942" y="3844147"/>
            <a:ext cx="664392" cy="664396"/>
            <a:chOff x="7707338" y="2159269"/>
            <a:chExt cx="1157477" cy="1157484"/>
          </a:xfrm>
        </p:grpSpPr>
        <p:sp>
          <p:nvSpPr>
            <p:cNvPr id="294" name="Google Shape;294;p28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95" name="Google Shape;295;p28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6" name="Google Shape;296;p28"/>
          <p:cNvGrpSpPr/>
          <p:nvPr/>
        </p:nvGrpSpPr>
        <p:grpSpPr>
          <a:xfrm>
            <a:off x="720172" y="4027894"/>
            <a:ext cx="514236" cy="485618"/>
            <a:chOff x="7504900" y="945000"/>
            <a:chExt cx="919100" cy="867950"/>
          </a:xfrm>
        </p:grpSpPr>
        <p:sp>
          <p:nvSpPr>
            <p:cNvPr id="297" name="Google Shape;297;p28"/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28"/>
          <p:cNvGrpSpPr/>
          <p:nvPr/>
        </p:nvGrpSpPr>
        <p:grpSpPr>
          <a:xfrm>
            <a:off x="6683286" y="853874"/>
            <a:ext cx="1942241" cy="1176577"/>
            <a:chOff x="1491750" y="2127350"/>
            <a:chExt cx="794600" cy="481375"/>
          </a:xfrm>
        </p:grpSpPr>
        <p:sp>
          <p:nvSpPr>
            <p:cNvPr id="307" name="Google Shape;307;p28"/>
            <p:cNvSpPr/>
            <p:nvPr/>
          </p:nvSpPr>
          <p:spPr>
            <a:xfrm>
              <a:off x="1491750" y="2127350"/>
              <a:ext cx="794600" cy="481375"/>
            </a:xfrm>
            <a:custGeom>
              <a:rect b="b" l="l" r="r" t="t"/>
              <a:pathLst>
                <a:path extrusionOk="0" h="19255" w="31784">
                  <a:moveTo>
                    <a:pt x="1440" y="0"/>
                  </a:moveTo>
                  <a:cubicBezTo>
                    <a:pt x="648" y="0"/>
                    <a:pt x="0" y="648"/>
                    <a:pt x="0" y="1440"/>
                  </a:cubicBezTo>
                  <a:lnTo>
                    <a:pt x="0" y="17815"/>
                  </a:lnTo>
                  <a:cubicBezTo>
                    <a:pt x="0" y="18621"/>
                    <a:pt x="648" y="19255"/>
                    <a:pt x="1440" y="19255"/>
                  </a:cubicBezTo>
                  <a:lnTo>
                    <a:pt x="30344" y="19255"/>
                  </a:lnTo>
                  <a:cubicBezTo>
                    <a:pt x="31136" y="19255"/>
                    <a:pt x="31784" y="18621"/>
                    <a:pt x="31784" y="17815"/>
                  </a:cubicBezTo>
                  <a:lnTo>
                    <a:pt x="31784" y="1440"/>
                  </a:lnTo>
                  <a:cubicBezTo>
                    <a:pt x="31784" y="648"/>
                    <a:pt x="31136" y="0"/>
                    <a:pt x="30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2032150" y="2499975"/>
              <a:ext cx="24500" cy="38900"/>
            </a:xfrm>
            <a:custGeom>
              <a:rect b="b" l="l" r="r" t="t"/>
              <a:pathLst>
                <a:path extrusionOk="0" h="1556" w="980">
                  <a:moveTo>
                    <a:pt x="274" y="1"/>
                  </a:moveTo>
                  <a:lnTo>
                    <a:pt x="274" y="865"/>
                  </a:lnTo>
                  <a:lnTo>
                    <a:pt x="1" y="865"/>
                  </a:lnTo>
                  <a:lnTo>
                    <a:pt x="490" y="1556"/>
                  </a:lnTo>
                  <a:lnTo>
                    <a:pt x="980" y="865"/>
                  </a:lnTo>
                  <a:lnTo>
                    <a:pt x="706" y="865"/>
                  </a:lnTo>
                  <a:lnTo>
                    <a:pt x="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2078600" y="2495650"/>
              <a:ext cx="145475" cy="58000"/>
            </a:xfrm>
            <a:custGeom>
              <a:rect b="b" l="l" r="r" t="t"/>
              <a:pathLst>
                <a:path extrusionOk="0" h="2320" w="5819">
                  <a:moveTo>
                    <a:pt x="0" y="1"/>
                  </a:moveTo>
                  <a:lnTo>
                    <a:pt x="0" y="2319"/>
                  </a:lnTo>
                  <a:lnTo>
                    <a:pt x="5818" y="2319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032150" y="2421850"/>
              <a:ext cx="24500" cy="38900"/>
            </a:xfrm>
            <a:custGeom>
              <a:rect b="b" l="l" r="r" t="t"/>
              <a:pathLst>
                <a:path extrusionOk="0" h="1556" w="980">
                  <a:moveTo>
                    <a:pt x="490" y="1"/>
                  </a:moveTo>
                  <a:lnTo>
                    <a:pt x="1" y="692"/>
                  </a:lnTo>
                  <a:lnTo>
                    <a:pt x="274" y="692"/>
                  </a:lnTo>
                  <a:lnTo>
                    <a:pt x="274" y="1556"/>
                  </a:lnTo>
                  <a:lnTo>
                    <a:pt x="706" y="1556"/>
                  </a:lnTo>
                  <a:lnTo>
                    <a:pt x="706" y="692"/>
                  </a:lnTo>
                  <a:lnTo>
                    <a:pt x="980" y="692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078600" y="2417525"/>
              <a:ext cx="145475" cy="58000"/>
            </a:xfrm>
            <a:custGeom>
              <a:rect b="b" l="l" r="r" t="t"/>
              <a:pathLst>
                <a:path extrusionOk="0" h="2320" w="5819">
                  <a:moveTo>
                    <a:pt x="0" y="1"/>
                  </a:moveTo>
                  <a:lnTo>
                    <a:pt x="0" y="2319"/>
                  </a:lnTo>
                  <a:lnTo>
                    <a:pt x="5818" y="2319"/>
                  </a:lnTo>
                  <a:lnTo>
                    <a:pt x="5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032150" y="2343725"/>
              <a:ext cx="24500" cy="38900"/>
            </a:xfrm>
            <a:custGeom>
              <a:rect b="b" l="l" r="r" t="t"/>
              <a:pathLst>
                <a:path extrusionOk="0" h="1556" w="980">
                  <a:moveTo>
                    <a:pt x="490" y="0"/>
                  </a:moveTo>
                  <a:lnTo>
                    <a:pt x="1" y="677"/>
                  </a:lnTo>
                  <a:lnTo>
                    <a:pt x="274" y="677"/>
                  </a:lnTo>
                  <a:lnTo>
                    <a:pt x="274" y="1556"/>
                  </a:lnTo>
                  <a:lnTo>
                    <a:pt x="706" y="1556"/>
                  </a:lnTo>
                  <a:lnTo>
                    <a:pt x="706" y="677"/>
                  </a:lnTo>
                  <a:lnTo>
                    <a:pt x="980" y="677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2078600" y="2339050"/>
              <a:ext cx="145475" cy="58350"/>
            </a:xfrm>
            <a:custGeom>
              <a:rect b="b" l="l" r="r" t="t"/>
              <a:pathLst>
                <a:path extrusionOk="0" h="2334" w="5819">
                  <a:moveTo>
                    <a:pt x="0" y="0"/>
                  </a:moveTo>
                  <a:lnTo>
                    <a:pt x="0" y="2333"/>
                  </a:lnTo>
                  <a:lnTo>
                    <a:pt x="5818" y="2333"/>
                  </a:lnTo>
                  <a:lnTo>
                    <a:pt x="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2078600" y="2260925"/>
              <a:ext cx="145475" cy="57975"/>
            </a:xfrm>
            <a:custGeom>
              <a:rect b="b" l="l" r="r" t="t"/>
              <a:pathLst>
                <a:path extrusionOk="0" h="2319" w="5819">
                  <a:moveTo>
                    <a:pt x="0" y="0"/>
                  </a:moveTo>
                  <a:lnTo>
                    <a:pt x="0" y="2319"/>
                  </a:lnTo>
                  <a:lnTo>
                    <a:pt x="5818" y="2319"/>
                  </a:lnTo>
                  <a:lnTo>
                    <a:pt x="5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2078600" y="2182800"/>
              <a:ext cx="145475" cy="57975"/>
            </a:xfrm>
            <a:custGeom>
              <a:rect b="b" l="l" r="r" t="t"/>
              <a:pathLst>
                <a:path extrusionOk="0" h="2319" w="5819">
                  <a:moveTo>
                    <a:pt x="0" y="0"/>
                  </a:moveTo>
                  <a:lnTo>
                    <a:pt x="0" y="2319"/>
                  </a:lnTo>
                  <a:lnTo>
                    <a:pt x="5818" y="2319"/>
                  </a:lnTo>
                  <a:lnTo>
                    <a:pt x="5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553675" y="2240750"/>
              <a:ext cx="670400" cy="25"/>
            </a:xfrm>
            <a:custGeom>
              <a:rect b="b" l="l" r="r" t="t"/>
              <a:pathLst>
                <a:path extrusionOk="0" fill="none" h="1" w="26816">
                  <a:moveTo>
                    <a:pt x="0" y="1"/>
                  </a:moveTo>
                  <a:lnTo>
                    <a:pt x="26815" y="1"/>
                  </a:lnTo>
                </a:path>
              </a:pathLst>
            </a:custGeom>
            <a:noFill/>
            <a:ln cap="flat" cmpd="sng" w="1800">
              <a:solidFill>
                <a:schemeClr val="lt1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890650" y="2199350"/>
              <a:ext cx="15150" cy="24875"/>
            </a:xfrm>
            <a:custGeom>
              <a:rect b="b" l="l" r="r" t="t"/>
              <a:pathLst>
                <a:path extrusionOk="0" h="995" w="606">
                  <a:moveTo>
                    <a:pt x="303" y="1"/>
                  </a:moveTo>
                  <a:cubicBezTo>
                    <a:pt x="246" y="1"/>
                    <a:pt x="202" y="1"/>
                    <a:pt x="145" y="29"/>
                  </a:cubicBezTo>
                  <a:cubicBezTo>
                    <a:pt x="102" y="44"/>
                    <a:pt x="58" y="73"/>
                    <a:pt x="15" y="101"/>
                  </a:cubicBezTo>
                  <a:lnTo>
                    <a:pt x="30" y="274"/>
                  </a:lnTo>
                  <a:cubicBezTo>
                    <a:pt x="73" y="245"/>
                    <a:pt x="102" y="217"/>
                    <a:pt x="145" y="202"/>
                  </a:cubicBezTo>
                  <a:cubicBezTo>
                    <a:pt x="174" y="173"/>
                    <a:pt x="217" y="159"/>
                    <a:pt x="274" y="159"/>
                  </a:cubicBezTo>
                  <a:cubicBezTo>
                    <a:pt x="303" y="159"/>
                    <a:pt x="332" y="173"/>
                    <a:pt x="361" y="202"/>
                  </a:cubicBezTo>
                  <a:cubicBezTo>
                    <a:pt x="390" y="217"/>
                    <a:pt x="390" y="260"/>
                    <a:pt x="390" y="289"/>
                  </a:cubicBezTo>
                  <a:cubicBezTo>
                    <a:pt x="390" y="317"/>
                    <a:pt x="390" y="346"/>
                    <a:pt x="375" y="375"/>
                  </a:cubicBezTo>
                  <a:cubicBezTo>
                    <a:pt x="375" y="404"/>
                    <a:pt x="361" y="433"/>
                    <a:pt x="332" y="461"/>
                  </a:cubicBezTo>
                  <a:cubicBezTo>
                    <a:pt x="318" y="505"/>
                    <a:pt x="289" y="533"/>
                    <a:pt x="260" y="591"/>
                  </a:cubicBezTo>
                  <a:lnTo>
                    <a:pt x="1" y="980"/>
                  </a:lnTo>
                  <a:lnTo>
                    <a:pt x="606" y="994"/>
                  </a:lnTo>
                  <a:lnTo>
                    <a:pt x="606" y="821"/>
                  </a:lnTo>
                  <a:lnTo>
                    <a:pt x="289" y="821"/>
                  </a:lnTo>
                  <a:lnTo>
                    <a:pt x="404" y="649"/>
                  </a:lnTo>
                  <a:cubicBezTo>
                    <a:pt x="447" y="577"/>
                    <a:pt x="476" y="533"/>
                    <a:pt x="505" y="490"/>
                  </a:cubicBezTo>
                  <a:cubicBezTo>
                    <a:pt x="519" y="447"/>
                    <a:pt x="534" y="404"/>
                    <a:pt x="548" y="361"/>
                  </a:cubicBezTo>
                  <a:cubicBezTo>
                    <a:pt x="562" y="332"/>
                    <a:pt x="562" y="289"/>
                    <a:pt x="562" y="260"/>
                  </a:cubicBezTo>
                  <a:cubicBezTo>
                    <a:pt x="562" y="217"/>
                    <a:pt x="562" y="173"/>
                    <a:pt x="534" y="130"/>
                  </a:cubicBezTo>
                  <a:cubicBezTo>
                    <a:pt x="519" y="87"/>
                    <a:pt x="490" y="58"/>
                    <a:pt x="447" y="29"/>
                  </a:cubicBezTo>
                  <a:cubicBezTo>
                    <a:pt x="404" y="1"/>
                    <a:pt x="361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911175" y="2199350"/>
              <a:ext cx="15500" cy="25225"/>
            </a:xfrm>
            <a:custGeom>
              <a:rect b="b" l="l" r="r" t="t"/>
              <a:pathLst>
                <a:path extrusionOk="0" h="1009" w="620">
                  <a:moveTo>
                    <a:pt x="289" y="1"/>
                  </a:moveTo>
                  <a:cubicBezTo>
                    <a:pt x="246" y="1"/>
                    <a:pt x="188" y="1"/>
                    <a:pt x="145" y="15"/>
                  </a:cubicBezTo>
                  <a:cubicBezTo>
                    <a:pt x="102" y="29"/>
                    <a:pt x="73" y="44"/>
                    <a:pt x="30" y="58"/>
                  </a:cubicBezTo>
                  <a:lnTo>
                    <a:pt x="58" y="217"/>
                  </a:lnTo>
                  <a:cubicBezTo>
                    <a:pt x="87" y="202"/>
                    <a:pt x="130" y="173"/>
                    <a:pt x="159" y="173"/>
                  </a:cubicBezTo>
                  <a:cubicBezTo>
                    <a:pt x="202" y="159"/>
                    <a:pt x="231" y="145"/>
                    <a:pt x="274" y="145"/>
                  </a:cubicBezTo>
                  <a:cubicBezTo>
                    <a:pt x="303" y="145"/>
                    <a:pt x="346" y="159"/>
                    <a:pt x="375" y="188"/>
                  </a:cubicBezTo>
                  <a:cubicBezTo>
                    <a:pt x="404" y="202"/>
                    <a:pt x="418" y="231"/>
                    <a:pt x="404" y="274"/>
                  </a:cubicBezTo>
                  <a:cubicBezTo>
                    <a:pt x="418" y="303"/>
                    <a:pt x="404" y="332"/>
                    <a:pt x="375" y="361"/>
                  </a:cubicBezTo>
                  <a:cubicBezTo>
                    <a:pt x="346" y="389"/>
                    <a:pt x="303" y="404"/>
                    <a:pt x="260" y="404"/>
                  </a:cubicBezTo>
                  <a:lnTo>
                    <a:pt x="159" y="404"/>
                  </a:lnTo>
                  <a:lnTo>
                    <a:pt x="159" y="562"/>
                  </a:lnTo>
                  <a:lnTo>
                    <a:pt x="260" y="562"/>
                  </a:lnTo>
                  <a:cubicBezTo>
                    <a:pt x="303" y="562"/>
                    <a:pt x="361" y="577"/>
                    <a:pt x="390" y="605"/>
                  </a:cubicBezTo>
                  <a:cubicBezTo>
                    <a:pt x="447" y="663"/>
                    <a:pt x="447" y="749"/>
                    <a:pt x="390" y="821"/>
                  </a:cubicBezTo>
                  <a:cubicBezTo>
                    <a:pt x="361" y="836"/>
                    <a:pt x="318" y="850"/>
                    <a:pt x="274" y="850"/>
                  </a:cubicBezTo>
                  <a:cubicBezTo>
                    <a:pt x="231" y="850"/>
                    <a:pt x="188" y="850"/>
                    <a:pt x="145" y="836"/>
                  </a:cubicBezTo>
                  <a:cubicBezTo>
                    <a:pt x="116" y="821"/>
                    <a:pt x="73" y="807"/>
                    <a:pt x="44" y="793"/>
                  </a:cubicBezTo>
                  <a:lnTo>
                    <a:pt x="1" y="937"/>
                  </a:lnTo>
                  <a:cubicBezTo>
                    <a:pt x="30" y="951"/>
                    <a:pt x="73" y="965"/>
                    <a:pt x="116" y="980"/>
                  </a:cubicBezTo>
                  <a:cubicBezTo>
                    <a:pt x="159" y="994"/>
                    <a:pt x="217" y="1009"/>
                    <a:pt x="274" y="1009"/>
                  </a:cubicBezTo>
                  <a:cubicBezTo>
                    <a:pt x="332" y="1009"/>
                    <a:pt x="390" y="994"/>
                    <a:pt x="447" y="965"/>
                  </a:cubicBezTo>
                  <a:cubicBezTo>
                    <a:pt x="505" y="951"/>
                    <a:pt x="548" y="908"/>
                    <a:pt x="577" y="865"/>
                  </a:cubicBezTo>
                  <a:cubicBezTo>
                    <a:pt x="606" y="821"/>
                    <a:pt x="620" y="764"/>
                    <a:pt x="620" y="706"/>
                  </a:cubicBezTo>
                  <a:cubicBezTo>
                    <a:pt x="620" y="649"/>
                    <a:pt x="591" y="591"/>
                    <a:pt x="548" y="533"/>
                  </a:cubicBezTo>
                  <a:cubicBezTo>
                    <a:pt x="519" y="504"/>
                    <a:pt x="483" y="482"/>
                    <a:pt x="445" y="470"/>
                  </a:cubicBezTo>
                  <a:lnTo>
                    <a:pt x="445" y="470"/>
                  </a:lnTo>
                  <a:cubicBezTo>
                    <a:pt x="477" y="454"/>
                    <a:pt x="505" y="432"/>
                    <a:pt x="534" y="404"/>
                  </a:cubicBezTo>
                  <a:cubicBezTo>
                    <a:pt x="562" y="361"/>
                    <a:pt x="577" y="303"/>
                    <a:pt x="577" y="245"/>
                  </a:cubicBezTo>
                  <a:cubicBezTo>
                    <a:pt x="577" y="159"/>
                    <a:pt x="534" y="73"/>
                    <a:pt x="447" y="29"/>
                  </a:cubicBezTo>
                  <a:cubicBezTo>
                    <a:pt x="404" y="15"/>
                    <a:pt x="346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931350" y="2199700"/>
              <a:ext cx="19450" cy="24150"/>
            </a:xfrm>
            <a:custGeom>
              <a:rect b="b" l="l" r="r" t="t"/>
              <a:pathLst>
                <a:path extrusionOk="0" h="966" w="778">
                  <a:moveTo>
                    <a:pt x="490" y="305"/>
                  </a:moveTo>
                  <a:lnTo>
                    <a:pt x="490" y="606"/>
                  </a:lnTo>
                  <a:lnTo>
                    <a:pt x="272" y="606"/>
                  </a:lnTo>
                  <a:lnTo>
                    <a:pt x="490" y="305"/>
                  </a:lnTo>
                  <a:close/>
                  <a:moveTo>
                    <a:pt x="533" y="1"/>
                  </a:moveTo>
                  <a:lnTo>
                    <a:pt x="0" y="750"/>
                  </a:lnTo>
                  <a:lnTo>
                    <a:pt x="490" y="750"/>
                  </a:lnTo>
                  <a:lnTo>
                    <a:pt x="490" y="966"/>
                  </a:lnTo>
                  <a:lnTo>
                    <a:pt x="648" y="966"/>
                  </a:lnTo>
                  <a:lnTo>
                    <a:pt x="648" y="750"/>
                  </a:lnTo>
                  <a:lnTo>
                    <a:pt x="778" y="750"/>
                  </a:lnTo>
                  <a:lnTo>
                    <a:pt x="778" y="606"/>
                  </a:lnTo>
                  <a:lnTo>
                    <a:pt x="648" y="606"/>
                  </a:lnTo>
                  <a:lnTo>
                    <a:pt x="6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1956900" y="2219525"/>
              <a:ext cx="4350" cy="4325"/>
            </a:xfrm>
            <a:custGeom>
              <a:rect b="b" l="l" r="r" t="t"/>
              <a:pathLst>
                <a:path extrusionOk="0" h="173" w="174">
                  <a:moveTo>
                    <a:pt x="1" y="0"/>
                  </a:moveTo>
                  <a:lnTo>
                    <a:pt x="1" y="173"/>
                  </a:lnTo>
                  <a:lnTo>
                    <a:pt x="173" y="173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1966975" y="2199350"/>
              <a:ext cx="16600" cy="25225"/>
            </a:xfrm>
            <a:custGeom>
              <a:rect b="b" l="l" r="r" t="t"/>
              <a:pathLst>
                <a:path extrusionOk="0" h="1009" w="664">
                  <a:moveTo>
                    <a:pt x="332" y="548"/>
                  </a:moveTo>
                  <a:cubicBezTo>
                    <a:pt x="375" y="548"/>
                    <a:pt x="419" y="562"/>
                    <a:pt x="447" y="591"/>
                  </a:cubicBezTo>
                  <a:cubicBezTo>
                    <a:pt x="476" y="620"/>
                    <a:pt x="491" y="663"/>
                    <a:pt x="491" y="706"/>
                  </a:cubicBezTo>
                  <a:cubicBezTo>
                    <a:pt x="491" y="735"/>
                    <a:pt x="476" y="778"/>
                    <a:pt x="447" y="807"/>
                  </a:cubicBezTo>
                  <a:cubicBezTo>
                    <a:pt x="419" y="836"/>
                    <a:pt x="375" y="850"/>
                    <a:pt x="332" y="850"/>
                  </a:cubicBezTo>
                  <a:lnTo>
                    <a:pt x="347" y="850"/>
                  </a:lnTo>
                  <a:cubicBezTo>
                    <a:pt x="339" y="853"/>
                    <a:pt x="331" y="854"/>
                    <a:pt x="323" y="854"/>
                  </a:cubicBezTo>
                  <a:cubicBezTo>
                    <a:pt x="288" y="854"/>
                    <a:pt x="255" y="831"/>
                    <a:pt x="231" y="807"/>
                  </a:cubicBezTo>
                  <a:cubicBezTo>
                    <a:pt x="203" y="778"/>
                    <a:pt x="174" y="735"/>
                    <a:pt x="188" y="706"/>
                  </a:cubicBezTo>
                  <a:cubicBezTo>
                    <a:pt x="174" y="663"/>
                    <a:pt x="188" y="620"/>
                    <a:pt x="231" y="591"/>
                  </a:cubicBezTo>
                  <a:cubicBezTo>
                    <a:pt x="260" y="562"/>
                    <a:pt x="289" y="548"/>
                    <a:pt x="332" y="548"/>
                  </a:cubicBezTo>
                  <a:close/>
                  <a:moveTo>
                    <a:pt x="447" y="1"/>
                  </a:moveTo>
                  <a:cubicBezTo>
                    <a:pt x="390" y="29"/>
                    <a:pt x="347" y="58"/>
                    <a:pt x="303" y="101"/>
                  </a:cubicBezTo>
                  <a:cubicBezTo>
                    <a:pt x="246" y="145"/>
                    <a:pt x="203" y="188"/>
                    <a:pt x="159" y="245"/>
                  </a:cubicBezTo>
                  <a:cubicBezTo>
                    <a:pt x="116" y="303"/>
                    <a:pt x="73" y="361"/>
                    <a:pt x="44" y="433"/>
                  </a:cubicBezTo>
                  <a:cubicBezTo>
                    <a:pt x="15" y="490"/>
                    <a:pt x="1" y="562"/>
                    <a:pt x="1" y="649"/>
                  </a:cubicBezTo>
                  <a:cubicBezTo>
                    <a:pt x="1" y="706"/>
                    <a:pt x="15" y="778"/>
                    <a:pt x="44" y="836"/>
                  </a:cubicBezTo>
                  <a:cubicBezTo>
                    <a:pt x="59" y="879"/>
                    <a:pt x="102" y="922"/>
                    <a:pt x="159" y="951"/>
                  </a:cubicBezTo>
                  <a:cubicBezTo>
                    <a:pt x="217" y="994"/>
                    <a:pt x="275" y="1009"/>
                    <a:pt x="332" y="1009"/>
                  </a:cubicBezTo>
                  <a:cubicBezTo>
                    <a:pt x="390" y="1009"/>
                    <a:pt x="462" y="994"/>
                    <a:pt x="505" y="965"/>
                  </a:cubicBezTo>
                  <a:cubicBezTo>
                    <a:pt x="563" y="951"/>
                    <a:pt x="591" y="908"/>
                    <a:pt x="620" y="865"/>
                  </a:cubicBezTo>
                  <a:cubicBezTo>
                    <a:pt x="649" y="807"/>
                    <a:pt x="663" y="764"/>
                    <a:pt x="663" y="706"/>
                  </a:cubicBezTo>
                  <a:cubicBezTo>
                    <a:pt x="663" y="649"/>
                    <a:pt x="649" y="591"/>
                    <a:pt x="620" y="548"/>
                  </a:cubicBezTo>
                  <a:cubicBezTo>
                    <a:pt x="591" y="505"/>
                    <a:pt x="563" y="476"/>
                    <a:pt x="519" y="447"/>
                  </a:cubicBezTo>
                  <a:cubicBezTo>
                    <a:pt x="476" y="418"/>
                    <a:pt x="433" y="404"/>
                    <a:pt x="375" y="404"/>
                  </a:cubicBezTo>
                  <a:cubicBezTo>
                    <a:pt x="318" y="404"/>
                    <a:pt x="275" y="418"/>
                    <a:pt x="217" y="447"/>
                  </a:cubicBezTo>
                  <a:cubicBezTo>
                    <a:pt x="213" y="450"/>
                    <a:pt x="209" y="453"/>
                    <a:pt x="205" y="456"/>
                  </a:cubicBezTo>
                  <a:lnTo>
                    <a:pt x="205" y="456"/>
                  </a:lnTo>
                  <a:cubicBezTo>
                    <a:pt x="220" y="414"/>
                    <a:pt x="247" y="373"/>
                    <a:pt x="275" y="332"/>
                  </a:cubicBezTo>
                  <a:cubicBezTo>
                    <a:pt x="303" y="303"/>
                    <a:pt x="347" y="260"/>
                    <a:pt x="375" y="231"/>
                  </a:cubicBezTo>
                  <a:cubicBezTo>
                    <a:pt x="419" y="202"/>
                    <a:pt x="447" y="173"/>
                    <a:pt x="491" y="159"/>
                  </a:cubicBezTo>
                  <a:cubicBezTo>
                    <a:pt x="505" y="130"/>
                    <a:pt x="548" y="116"/>
                    <a:pt x="577" y="101"/>
                  </a:cubicBezTo>
                  <a:lnTo>
                    <a:pt x="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1988575" y="2199700"/>
              <a:ext cx="15875" cy="24150"/>
            </a:xfrm>
            <a:custGeom>
              <a:rect b="b" l="l" r="r" t="t"/>
              <a:pathLst>
                <a:path extrusionOk="0" h="966" w="635">
                  <a:moveTo>
                    <a:pt x="1" y="1"/>
                  </a:moveTo>
                  <a:lnTo>
                    <a:pt x="1" y="174"/>
                  </a:lnTo>
                  <a:lnTo>
                    <a:pt x="389" y="174"/>
                  </a:lnTo>
                  <a:lnTo>
                    <a:pt x="59" y="966"/>
                  </a:lnTo>
                  <a:lnTo>
                    <a:pt x="246" y="966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2101625" y="2199000"/>
              <a:ext cx="20200" cy="25575"/>
            </a:xfrm>
            <a:custGeom>
              <a:rect b="b" l="l" r="r" t="t"/>
              <a:pathLst>
                <a:path extrusionOk="0" h="1023" w="808">
                  <a:moveTo>
                    <a:pt x="404" y="173"/>
                  </a:moveTo>
                  <a:cubicBezTo>
                    <a:pt x="476" y="173"/>
                    <a:pt x="534" y="202"/>
                    <a:pt x="563" y="245"/>
                  </a:cubicBezTo>
                  <a:cubicBezTo>
                    <a:pt x="620" y="331"/>
                    <a:pt x="635" y="418"/>
                    <a:pt x="635" y="504"/>
                  </a:cubicBezTo>
                  <a:cubicBezTo>
                    <a:pt x="635" y="576"/>
                    <a:pt x="620" y="648"/>
                    <a:pt x="606" y="706"/>
                  </a:cubicBezTo>
                  <a:cubicBezTo>
                    <a:pt x="591" y="749"/>
                    <a:pt x="563" y="792"/>
                    <a:pt x="519" y="821"/>
                  </a:cubicBezTo>
                  <a:cubicBezTo>
                    <a:pt x="491" y="850"/>
                    <a:pt x="447" y="864"/>
                    <a:pt x="404" y="864"/>
                  </a:cubicBezTo>
                  <a:cubicBezTo>
                    <a:pt x="361" y="864"/>
                    <a:pt x="318" y="850"/>
                    <a:pt x="289" y="821"/>
                  </a:cubicBezTo>
                  <a:cubicBezTo>
                    <a:pt x="246" y="792"/>
                    <a:pt x="217" y="749"/>
                    <a:pt x="203" y="706"/>
                  </a:cubicBezTo>
                  <a:cubicBezTo>
                    <a:pt x="188" y="648"/>
                    <a:pt x="174" y="576"/>
                    <a:pt x="174" y="504"/>
                  </a:cubicBezTo>
                  <a:cubicBezTo>
                    <a:pt x="174" y="418"/>
                    <a:pt x="188" y="331"/>
                    <a:pt x="246" y="245"/>
                  </a:cubicBezTo>
                  <a:cubicBezTo>
                    <a:pt x="275" y="202"/>
                    <a:pt x="347" y="173"/>
                    <a:pt x="404" y="173"/>
                  </a:cubicBezTo>
                  <a:close/>
                  <a:moveTo>
                    <a:pt x="404" y="0"/>
                  </a:moveTo>
                  <a:cubicBezTo>
                    <a:pt x="332" y="0"/>
                    <a:pt x="260" y="29"/>
                    <a:pt x="188" y="72"/>
                  </a:cubicBezTo>
                  <a:cubicBezTo>
                    <a:pt x="131" y="115"/>
                    <a:pt x="73" y="173"/>
                    <a:pt x="44" y="245"/>
                  </a:cubicBezTo>
                  <a:cubicBezTo>
                    <a:pt x="15" y="331"/>
                    <a:pt x="1" y="418"/>
                    <a:pt x="1" y="504"/>
                  </a:cubicBezTo>
                  <a:cubicBezTo>
                    <a:pt x="1" y="591"/>
                    <a:pt x="15" y="691"/>
                    <a:pt x="44" y="778"/>
                  </a:cubicBezTo>
                  <a:cubicBezTo>
                    <a:pt x="73" y="850"/>
                    <a:pt x="131" y="907"/>
                    <a:pt x="188" y="951"/>
                  </a:cubicBezTo>
                  <a:cubicBezTo>
                    <a:pt x="260" y="994"/>
                    <a:pt x="332" y="1023"/>
                    <a:pt x="404" y="1023"/>
                  </a:cubicBezTo>
                  <a:cubicBezTo>
                    <a:pt x="476" y="1023"/>
                    <a:pt x="563" y="994"/>
                    <a:pt x="620" y="951"/>
                  </a:cubicBezTo>
                  <a:cubicBezTo>
                    <a:pt x="678" y="907"/>
                    <a:pt x="735" y="850"/>
                    <a:pt x="764" y="778"/>
                  </a:cubicBezTo>
                  <a:cubicBezTo>
                    <a:pt x="793" y="691"/>
                    <a:pt x="807" y="591"/>
                    <a:pt x="807" y="504"/>
                  </a:cubicBezTo>
                  <a:cubicBezTo>
                    <a:pt x="807" y="418"/>
                    <a:pt x="793" y="331"/>
                    <a:pt x="764" y="245"/>
                  </a:cubicBezTo>
                  <a:cubicBezTo>
                    <a:pt x="735" y="173"/>
                    <a:pt x="678" y="115"/>
                    <a:pt x="620" y="72"/>
                  </a:cubicBezTo>
                  <a:cubicBezTo>
                    <a:pt x="548" y="29"/>
                    <a:pt x="476" y="0"/>
                    <a:pt x="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2127550" y="2219525"/>
              <a:ext cx="4725" cy="4325"/>
            </a:xfrm>
            <a:custGeom>
              <a:rect b="b" l="l" r="r" t="t"/>
              <a:pathLst>
                <a:path extrusionOk="0" h="173" w="189">
                  <a:moveTo>
                    <a:pt x="1" y="0"/>
                  </a:moveTo>
                  <a:lnTo>
                    <a:pt x="1" y="173"/>
                  </a:lnTo>
                  <a:lnTo>
                    <a:pt x="188" y="173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2138000" y="2199350"/>
              <a:ext cx="14775" cy="24875"/>
            </a:xfrm>
            <a:custGeom>
              <a:rect b="b" l="l" r="r" t="t"/>
              <a:pathLst>
                <a:path extrusionOk="0" h="995" w="591">
                  <a:moveTo>
                    <a:pt x="303" y="1"/>
                  </a:moveTo>
                  <a:cubicBezTo>
                    <a:pt x="245" y="1"/>
                    <a:pt x="188" y="1"/>
                    <a:pt x="145" y="29"/>
                  </a:cubicBezTo>
                  <a:cubicBezTo>
                    <a:pt x="87" y="44"/>
                    <a:pt x="44" y="73"/>
                    <a:pt x="1" y="101"/>
                  </a:cubicBezTo>
                  <a:lnTo>
                    <a:pt x="29" y="274"/>
                  </a:lnTo>
                  <a:cubicBezTo>
                    <a:pt x="58" y="245"/>
                    <a:pt x="101" y="217"/>
                    <a:pt x="130" y="202"/>
                  </a:cubicBezTo>
                  <a:cubicBezTo>
                    <a:pt x="173" y="173"/>
                    <a:pt x="217" y="159"/>
                    <a:pt x="260" y="159"/>
                  </a:cubicBezTo>
                  <a:cubicBezTo>
                    <a:pt x="332" y="159"/>
                    <a:pt x="389" y="217"/>
                    <a:pt x="389" y="289"/>
                  </a:cubicBezTo>
                  <a:cubicBezTo>
                    <a:pt x="389" y="317"/>
                    <a:pt x="389" y="346"/>
                    <a:pt x="375" y="375"/>
                  </a:cubicBezTo>
                  <a:cubicBezTo>
                    <a:pt x="361" y="404"/>
                    <a:pt x="346" y="433"/>
                    <a:pt x="332" y="461"/>
                  </a:cubicBezTo>
                  <a:lnTo>
                    <a:pt x="245" y="591"/>
                  </a:lnTo>
                  <a:lnTo>
                    <a:pt x="1" y="980"/>
                  </a:lnTo>
                  <a:lnTo>
                    <a:pt x="591" y="994"/>
                  </a:lnTo>
                  <a:lnTo>
                    <a:pt x="591" y="821"/>
                  </a:lnTo>
                  <a:lnTo>
                    <a:pt x="289" y="821"/>
                  </a:lnTo>
                  <a:lnTo>
                    <a:pt x="404" y="649"/>
                  </a:lnTo>
                  <a:cubicBezTo>
                    <a:pt x="447" y="577"/>
                    <a:pt x="476" y="533"/>
                    <a:pt x="490" y="490"/>
                  </a:cubicBezTo>
                  <a:cubicBezTo>
                    <a:pt x="519" y="447"/>
                    <a:pt x="533" y="404"/>
                    <a:pt x="548" y="361"/>
                  </a:cubicBezTo>
                  <a:cubicBezTo>
                    <a:pt x="548" y="332"/>
                    <a:pt x="562" y="289"/>
                    <a:pt x="562" y="260"/>
                  </a:cubicBezTo>
                  <a:cubicBezTo>
                    <a:pt x="562" y="217"/>
                    <a:pt x="548" y="173"/>
                    <a:pt x="533" y="130"/>
                  </a:cubicBezTo>
                  <a:cubicBezTo>
                    <a:pt x="505" y="87"/>
                    <a:pt x="476" y="58"/>
                    <a:pt x="447" y="29"/>
                  </a:cubicBezTo>
                  <a:cubicBezTo>
                    <a:pt x="404" y="1"/>
                    <a:pt x="346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2158525" y="2199350"/>
              <a:ext cx="15750" cy="25225"/>
            </a:xfrm>
            <a:custGeom>
              <a:rect b="b" l="l" r="r" t="t"/>
              <a:pathLst>
                <a:path extrusionOk="0" h="1009" w="630">
                  <a:moveTo>
                    <a:pt x="288" y="1"/>
                  </a:moveTo>
                  <a:cubicBezTo>
                    <a:pt x="231" y="1"/>
                    <a:pt x="188" y="1"/>
                    <a:pt x="144" y="15"/>
                  </a:cubicBezTo>
                  <a:cubicBezTo>
                    <a:pt x="101" y="29"/>
                    <a:pt x="58" y="44"/>
                    <a:pt x="29" y="58"/>
                  </a:cubicBezTo>
                  <a:lnTo>
                    <a:pt x="58" y="217"/>
                  </a:lnTo>
                  <a:cubicBezTo>
                    <a:pt x="87" y="202"/>
                    <a:pt x="116" y="173"/>
                    <a:pt x="159" y="173"/>
                  </a:cubicBezTo>
                  <a:cubicBezTo>
                    <a:pt x="188" y="159"/>
                    <a:pt x="231" y="145"/>
                    <a:pt x="260" y="145"/>
                  </a:cubicBezTo>
                  <a:cubicBezTo>
                    <a:pt x="303" y="145"/>
                    <a:pt x="346" y="159"/>
                    <a:pt x="375" y="188"/>
                  </a:cubicBezTo>
                  <a:cubicBezTo>
                    <a:pt x="389" y="202"/>
                    <a:pt x="404" y="231"/>
                    <a:pt x="404" y="274"/>
                  </a:cubicBezTo>
                  <a:cubicBezTo>
                    <a:pt x="404" y="303"/>
                    <a:pt x="389" y="332"/>
                    <a:pt x="360" y="361"/>
                  </a:cubicBezTo>
                  <a:cubicBezTo>
                    <a:pt x="332" y="389"/>
                    <a:pt x="288" y="404"/>
                    <a:pt x="260" y="404"/>
                  </a:cubicBezTo>
                  <a:lnTo>
                    <a:pt x="159" y="404"/>
                  </a:lnTo>
                  <a:lnTo>
                    <a:pt x="159" y="562"/>
                  </a:lnTo>
                  <a:lnTo>
                    <a:pt x="260" y="562"/>
                  </a:lnTo>
                  <a:cubicBezTo>
                    <a:pt x="303" y="562"/>
                    <a:pt x="346" y="577"/>
                    <a:pt x="389" y="605"/>
                  </a:cubicBezTo>
                  <a:cubicBezTo>
                    <a:pt x="418" y="620"/>
                    <a:pt x="432" y="663"/>
                    <a:pt x="432" y="706"/>
                  </a:cubicBezTo>
                  <a:cubicBezTo>
                    <a:pt x="432" y="749"/>
                    <a:pt x="418" y="793"/>
                    <a:pt x="389" y="821"/>
                  </a:cubicBezTo>
                  <a:cubicBezTo>
                    <a:pt x="346" y="836"/>
                    <a:pt x="303" y="850"/>
                    <a:pt x="260" y="850"/>
                  </a:cubicBezTo>
                  <a:cubicBezTo>
                    <a:pt x="216" y="850"/>
                    <a:pt x="188" y="850"/>
                    <a:pt x="144" y="836"/>
                  </a:cubicBezTo>
                  <a:cubicBezTo>
                    <a:pt x="101" y="821"/>
                    <a:pt x="72" y="807"/>
                    <a:pt x="44" y="793"/>
                  </a:cubicBezTo>
                  <a:lnTo>
                    <a:pt x="0" y="937"/>
                  </a:lnTo>
                  <a:cubicBezTo>
                    <a:pt x="29" y="951"/>
                    <a:pt x="72" y="965"/>
                    <a:pt x="101" y="980"/>
                  </a:cubicBezTo>
                  <a:cubicBezTo>
                    <a:pt x="159" y="994"/>
                    <a:pt x="216" y="1009"/>
                    <a:pt x="260" y="1009"/>
                  </a:cubicBezTo>
                  <a:cubicBezTo>
                    <a:pt x="332" y="1009"/>
                    <a:pt x="389" y="994"/>
                    <a:pt x="447" y="965"/>
                  </a:cubicBezTo>
                  <a:cubicBezTo>
                    <a:pt x="490" y="951"/>
                    <a:pt x="533" y="908"/>
                    <a:pt x="562" y="865"/>
                  </a:cubicBezTo>
                  <a:cubicBezTo>
                    <a:pt x="591" y="821"/>
                    <a:pt x="620" y="764"/>
                    <a:pt x="605" y="706"/>
                  </a:cubicBezTo>
                  <a:cubicBezTo>
                    <a:pt x="620" y="649"/>
                    <a:pt x="591" y="591"/>
                    <a:pt x="548" y="533"/>
                  </a:cubicBezTo>
                  <a:cubicBezTo>
                    <a:pt x="519" y="505"/>
                    <a:pt x="484" y="482"/>
                    <a:pt x="447" y="471"/>
                  </a:cubicBezTo>
                  <a:lnTo>
                    <a:pt x="447" y="471"/>
                  </a:lnTo>
                  <a:cubicBezTo>
                    <a:pt x="611" y="388"/>
                    <a:pt x="629" y="121"/>
                    <a:pt x="447" y="29"/>
                  </a:cubicBezTo>
                  <a:cubicBezTo>
                    <a:pt x="389" y="15"/>
                    <a:pt x="332" y="1"/>
                    <a:pt x="2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2178675" y="2199700"/>
              <a:ext cx="19475" cy="24150"/>
            </a:xfrm>
            <a:custGeom>
              <a:rect b="b" l="l" r="r" t="t"/>
              <a:pathLst>
                <a:path extrusionOk="0" h="966" w="779">
                  <a:moveTo>
                    <a:pt x="476" y="308"/>
                  </a:moveTo>
                  <a:lnTo>
                    <a:pt x="476" y="606"/>
                  </a:lnTo>
                  <a:lnTo>
                    <a:pt x="271" y="606"/>
                  </a:lnTo>
                  <a:lnTo>
                    <a:pt x="476" y="308"/>
                  </a:lnTo>
                  <a:close/>
                  <a:moveTo>
                    <a:pt x="534" y="1"/>
                  </a:moveTo>
                  <a:lnTo>
                    <a:pt x="1" y="750"/>
                  </a:lnTo>
                  <a:lnTo>
                    <a:pt x="476" y="750"/>
                  </a:lnTo>
                  <a:lnTo>
                    <a:pt x="476" y="966"/>
                  </a:lnTo>
                  <a:lnTo>
                    <a:pt x="649" y="966"/>
                  </a:lnTo>
                  <a:lnTo>
                    <a:pt x="649" y="750"/>
                  </a:lnTo>
                  <a:lnTo>
                    <a:pt x="779" y="750"/>
                  </a:lnTo>
                  <a:lnTo>
                    <a:pt x="779" y="606"/>
                  </a:lnTo>
                  <a:lnTo>
                    <a:pt x="649" y="606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2032150" y="2187100"/>
              <a:ext cx="24500" cy="38925"/>
            </a:xfrm>
            <a:custGeom>
              <a:rect b="b" l="l" r="r" t="t"/>
              <a:pathLst>
                <a:path extrusionOk="0" h="1557" w="980">
                  <a:moveTo>
                    <a:pt x="490" y="1"/>
                  </a:moveTo>
                  <a:lnTo>
                    <a:pt x="1" y="692"/>
                  </a:lnTo>
                  <a:lnTo>
                    <a:pt x="274" y="692"/>
                  </a:lnTo>
                  <a:lnTo>
                    <a:pt x="274" y="1556"/>
                  </a:lnTo>
                  <a:lnTo>
                    <a:pt x="706" y="1556"/>
                  </a:lnTo>
                  <a:lnTo>
                    <a:pt x="706" y="692"/>
                  </a:lnTo>
                  <a:lnTo>
                    <a:pt x="980" y="692"/>
                  </a:lnTo>
                  <a:lnTo>
                    <a:pt x="4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1553675" y="2318875"/>
              <a:ext cx="670400" cy="25"/>
            </a:xfrm>
            <a:custGeom>
              <a:rect b="b" l="l" r="r" t="t"/>
              <a:pathLst>
                <a:path extrusionOk="0" fill="none" h="1" w="26816">
                  <a:moveTo>
                    <a:pt x="0" y="1"/>
                  </a:moveTo>
                  <a:lnTo>
                    <a:pt x="26815" y="1"/>
                  </a:lnTo>
                </a:path>
              </a:pathLst>
            </a:custGeom>
            <a:noFill/>
            <a:ln cap="flat" cmpd="sng" w="1800">
              <a:solidFill>
                <a:schemeClr val="lt1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1890650" y="2277850"/>
              <a:ext cx="7950" cy="24500"/>
            </a:xfrm>
            <a:custGeom>
              <a:rect b="b" l="l" r="r" t="t"/>
              <a:pathLst>
                <a:path extrusionOk="0" h="980" w="318">
                  <a:moveTo>
                    <a:pt x="188" y="0"/>
                  </a:moveTo>
                  <a:cubicBezTo>
                    <a:pt x="174" y="29"/>
                    <a:pt x="159" y="43"/>
                    <a:pt x="130" y="72"/>
                  </a:cubicBezTo>
                  <a:cubicBezTo>
                    <a:pt x="116" y="86"/>
                    <a:pt x="87" y="101"/>
                    <a:pt x="73" y="130"/>
                  </a:cubicBezTo>
                  <a:cubicBezTo>
                    <a:pt x="44" y="130"/>
                    <a:pt x="30" y="144"/>
                    <a:pt x="1" y="158"/>
                  </a:cubicBezTo>
                  <a:lnTo>
                    <a:pt x="15" y="302"/>
                  </a:lnTo>
                  <a:cubicBezTo>
                    <a:pt x="44" y="302"/>
                    <a:pt x="58" y="288"/>
                    <a:pt x="87" y="288"/>
                  </a:cubicBezTo>
                  <a:lnTo>
                    <a:pt x="145" y="259"/>
                  </a:lnTo>
                  <a:lnTo>
                    <a:pt x="145" y="979"/>
                  </a:lnTo>
                  <a:lnTo>
                    <a:pt x="318" y="96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1906150" y="2277475"/>
              <a:ext cx="14775" cy="24875"/>
            </a:xfrm>
            <a:custGeom>
              <a:rect b="b" l="l" r="r" t="t"/>
              <a:pathLst>
                <a:path extrusionOk="0" h="995" w="591">
                  <a:moveTo>
                    <a:pt x="303" y="1"/>
                  </a:moveTo>
                  <a:cubicBezTo>
                    <a:pt x="245" y="1"/>
                    <a:pt x="187" y="15"/>
                    <a:pt x="144" y="29"/>
                  </a:cubicBezTo>
                  <a:cubicBezTo>
                    <a:pt x="86" y="44"/>
                    <a:pt x="43" y="73"/>
                    <a:pt x="0" y="101"/>
                  </a:cubicBezTo>
                  <a:lnTo>
                    <a:pt x="29" y="289"/>
                  </a:lnTo>
                  <a:cubicBezTo>
                    <a:pt x="58" y="260"/>
                    <a:pt x="86" y="231"/>
                    <a:pt x="130" y="202"/>
                  </a:cubicBezTo>
                  <a:cubicBezTo>
                    <a:pt x="173" y="173"/>
                    <a:pt x="216" y="173"/>
                    <a:pt x="259" y="173"/>
                  </a:cubicBezTo>
                  <a:cubicBezTo>
                    <a:pt x="267" y="170"/>
                    <a:pt x="276" y="168"/>
                    <a:pt x="285" y="168"/>
                  </a:cubicBezTo>
                  <a:cubicBezTo>
                    <a:pt x="310" y="168"/>
                    <a:pt x="339" y="181"/>
                    <a:pt x="360" y="202"/>
                  </a:cubicBezTo>
                  <a:cubicBezTo>
                    <a:pt x="375" y="231"/>
                    <a:pt x="389" y="260"/>
                    <a:pt x="389" y="289"/>
                  </a:cubicBezTo>
                  <a:cubicBezTo>
                    <a:pt x="389" y="317"/>
                    <a:pt x="375" y="346"/>
                    <a:pt x="375" y="375"/>
                  </a:cubicBezTo>
                  <a:cubicBezTo>
                    <a:pt x="360" y="404"/>
                    <a:pt x="346" y="433"/>
                    <a:pt x="331" y="461"/>
                  </a:cubicBezTo>
                  <a:cubicBezTo>
                    <a:pt x="303" y="505"/>
                    <a:pt x="288" y="548"/>
                    <a:pt x="245" y="591"/>
                  </a:cubicBezTo>
                  <a:lnTo>
                    <a:pt x="0" y="994"/>
                  </a:lnTo>
                  <a:lnTo>
                    <a:pt x="591" y="994"/>
                  </a:lnTo>
                  <a:lnTo>
                    <a:pt x="591" y="822"/>
                  </a:lnTo>
                  <a:lnTo>
                    <a:pt x="288" y="822"/>
                  </a:lnTo>
                  <a:lnTo>
                    <a:pt x="403" y="649"/>
                  </a:lnTo>
                  <a:cubicBezTo>
                    <a:pt x="432" y="591"/>
                    <a:pt x="461" y="548"/>
                    <a:pt x="490" y="490"/>
                  </a:cubicBezTo>
                  <a:cubicBezTo>
                    <a:pt x="519" y="447"/>
                    <a:pt x="533" y="418"/>
                    <a:pt x="547" y="375"/>
                  </a:cubicBezTo>
                  <a:cubicBezTo>
                    <a:pt x="547" y="332"/>
                    <a:pt x="562" y="303"/>
                    <a:pt x="562" y="260"/>
                  </a:cubicBezTo>
                  <a:cubicBezTo>
                    <a:pt x="562" y="217"/>
                    <a:pt x="547" y="173"/>
                    <a:pt x="533" y="130"/>
                  </a:cubicBezTo>
                  <a:cubicBezTo>
                    <a:pt x="504" y="87"/>
                    <a:pt x="475" y="58"/>
                    <a:pt x="447" y="29"/>
                  </a:cubicBezTo>
                  <a:cubicBezTo>
                    <a:pt x="403" y="15"/>
                    <a:pt x="346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926300" y="2277475"/>
              <a:ext cx="15500" cy="25225"/>
            </a:xfrm>
            <a:custGeom>
              <a:rect b="b" l="l" r="r" t="t"/>
              <a:pathLst>
                <a:path extrusionOk="0" h="1009" w="620">
                  <a:moveTo>
                    <a:pt x="303" y="1"/>
                  </a:moveTo>
                  <a:cubicBezTo>
                    <a:pt x="245" y="1"/>
                    <a:pt x="202" y="1"/>
                    <a:pt x="159" y="15"/>
                  </a:cubicBezTo>
                  <a:cubicBezTo>
                    <a:pt x="116" y="29"/>
                    <a:pt x="73" y="44"/>
                    <a:pt x="44" y="58"/>
                  </a:cubicBezTo>
                  <a:lnTo>
                    <a:pt x="58" y="217"/>
                  </a:lnTo>
                  <a:cubicBezTo>
                    <a:pt x="101" y="202"/>
                    <a:pt x="130" y="188"/>
                    <a:pt x="173" y="173"/>
                  </a:cubicBezTo>
                  <a:cubicBezTo>
                    <a:pt x="202" y="159"/>
                    <a:pt x="245" y="159"/>
                    <a:pt x="274" y="159"/>
                  </a:cubicBezTo>
                  <a:cubicBezTo>
                    <a:pt x="286" y="155"/>
                    <a:pt x="296" y="153"/>
                    <a:pt x="306" y="153"/>
                  </a:cubicBezTo>
                  <a:cubicBezTo>
                    <a:pt x="333" y="153"/>
                    <a:pt x="354" y="167"/>
                    <a:pt x="375" y="188"/>
                  </a:cubicBezTo>
                  <a:cubicBezTo>
                    <a:pt x="404" y="202"/>
                    <a:pt x="418" y="245"/>
                    <a:pt x="418" y="274"/>
                  </a:cubicBezTo>
                  <a:cubicBezTo>
                    <a:pt x="418" y="303"/>
                    <a:pt x="404" y="346"/>
                    <a:pt x="375" y="361"/>
                  </a:cubicBezTo>
                  <a:cubicBezTo>
                    <a:pt x="346" y="389"/>
                    <a:pt x="303" y="404"/>
                    <a:pt x="260" y="404"/>
                  </a:cubicBezTo>
                  <a:lnTo>
                    <a:pt x="173" y="404"/>
                  </a:lnTo>
                  <a:lnTo>
                    <a:pt x="173" y="562"/>
                  </a:lnTo>
                  <a:lnTo>
                    <a:pt x="274" y="562"/>
                  </a:lnTo>
                  <a:cubicBezTo>
                    <a:pt x="317" y="562"/>
                    <a:pt x="361" y="577"/>
                    <a:pt x="404" y="606"/>
                  </a:cubicBezTo>
                  <a:cubicBezTo>
                    <a:pt x="433" y="634"/>
                    <a:pt x="447" y="663"/>
                    <a:pt x="447" y="706"/>
                  </a:cubicBezTo>
                  <a:cubicBezTo>
                    <a:pt x="447" y="750"/>
                    <a:pt x="433" y="793"/>
                    <a:pt x="404" y="822"/>
                  </a:cubicBezTo>
                  <a:cubicBezTo>
                    <a:pt x="361" y="850"/>
                    <a:pt x="317" y="850"/>
                    <a:pt x="274" y="850"/>
                  </a:cubicBezTo>
                  <a:cubicBezTo>
                    <a:pt x="231" y="850"/>
                    <a:pt x="188" y="850"/>
                    <a:pt x="159" y="836"/>
                  </a:cubicBezTo>
                  <a:cubicBezTo>
                    <a:pt x="116" y="822"/>
                    <a:pt x="87" y="807"/>
                    <a:pt x="44" y="793"/>
                  </a:cubicBezTo>
                  <a:lnTo>
                    <a:pt x="1" y="937"/>
                  </a:lnTo>
                  <a:cubicBezTo>
                    <a:pt x="44" y="966"/>
                    <a:pt x="87" y="980"/>
                    <a:pt x="116" y="980"/>
                  </a:cubicBezTo>
                  <a:cubicBezTo>
                    <a:pt x="173" y="994"/>
                    <a:pt x="231" y="1009"/>
                    <a:pt x="274" y="1009"/>
                  </a:cubicBezTo>
                  <a:cubicBezTo>
                    <a:pt x="346" y="1009"/>
                    <a:pt x="404" y="994"/>
                    <a:pt x="461" y="966"/>
                  </a:cubicBezTo>
                  <a:cubicBezTo>
                    <a:pt x="505" y="951"/>
                    <a:pt x="548" y="922"/>
                    <a:pt x="577" y="865"/>
                  </a:cubicBezTo>
                  <a:cubicBezTo>
                    <a:pt x="605" y="822"/>
                    <a:pt x="620" y="764"/>
                    <a:pt x="620" y="706"/>
                  </a:cubicBezTo>
                  <a:cubicBezTo>
                    <a:pt x="620" y="649"/>
                    <a:pt x="605" y="591"/>
                    <a:pt x="562" y="548"/>
                  </a:cubicBezTo>
                  <a:cubicBezTo>
                    <a:pt x="529" y="515"/>
                    <a:pt x="488" y="490"/>
                    <a:pt x="444" y="474"/>
                  </a:cubicBezTo>
                  <a:lnTo>
                    <a:pt x="444" y="474"/>
                  </a:lnTo>
                  <a:cubicBezTo>
                    <a:pt x="478" y="458"/>
                    <a:pt x="513" y="434"/>
                    <a:pt x="533" y="404"/>
                  </a:cubicBezTo>
                  <a:cubicBezTo>
                    <a:pt x="577" y="361"/>
                    <a:pt x="591" y="303"/>
                    <a:pt x="591" y="245"/>
                  </a:cubicBezTo>
                  <a:cubicBezTo>
                    <a:pt x="591" y="159"/>
                    <a:pt x="533" y="73"/>
                    <a:pt x="461" y="29"/>
                  </a:cubicBezTo>
                  <a:cubicBezTo>
                    <a:pt x="404" y="15"/>
                    <a:pt x="346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1947900" y="2297275"/>
              <a:ext cx="4700" cy="5075"/>
            </a:xfrm>
            <a:custGeom>
              <a:rect b="b" l="l" r="r" t="t"/>
              <a:pathLst>
                <a:path extrusionOk="0" h="203" w="188">
                  <a:moveTo>
                    <a:pt x="1" y="1"/>
                  </a:moveTo>
                  <a:lnTo>
                    <a:pt x="1" y="202"/>
                  </a:lnTo>
                  <a:lnTo>
                    <a:pt x="188" y="20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1958350" y="2277300"/>
              <a:ext cx="20550" cy="25400"/>
            </a:xfrm>
            <a:custGeom>
              <a:rect b="b" l="l" r="r" t="t"/>
              <a:pathLst>
                <a:path extrusionOk="0" h="1016" w="822">
                  <a:moveTo>
                    <a:pt x="404" y="166"/>
                  </a:moveTo>
                  <a:cubicBezTo>
                    <a:pt x="476" y="166"/>
                    <a:pt x="533" y="195"/>
                    <a:pt x="576" y="252"/>
                  </a:cubicBezTo>
                  <a:cubicBezTo>
                    <a:pt x="620" y="324"/>
                    <a:pt x="648" y="411"/>
                    <a:pt x="634" y="497"/>
                  </a:cubicBezTo>
                  <a:cubicBezTo>
                    <a:pt x="648" y="569"/>
                    <a:pt x="634" y="641"/>
                    <a:pt x="605" y="699"/>
                  </a:cubicBezTo>
                  <a:cubicBezTo>
                    <a:pt x="591" y="757"/>
                    <a:pt x="562" y="785"/>
                    <a:pt x="533" y="814"/>
                  </a:cubicBezTo>
                  <a:cubicBezTo>
                    <a:pt x="490" y="843"/>
                    <a:pt x="447" y="857"/>
                    <a:pt x="404" y="857"/>
                  </a:cubicBezTo>
                  <a:cubicBezTo>
                    <a:pt x="360" y="857"/>
                    <a:pt x="332" y="843"/>
                    <a:pt x="288" y="814"/>
                  </a:cubicBezTo>
                  <a:cubicBezTo>
                    <a:pt x="259" y="785"/>
                    <a:pt x="231" y="742"/>
                    <a:pt x="202" y="699"/>
                  </a:cubicBezTo>
                  <a:cubicBezTo>
                    <a:pt x="187" y="641"/>
                    <a:pt x="173" y="569"/>
                    <a:pt x="173" y="497"/>
                  </a:cubicBezTo>
                  <a:cubicBezTo>
                    <a:pt x="173" y="411"/>
                    <a:pt x="187" y="324"/>
                    <a:pt x="245" y="252"/>
                  </a:cubicBezTo>
                  <a:cubicBezTo>
                    <a:pt x="288" y="195"/>
                    <a:pt x="346" y="166"/>
                    <a:pt x="404" y="166"/>
                  </a:cubicBezTo>
                  <a:close/>
                  <a:moveTo>
                    <a:pt x="411" y="0"/>
                  </a:moveTo>
                  <a:cubicBezTo>
                    <a:pt x="339" y="0"/>
                    <a:pt x="267" y="22"/>
                    <a:pt x="202" y="65"/>
                  </a:cubicBezTo>
                  <a:cubicBezTo>
                    <a:pt x="130" y="108"/>
                    <a:pt x="87" y="166"/>
                    <a:pt x="58" y="238"/>
                  </a:cubicBezTo>
                  <a:cubicBezTo>
                    <a:pt x="15" y="324"/>
                    <a:pt x="0" y="411"/>
                    <a:pt x="0" y="497"/>
                  </a:cubicBezTo>
                  <a:cubicBezTo>
                    <a:pt x="0" y="598"/>
                    <a:pt x="15" y="685"/>
                    <a:pt x="58" y="771"/>
                  </a:cubicBezTo>
                  <a:cubicBezTo>
                    <a:pt x="87" y="843"/>
                    <a:pt x="130" y="901"/>
                    <a:pt x="202" y="944"/>
                  </a:cubicBezTo>
                  <a:cubicBezTo>
                    <a:pt x="259" y="987"/>
                    <a:pt x="332" y="1016"/>
                    <a:pt x="404" y="1016"/>
                  </a:cubicBezTo>
                  <a:cubicBezTo>
                    <a:pt x="490" y="1016"/>
                    <a:pt x="562" y="987"/>
                    <a:pt x="620" y="944"/>
                  </a:cubicBezTo>
                  <a:cubicBezTo>
                    <a:pt x="692" y="901"/>
                    <a:pt x="735" y="843"/>
                    <a:pt x="764" y="771"/>
                  </a:cubicBezTo>
                  <a:cubicBezTo>
                    <a:pt x="807" y="685"/>
                    <a:pt x="821" y="598"/>
                    <a:pt x="821" y="497"/>
                  </a:cubicBezTo>
                  <a:cubicBezTo>
                    <a:pt x="821" y="411"/>
                    <a:pt x="807" y="324"/>
                    <a:pt x="764" y="238"/>
                  </a:cubicBezTo>
                  <a:cubicBezTo>
                    <a:pt x="735" y="166"/>
                    <a:pt x="692" y="108"/>
                    <a:pt x="620" y="65"/>
                  </a:cubicBezTo>
                  <a:cubicBezTo>
                    <a:pt x="555" y="22"/>
                    <a:pt x="483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1984975" y="2277850"/>
              <a:ext cx="15875" cy="24500"/>
            </a:xfrm>
            <a:custGeom>
              <a:rect b="b" l="l" r="r" t="t"/>
              <a:pathLst>
                <a:path extrusionOk="0" h="980" w="635">
                  <a:moveTo>
                    <a:pt x="1" y="0"/>
                  </a:moveTo>
                  <a:lnTo>
                    <a:pt x="1" y="173"/>
                  </a:lnTo>
                  <a:lnTo>
                    <a:pt x="375" y="173"/>
                  </a:lnTo>
                  <a:lnTo>
                    <a:pt x="44" y="979"/>
                  </a:lnTo>
                  <a:lnTo>
                    <a:pt x="231" y="979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2101625" y="2277375"/>
              <a:ext cx="20200" cy="25325"/>
            </a:xfrm>
            <a:custGeom>
              <a:rect b="b" l="l" r="r" t="t"/>
              <a:pathLst>
                <a:path extrusionOk="0" h="1013" w="808">
                  <a:moveTo>
                    <a:pt x="404" y="163"/>
                  </a:moveTo>
                  <a:cubicBezTo>
                    <a:pt x="476" y="163"/>
                    <a:pt x="534" y="192"/>
                    <a:pt x="563" y="249"/>
                  </a:cubicBezTo>
                  <a:cubicBezTo>
                    <a:pt x="620" y="321"/>
                    <a:pt x="635" y="408"/>
                    <a:pt x="635" y="494"/>
                  </a:cubicBezTo>
                  <a:cubicBezTo>
                    <a:pt x="635" y="566"/>
                    <a:pt x="620" y="638"/>
                    <a:pt x="606" y="696"/>
                  </a:cubicBezTo>
                  <a:cubicBezTo>
                    <a:pt x="591" y="754"/>
                    <a:pt x="563" y="782"/>
                    <a:pt x="519" y="811"/>
                  </a:cubicBezTo>
                  <a:cubicBezTo>
                    <a:pt x="491" y="840"/>
                    <a:pt x="447" y="854"/>
                    <a:pt x="404" y="854"/>
                  </a:cubicBezTo>
                  <a:cubicBezTo>
                    <a:pt x="361" y="854"/>
                    <a:pt x="318" y="840"/>
                    <a:pt x="289" y="811"/>
                  </a:cubicBezTo>
                  <a:cubicBezTo>
                    <a:pt x="246" y="782"/>
                    <a:pt x="217" y="739"/>
                    <a:pt x="203" y="696"/>
                  </a:cubicBezTo>
                  <a:cubicBezTo>
                    <a:pt x="188" y="638"/>
                    <a:pt x="174" y="566"/>
                    <a:pt x="174" y="494"/>
                  </a:cubicBezTo>
                  <a:cubicBezTo>
                    <a:pt x="174" y="408"/>
                    <a:pt x="188" y="321"/>
                    <a:pt x="246" y="249"/>
                  </a:cubicBezTo>
                  <a:cubicBezTo>
                    <a:pt x="275" y="192"/>
                    <a:pt x="347" y="163"/>
                    <a:pt x="404" y="163"/>
                  </a:cubicBezTo>
                  <a:close/>
                  <a:moveTo>
                    <a:pt x="366" y="1"/>
                  </a:moveTo>
                  <a:cubicBezTo>
                    <a:pt x="307" y="1"/>
                    <a:pt x="247" y="27"/>
                    <a:pt x="188" y="62"/>
                  </a:cubicBezTo>
                  <a:cubicBezTo>
                    <a:pt x="131" y="105"/>
                    <a:pt x="73" y="163"/>
                    <a:pt x="44" y="235"/>
                  </a:cubicBezTo>
                  <a:cubicBezTo>
                    <a:pt x="15" y="321"/>
                    <a:pt x="1" y="408"/>
                    <a:pt x="1" y="494"/>
                  </a:cubicBezTo>
                  <a:cubicBezTo>
                    <a:pt x="1" y="595"/>
                    <a:pt x="15" y="682"/>
                    <a:pt x="44" y="768"/>
                  </a:cubicBezTo>
                  <a:cubicBezTo>
                    <a:pt x="73" y="840"/>
                    <a:pt x="131" y="898"/>
                    <a:pt x="188" y="941"/>
                  </a:cubicBezTo>
                  <a:cubicBezTo>
                    <a:pt x="260" y="984"/>
                    <a:pt x="332" y="1013"/>
                    <a:pt x="404" y="1013"/>
                  </a:cubicBezTo>
                  <a:cubicBezTo>
                    <a:pt x="476" y="1013"/>
                    <a:pt x="548" y="984"/>
                    <a:pt x="620" y="941"/>
                  </a:cubicBezTo>
                  <a:cubicBezTo>
                    <a:pt x="678" y="898"/>
                    <a:pt x="735" y="840"/>
                    <a:pt x="764" y="768"/>
                  </a:cubicBezTo>
                  <a:cubicBezTo>
                    <a:pt x="793" y="682"/>
                    <a:pt x="807" y="595"/>
                    <a:pt x="807" y="494"/>
                  </a:cubicBezTo>
                  <a:cubicBezTo>
                    <a:pt x="807" y="408"/>
                    <a:pt x="793" y="321"/>
                    <a:pt x="764" y="235"/>
                  </a:cubicBezTo>
                  <a:cubicBezTo>
                    <a:pt x="735" y="163"/>
                    <a:pt x="678" y="105"/>
                    <a:pt x="620" y="62"/>
                  </a:cubicBezTo>
                  <a:cubicBezTo>
                    <a:pt x="561" y="27"/>
                    <a:pt x="502" y="1"/>
                    <a:pt x="442" y="1"/>
                  </a:cubicBezTo>
                  <a:cubicBezTo>
                    <a:pt x="430" y="1"/>
                    <a:pt x="417" y="2"/>
                    <a:pt x="404" y="5"/>
                  </a:cubicBezTo>
                  <a:cubicBezTo>
                    <a:pt x="391" y="2"/>
                    <a:pt x="379" y="1"/>
                    <a:pt x="3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2127550" y="2297275"/>
              <a:ext cx="4725" cy="5075"/>
            </a:xfrm>
            <a:custGeom>
              <a:rect b="b" l="l" r="r" t="t"/>
              <a:pathLst>
                <a:path extrusionOk="0" h="203" w="189">
                  <a:moveTo>
                    <a:pt x="1" y="1"/>
                  </a:moveTo>
                  <a:lnTo>
                    <a:pt x="1" y="202"/>
                  </a:lnTo>
                  <a:lnTo>
                    <a:pt x="188" y="202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2137275" y="2277850"/>
              <a:ext cx="7950" cy="24500"/>
            </a:xfrm>
            <a:custGeom>
              <a:rect b="b" l="l" r="r" t="t"/>
              <a:pathLst>
                <a:path extrusionOk="0" h="980" w="318">
                  <a:moveTo>
                    <a:pt x="174" y="0"/>
                  </a:moveTo>
                  <a:cubicBezTo>
                    <a:pt x="174" y="29"/>
                    <a:pt x="159" y="43"/>
                    <a:pt x="130" y="72"/>
                  </a:cubicBezTo>
                  <a:cubicBezTo>
                    <a:pt x="116" y="86"/>
                    <a:pt x="87" y="101"/>
                    <a:pt x="73" y="130"/>
                  </a:cubicBezTo>
                  <a:cubicBezTo>
                    <a:pt x="44" y="130"/>
                    <a:pt x="30" y="144"/>
                    <a:pt x="1" y="158"/>
                  </a:cubicBezTo>
                  <a:lnTo>
                    <a:pt x="15" y="302"/>
                  </a:lnTo>
                  <a:cubicBezTo>
                    <a:pt x="44" y="302"/>
                    <a:pt x="58" y="288"/>
                    <a:pt x="87" y="288"/>
                  </a:cubicBezTo>
                  <a:lnTo>
                    <a:pt x="145" y="259"/>
                  </a:lnTo>
                  <a:lnTo>
                    <a:pt x="145" y="979"/>
                  </a:lnTo>
                  <a:lnTo>
                    <a:pt x="318" y="965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2152400" y="2277475"/>
              <a:ext cx="15500" cy="25225"/>
            </a:xfrm>
            <a:custGeom>
              <a:rect b="b" l="l" r="r" t="t"/>
              <a:pathLst>
                <a:path extrusionOk="0" h="1009" w="620">
                  <a:moveTo>
                    <a:pt x="289" y="1"/>
                  </a:moveTo>
                  <a:cubicBezTo>
                    <a:pt x="231" y="1"/>
                    <a:pt x="188" y="1"/>
                    <a:pt x="145" y="15"/>
                  </a:cubicBezTo>
                  <a:cubicBezTo>
                    <a:pt x="101" y="29"/>
                    <a:pt x="73" y="44"/>
                    <a:pt x="29" y="58"/>
                  </a:cubicBezTo>
                  <a:lnTo>
                    <a:pt x="58" y="217"/>
                  </a:lnTo>
                  <a:cubicBezTo>
                    <a:pt x="87" y="202"/>
                    <a:pt x="130" y="173"/>
                    <a:pt x="159" y="173"/>
                  </a:cubicBezTo>
                  <a:cubicBezTo>
                    <a:pt x="188" y="159"/>
                    <a:pt x="231" y="145"/>
                    <a:pt x="274" y="145"/>
                  </a:cubicBezTo>
                  <a:cubicBezTo>
                    <a:pt x="303" y="145"/>
                    <a:pt x="346" y="159"/>
                    <a:pt x="375" y="188"/>
                  </a:cubicBezTo>
                  <a:cubicBezTo>
                    <a:pt x="404" y="202"/>
                    <a:pt x="418" y="231"/>
                    <a:pt x="418" y="274"/>
                  </a:cubicBezTo>
                  <a:cubicBezTo>
                    <a:pt x="418" y="303"/>
                    <a:pt x="404" y="332"/>
                    <a:pt x="375" y="361"/>
                  </a:cubicBezTo>
                  <a:cubicBezTo>
                    <a:pt x="346" y="389"/>
                    <a:pt x="303" y="404"/>
                    <a:pt x="260" y="404"/>
                  </a:cubicBezTo>
                  <a:lnTo>
                    <a:pt x="159" y="404"/>
                  </a:lnTo>
                  <a:lnTo>
                    <a:pt x="159" y="562"/>
                  </a:lnTo>
                  <a:lnTo>
                    <a:pt x="260" y="562"/>
                  </a:lnTo>
                  <a:cubicBezTo>
                    <a:pt x="303" y="562"/>
                    <a:pt x="346" y="577"/>
                    <a:pt x="389" y="606"/>
                  </a:cubicBezTo>
                  <a:cubicBezTo>
                    <a:pt x="418" y="634"/>
                    <a:pt x="433" y="663"/>
                    <a:pt x="433" y="706"/>
                  </a:cubicBezTo>
                  <a:cubicBezTo>
                    <a:pt x="433" y="750"/>
                    <a:pt x="418" y="793"/>
                    <a:pt x="389" y="822"/>
                  </a:cubicBezTo>
                  <a:cubicBezTo>
                    <a:pt x="346" y="850"/>
                    <a:pt x="303" y="850"/>
                    <a:pt x="260" y="850"/>
                  </a:cubicBezTo>
                  <a:cubicBezTo>
                    <a:pt x="217" y="850"/>
                    <a:pt x="173" y="850"/>
                    <a:pt x="145" y="836"/>
                  </a:cubicBezTo>
                  <a:cubicBezTo>
                    <a:pt x="101" y="822"/>
                    <a:pt x="73" y="807"/>
                    <a:pt x="29" y="793"/>
                  </a:cubicBezTo>
                  <a:lnTo>
                    <a:pt x="1" y="937"/>
                  </a:lnTo>
                  <a:cubicBezTo>
                    <a:pt x="29" y="966"/>
                    <a:pt x="73" y="980"/>
                    <a:pt x="101" y="980"/>
                  </a:cubicBezTo>
                  <a:cubicBezTo>
                    <a:pt x="159" y="994"/>
                    <a:pt x="217" y="1009"/>
                    <a:pt x="260" y="1009"/>
                  </a:cubicBezTo>
                  <a:cubicBezTo>
                    <a:pt x="332" y="1009"/>
                    <a:pt x="389" y="994"/>
                    <a:pt x="447" y="966"/>
                  </a:cubicBezTo>
                  <a:cubicBezTo>
                    <a:pt x="505" y="951"/>
                    <a:pt x="533" y="908"/>
                    <a:pt x="577" y="865"/>
                  </a:cubicBezTo>
                  <a:cubicBezTo>
                    <a:pt x="605" y="822"/>
                    <a:pt x="620" y="764"/>
                    <a:pt x="620" y="706"/>
                  </a:cubicBezTo>
                  <a:cubicBezTo>
                    <a:pt x="620" y="649"/>
                    <a:pt x="591" y="591"/>
                    <a:pt x="548" y="533"/>
                  </a:cubicBezTo>
                  <a:cubicBezTo>
                    <a:pt x="519" y="504"/>
                    <a:pt x="483" y="482"/>
                    <a:pt x="445" y="470"/>
                  </a:cubicBezTo>
                  <a:lnTo>
                    <a:pt x="445" y="470"/>
                  </a:lnTo>
                  <a:cubicBezTo>
                    <a:pt x="477" y="454"/>
                    <a:pt x="505" y="432"/>
                    <a:pt x="533" y="404"/>
                  </a:cubicBezTo>
                  <a:cubicBezTo>
                    <a:pt x="562" y="361"/>
                    <a:pt x="577" y="303"/>
                    <a:pt x="577" y="245"/>
                  </a:cubicBezTo>
                  <a:cubicBezTo>
                    <a:pt x="577" y="159"/>
                    <a:pt x="533" y="73"/>
                    <a:pt x="447" y="29"/>
                  </a:cubicBezTo>
                  <a:cubicBezTo>
                    <a:pt x="389" y="15"/>
                    <a:pt x="346" y="1"/>
                    <a:pt x="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2172575" y="2277850"/>
              <a:ext cx="19450" cy="24500"/>
            </a:xfrm>
            <a:custGeom>
              <a:rect b="b" l="l" r="r" t="t"/>
              <a:pathLst>
                <a:path extrusionOk="0" h="980" w="778">
                  <a:moveTo>
                    <a:pt x="475" y="308"/>
                  </a:moveTo>
                  <a:lnTo>
                    <a:pt x="475" y="605"/>
                  </a:lnTo>
                  <a:lnTo>
                    <a:pt x="270" y="605"/>
                  </a:lnTo>
                  <a:lnTo>
                    <a:pt x="475" y="308"/>
                  </a:lnTo>
                  <a:close/>
                  <a:moveTo>
                    <a:pt x="533" y="0"/>
                  </a:moveTo>
                  <a:lnTo>
                    <a:pt x="0" y="749"/>
                  </a:lnTo>
                  <a:lnTo>
                    <a:pt x="475" y="749"/>
                  </a:lnTo>
                  <a:lnTo>
                    <a:pt x="475" y="979"/>
                  </a:lnTo>
                  <a:lnTo>
                    <a:pt x="648" y="979"/>
                  </a:lnTo>
                  <a:lnTo>
                    <a:pt x="648" y="749"/>
                  </a:lnTo>
                  <a:lnTo>
                    <a:pt x="778" y="749"/>
                  </a:lnTo>
                  <a:lnTo>
                    <a:pt x="778" y="605"/>
                  </a:lnTo>
                  <a:lnTo>
                    <a:pt x="648" y="605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2032150" y="2265250"/>
              <a:ext cx="24500" cy="38900"/>
            </a:xfrm>
            <a:custGeom>
              <a:rect b="b" l="l" r="r" t="t"/>
              <a:pathLst>
                <a:path extrusionOk="0" h="1556" w="980">
                  <a:moveTo>
                    <a:pt x="274" y="0"/>
                  </a:moveTo>
                  <a:lnTo>
                    <a:pt x="274" y="878"/>
                  </a:lnTo>
                  <a:lnTo>
                    <a:pt x="1" y="878"/>
                  </a:lnTo>
                  <a:lnTo>
                    <a:pt x="490" y="1555"/>
                  </a:lnTo>
                  <a:lnTo>
                    <a:pt x="980" y="878"/>
                  </a:lnTo>
                  <a:lnTo>
                    <a:pt x="706" y="878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1553675" y="2397000"/>
              <a:ext cx="670400" cy="25"/>
            </a:xfrm>
            <a:custGeom>
              <a:rect b="b" l="l" r="r" t="t"/>
              <a:pathLst>
                <a:path extrusionOk="0" fill="none" h="1" w="26816">
                  <a:moveTo>
                    <a:pt x="0" y="1"/>
                  </a:moveTo>
                  <a:lnTo>
                    <a:pt x="26815" y="1"/>
                  </a:lnTo>
                </a:path>
              </a:pathLst>
            </a:custGeom>
            <a:noFill/>
            <a:ln cap="flat" cmpd="sng" w="1800">
              <a:solidFill>
                <a:schemeClr val="lt1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1890650" y="2355600"/>
              <a:ext cx="15150" cy="24875"/>
            </a:xfrm>
            <a:custGeom>
              <a:rect b="b" l="l" r="r" t="t"/>
              <a:pathLst>
                <a:path extrusionOk="0" h="995" w="606">
                  <a:moveTo>
                    <a:pt x="318" y="1"/>
                  </a:moveTo>
                  <a:cubicBezTo>
                    <a:pt x="260" y="1"/>
                    <a:pt x="202" y="15"/>
                    <a:pt x="159" y="30"/>
                  </a:cubicBezTo>
                  <a:cubicBezTo>
                    <a:pt x="102" y="44"/>
                    <a:pt x="58" y="73"/>
                    <a:pt x="15" y="116"/>
                  </a:cubicBezTo>
                  <a:lnTo>
                    <a:pt x="44" y="289"/>
                  </a:lnTo>
                  <a:cubicBezTo>
                    <a:pt x="73" y="260"/>
                    <a:pt x="102" y="231"/>
                    <a:pt x="145" y="202"/>
                  </a:cubicBezTo>
                  <a:cubicBezTo>
                    <a:pt x="188" y="188"/>
                    <a:pt x="231" y="174"/>
                    <a:pt x="274" y="174"/>
                  </a:cubicBezTo>
                  <a:cubicBezTo>
                    <a:pt x="303" y="174"/>
                    <a:pt x="346" y="174"/>
                    <a:pt x="375" y="202"/>
                  </a:cubicBezTo>
                  <a:cubicBezTo>
                    <a:pt x="390" y="231"/>
                    <a:pt x="404" y="260"/>
                    <a:pt x="404" y="303"/>
                  </a:cubicBezTo>
                  <a:cubicBezTo>
                    <a:pt x="404" y="332"/>
                    <a:pt x="390" y="346"/>
                    <a:pt x="375" y="375"/>
                  </a:cubicBezTo>
                  <a:cubicBezTo>
                    <a:pt x="375" y="404"/>
                    <a:pt x="361" y="433"/>
                    <a:pt x="332" y="476"/>
                  </a:cubicBezTo>
                  <a:cubicBezTo>
                    <a:pt x="318" y="505"/>
                    <a:pt x="289" y="548"/>
                    <a:pt x="260" y="606"/>
                  </a:cubicBezTo>
                  <a:lnTo>
                    <a:pt x="1" y="994"/>
                  </a:lnTo>
                  <a:lnTo>
                    <a:pt x="606" y="994"/>
                  </a:lnTo>
                  <a:lnTo>
                    <a:pt x="606" y="836"/>
                  </a:lnTo>
                  <a:lnTo>
                    <a:pt x="303" y="836"/>
                  </a:lnTo>
                  <a:lnTo>
                    <a:pt x="418" y="649"/>
                  </a:lnTo>
                  <a:cubicBezTo>
                    <a:pt x="447" y="606"/>
                    <a:pt x="476" y="548"/>
                    <a:pt x="505" y="490"/>
                  </a:cubicBezTo>
                  <a:cubicBezTo>
                    <a:pt x="534" y="462"/>
                    <a:pt x="548" y="418"/>
                    <a:pt x="562" y="375"/>
                  </a:cubicBezTo>
                  <a:cubicBezTo>
                    <a:pt x="562" y="332"/>
                    <a:pt x="577" y="303"/>
                    <a:pt x="577" y="260"/>
                  </a:cubicBezTo>
                  <a:cubicBezTo>
                    <a:pt x="577" y="217"/>
                    <a:pt x="562" y="174"/>
                    <a:pt x="548" y="130"/>
                  </a:cubicBezTo>
                  <a:cubicBezTo>
                    <a:pt x="519" y="87"/>
                    <a:pt x="490" y="58"/>
                    <a:pt x="462" y="44"/>
                  </a:cubicBezTo>
                  <a:cubicBezTo>
                    <a:pt x="418" y="15"/>
                    <a:pt x="361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1911550" y="2355600"/>
              <a:ext cx="14775" cy="24875"/>
            </a:xfrm>
            <a:custGeom>
              <a:rect b="b" l="l" r="r" t="t"/>
              <a:pathLst>
                <a:path extrusionOk="0" h="995" w="591">
                  <a:moveTo>
                    <a:pt x="303" y="1"/>
                  </a:moveTo>
                  <a:cubicBezTo>
                    <a:pt x="245" y="1"/>
                    <a:pt x="187" y="15"/>
                    <a:pt x="144" y="30"/>
                  </a:cubicBezTo>
                  <a:cubicBezTo>
                    <a:pt x="87" y="44"/>
                    <a:pt x="43" y="73"/>
                    <a:pt x="15" y="116"/>
                  </a:cubicBezTo>
                  <a:lnTo>
                    <a:pt x="29" y="289"/>
                  </a:lnTo>
                  <a:cubicBezTo>
                    <a:pt x="58" y="260"/>
                    <a:pt x="101" y="231"/>
                    <a:pt x="130" y="202"/>
                  </a:cubicBezTo>
                  <a:cubicBezTo>
                    <a:pt x="173" y="188"/>
                    <a:pt x="216" y="174"/>
                    <a:pt x="259" y="174"/>
                  </a:cubicBezTo>
                  <a:cubicBezTo>
                    <a:pt x="266" y="172"/>
                    <a:pt x="272" y="172"/>
                    <a:pt x="278" y="172"/>
                  </a:cubicBezTo>
                  <a:cubicBezTo>
                    <a:pt x="343" y="172"/>
                    <a:pt x="402" y="237"/>
                    <a:pt x="389" y="303"/>
                  </a:cubicBezTo>
                  <a:cubicBezTo>
                    <a:pt x="389" y="318"/>
                    <a:pt x="389" y="346"/>
                    <a:pt x="375" y="375"/>
                  </a:cubicBezTo>
                  <a:cubicBezTo>
                    <a:pt x="360" y="404"/>
                    <a:pt x="346" y="433"/>
                    <a:pt x="331" y="476"/>
                  </a:cubicBezTo>
                  <a:cubicBezTo>
                    <a:pt x="317" y="505"/>
                    <a:pt x="288" y="548"/>
                    <a:pt x="259" y="606"/>
                  </a:cubicBezTo>
                  <a:lnTo>
                    <a:pt x="0" y="994"/>
                  </a:lnTo>
                  <a:lnTo>
                    <a:pt x="591" y="994"/>
                  </a:lnTo>
                  <a:lnTo>
                    <a:pt x="591" y="836"/>
                  </a:lnTo>
                  <a:lnTo>
                    <a:pt x="288" y="836"/>
                  </a:lnTo>
                  <a:lnTo>
                    <a:pt x="403" y="649"/>
                  </a:lnTo>
                  <a:cubicBezTo>
                    <a:pt x="432" y="606"/>
                    <a:pt x="475" y="548"/>
                    <a:pt x="504" y="490"/>
                  </a:cubicBezTo>
                  <a:cubicBezTo>
                    <a:pt x="519" y="462"/>
                    <a:pt x="533" y="418"/>
                    <a:pt x="547" y="375"/>
                  </a:cubicBezTo>
                  <a:cubicBezTo>
                    <a:pt x="562" y="332"/>
                    <a:pt x="562" y="303"/>
                    <a:pt x="562" y="260"/>
                  </a:cubicBezTo>
                  <a:cubicBezTo>
                    <a:pt x="562" y="217"/>
                    <a:pt x="547" y="174"/>
                    <a:pt x="533" y="130"/>
                  </a:cubicBezTo>
                  <a:cubicBezTo>
                    <a:pt x="519" y="102"/>
                    <a:pt x="490" y="58"/>
                    <a:pt x="447" y="44"/>
                  </a:cubicBezTo>
                  <a:cubicBezTo>
                    <a:pt x="403" y="15"/>
                    <a:pt x="346" y="1"/>
                    <a:pt x="3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1930975" y="2356325"/>
              <a:ext cx="19475" cy="24150"/>
            </a:xfrm>
            <a:custGeom>
              <a:rect b="b" l="l" r="r" t="t"/>
              <a:pathLst>
                <a:path extrusionOk="0" h="966" w="779">
                  <a:moveTo>
                    <a:pt x="476" y="294"/>
                  </a:moveTo>
                  <a:lnTo>
                    <a:pt x="476" y="591"/>
                  </a:lnTo>
                  <a:lnTo>
                    <a:pt x="271" y="591"/>
                  </a:lnTo>
                  <a:lnTo>
                    <a:pt x="476" y="294"/>
                  </a:lnTo>
                  <a:close/>
                  <a:moveTo>
                    <a:pt x="534" y="1"/>
                  </a:moveTo>
                  <a:lnTo>
                    <a:pt x="1" y="735"/>
                  </a:lnTo>
                  <a:lnTo>
                    <a:pt x="490" y="735"/>
                  </a:lnTo>
                  <a:lnTo>
                    <a:pt x="490" y="965"/>
                  </a:lnTo>
                  <a:lnTo>
                    <a:pt x="649" y="965"/>
                  </a:lnTo>
                  <a:lnTo>
                    <a:pt x="649" y="735"/>
                  </a:lnTo>
                  <a:lnTo>
                    <a:pt x="778" y="735"/>
                  </a:lnTo>
                  <a:lnTo>
                    <a:pt x="778" y="591"/>
                  </a:lnTo>
                  <a:lnTo>
                    <a:pt x="649" y="591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1956550" y="2355975"/>
              <a:ext cx="15500" cy="24850"/>
            </a:xfrm>
            <a:custGeom>
              <a:rect b="b" l="l" r="r" t="t"/>
              <a:pathLst>
                <a:path extrusionOk="0" h="994" w="620">
                  <a:moveTo>
                    <a:pt x="115" y="0"/>
                  </a:moveTo>
                  <a:lnTo>
                    <a:pt x="43" y="533"/>
                  </a:lnTo>
                  <a:lnTo>
                    <a:pt x="130" y="519"/>
                  </a:lnTo>
                  <a:lnTo>
                    <a:pt x="231" y="519"/>
                  </a:lnTo>
                  <a:cubicBezTo>
                    <a:pt x="241" y="515"/>
                    <a:pt x="253" y="513"/>
                    <a:pt x="265" y="513"/>
                  </a:cubicBezTo>
                  <a:cubicBezTo>
                    <a:pt x="302" y="513"/>
                    <a:pt x="342" y="529"/>
                    <a:pt x="375" y="562"/>
                  </a:cubicBezTo>
                  <a:cubicBezTo>
                    <a:pt x="418" y="591"/>
                    <a:pt x="432" y="634"/>
                    <a:pt x="432" y="677"/>
                  </a:cubicBezTo>
                  <a:cubicBezTo>
                    <a:pt x="432" y="720"/>
                    <a:pt x="418" y="763"/>
                    <a:pt x="389" y="792"/>
                  </a:cubicBezTo>
                  <a:cubicBezTo>
                    <a:pt x="357" y="813"/>
                    <a:pt x="326" y="827"/>
                    <a:pt x="294" y="827"/>
                  </a:cubicBezTo>
                  <a:cubicBezTo>
                    <a:pt x="283" y="827"/>
                    <a:pt x="271" y="825"/>
                    <a:pt x="259" y="821"/>
                  </a:cubicBezTo>
                  <a:cubicBezTo>
                    <a:pt x="247" y="825"/>
                    <a:pt x="234" y="827"/>
                    <a:pt x="222" y="827"/>
                  </a:cubicBezTo>
                  <a:cubicBezTo>
                    <a:pt x="192" y="827"/>
                    <a:pt x="165" y="817"/>
                    <a:pt x="144" y="807"/>
                  </a:cubicBezTo>
                  <a:cubicBezTo>
                    <a:pt x="101" y="792"/>
                    <a:pt x="72" y="778"/>
                    <a:pt x="43" y="763"/>
                  </a:cubicBezTo>
                  <a:lnTo>
                    <a:pt x="0" y="922"/>
                  </a:lnTo>
                  <a:cubicBezTo>
                    <a:pt x="29" y="936"/>
                    <a:pt x="72" y="965"/>
                    <a:pt x="115" y="979"/>
                  </a:cubicBezTo>
                  <a:cubicBezTo>
                    <a:pt x="159" y="979"/>
                    <a:pt x="216" y="994"/>
                    <a:pt x="259" y="994"/>
                  </a:cubicBezTo>
                  <a:cubicBezTo>
                    <a:pt x="331" y="994"/>
                    <a:pt x="389" y="979"/>
                    <a:pt x="447" y="951"/>
                  </a:cubicBezTo>
                  <a:cubicBezTo>
                    <a:pt x="490" y="936"/>
                    <a:pt x="533" y="893"/>
                    <a:pt x="562" y="850"/>
                  </a:cubicBezTo>
                  <a:cubicBezTo>
                    <a:pt x="620" y="735"/>
                    <a:pt x="620" y="619"/>
                    <a:pt x="562" y="504"/>
                  </a:cubicBezTo>
                  <a:cubicBezTo>
                    <a:pt x="533" y="461"/>
                    <a:pt x="504" y="432"/>
                    <a:pt x="447" y="403"/>
                  </a:cubicBezTo>
                  <a:cubicBezTo>
                    <a:pt x="404" y="375"/>
                    <a:pt x="346" y="360"/>
                    <a:pt x="288" y="360"/>
                  </a:cubicBezTo>
                  <a:lnTo>
                    <a:pt x="216" y="360"/>
                  </a:lnTo>
                  <a:lnTo>
                    <a:pt x="216" y="360"/>
                  </a:lnTo>
                  <a:lnTo>
                    <a:pt x="216" y="360"/>
                  </a:lnTo>
                  <a:lnTo>
                    <a:pt x="245" y="173"/>
                  </a:lnTo>
                  <a:lnTo>
                    <a:pt x="548" y="17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1977425" y="2375775"/>
              <a:ext cx="4700" cy="4700"/>
            </a:xfrm>
            <a:custGeom>
              <a:rect b="b" l="l" r="r" t="t"/>
              <a:pathLst>
                <a:path extrusionOk="0" h="188" w="188">
                  <a:moveTo>
                    <a:pt x="1" y="0"/>
                  </a:moveTo>
                  <a:lnTo>
                    <a:pt x="1" y="187"/>
                  </a:lnTo>
                  <a:lnTo>
                    <a:pt x="188" y="18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987875" y="2355775"/>
              <a:ext cx="20550" cy="25425"/>
            </a:xfrm>
            <a:custGeom>
              <a:rect b="b" l="l" r="r" t="t"/>
              <a:pathLst>
                <a:path extrusionOk="0" h="1017" w="822">
                  <a:moveTo>
                    <a:pt x="403" y="167"/>
                  </a:moveTo>
                  <a:cubicBezTo>
                    <a:pt x="475" y="167"/>
                    <a:pt x="533" y="195"/>
                    <a:pt x="576" y="253"/>
                  </a:cubicBezTo>
                  <a:cubicBezTo>
                    <a:pt x="619" y="325"/>
                    <a:pt x="648" y="411"/>
                    <a:pt x="634" y="498"/>
                  </a:cubicBezTo>
                  <a:cubicBezTo>
                    <a:pt x="634" y="570"/>
                    <a:pt x="634" y="642"/>
                    <a:pt x="605" y="699"/>
                  </a:cubicBezTo>
                  <a:cubicBezTo>
                    <a:pt x="591" y="743"/>
                    <a:pt x="562" y="786"/>
                    <a:pt x="519" y="815"/>
                  </a:cubicBezTo>
                  <a:cubicBezTo>
                    <a:pt x="490" y="843"/>
                    <a:pt x="447" y="858"/>
                    <a:pt x="403" y="858"/>
                  </a:cubicBezTo>
                  <a:lnTo>
                    <a:pt x="403" y="843"/>
                  </a:lnTo>
                  <a:cubicBezTo>
                    <a:pt x="360" y="843"/>
                    <a:pt x="317" y="843"/>
                    <a:pt x="288" y="815"/>
                  </a:cubicBezTo>
                  <a:cubicBezTo>
                    <a:pt x="245" y="786"/>
                    <a:pt x="216" y="743"/>
                    <a:pt x="202" y="699"/>
                  </a:cubicBezTo>
                  <a:cubicBezTo>
                    <a:pt x="187" y="642"/>
                    <a:pt x="173" y="570"/>
                    <a:pt x="173" y="498"/>
                  </a:cubicBezTo>
                  <a:cubicBezTo>
                    <a:pt x="173" y="411"/>
                    <a:pt x="187" y="325"/>
                    <a:pt x="245" y="253"/>
                  </a:cubicBezTo>
                  <a:cubicBezTo>
                    <a:pt x="274" y="195"/>
                    <a:pt x="346" y="167"/>
                    <a:pt x="403" y="167"/>
                  </a:cubicBezTo>
                  <a:close/>
                  <a:moveTo>
                    <a:pt x="403" y="1"/>
                  </a:moveTo>
                  <a:cubicBezTo>
                    <a:pt x="328" y="1"/>
                    <a:pt x="252" y="23"/>
                    <a:pt x="187" y="66"/>
                  </a:cubicBezTo>
                  <a:cubicBezTo>
                    <a:pt x="130" y="109"/>
                    <a:pt x="72" y="167"/>
                    <a:pt x="43" y="239"/>
                  </a:cubicBezTo>
                  <a:cubicBezTo>
                    <a:pt x="15" y="325"/>
                    <a:pt x="0" y="411"/>
                    <a:pt x="0" y="498"/>
                  </a:cubicBezTo>
                  <a:cubicBezTo>
                    <a:pt x="0" y="599"/>
                    <a:pt x="15" y="685"/>
                    <a:pt x="43" y="771"/>
                  </a:cubicBezTo>
                  <a:cubicBezTo>
                    <a:pt x="87" y="843"/>
                    <a:pt x="130" y="901"/>
                    <a:pt x="187" y="944"/>
                  </a:cubicBezTo>
                  <a:cubicBezTo>
                    <a:pt x="259" y="987"/>
                    <a:pt x="331" y="1016"/>
                    <a:pt x="403" y="1016"/>
                  </a:cubicBezTo>
                  <a:cubicBezTo>
                    <a:pt x="475" y="1016"/>
                    <a:pt x="562" y="987"/>
                    <a:pt x="619" y="944"/>
                  </a:cubicBezTo>
                  <a:cubicBezTo>
                    <a:pt x="677" y="901"/>
                    <a:pt x="735" y="843"/>
                    <a:pt x="763" y="771"/>
                  </a:cubicBezTo>
                  <a:cubicBezTo>
                    <a:pt x="792" y="685"/>
                    <a:pt x="821" y="599"/>
                    <a:pt x="807" y="498"/>
                  </a:cubicBezTo>
                  <a:cubicBezTo>
                    <a:pt x="821" y="411"/>
                    <a:pt x="792" y="325"/>
                    <a:pt x="763" y="239"/>
                  </a:cubicBezTo>
                  <a:cubicBezTo>
                    <a:pt x="735" y="167"/>
                    <a:pt x="677" y="109"/>
                    <a:pt x="619" y="66"/>
                  </a:cubicBezTo>
                  <a:cubicBezTo>
                    <a:pt x="555" y="23"/>
                    <a:pt x="479" y="1"/>
                    <a:pt x="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2101275" y="2355975"/>
              <a:ext cx="7575" cy="24500"/>
            </a:xfrm>
            <a:custGeom>
              <a:rect b="b" l="l" r="r" t="t"/>
              <a:pathLst>
                <a:path extrusionOk="0" h="980" w="303">
                  <a:moveTo>
                    <a:pt x="173" y="0"/>
                  </a:moveTo>
                  <a:cubicBezTo>
                    <a:pt x="159" y="29"/>
                    <a:pt x="145" y="58"/>
                    <a:pt x="130" y="72"/>
                  </a:cubicBezTo>
                  <a:cubicBezTo>
                    <a:pt x="101" y="87"/>
                    <a:pt x="87" y="115"/>
                    <a:pt x="58" y="130"/>
                  </a:cubicBezTo>
                  <a:cubicBezTo>
                    <a:pt x="44" y="144"/>
                    <a:pt x="15" y="144"/>
                    <a:pt x="1" y="159"/>
                  </a:cubicBezTo>
                  <a:lnTo>
                    <a:pt x="15" y="303"/>
                  </a:lnTo>
                  <a:cubicBezTo>
                    <a:pt x="29" y="303"/>
                    <a:pt x="58" y="288"/>
                    <a:pt x="73" y="288"/>
                  </a:cubicBezTo>
                  <a:cubicBezTo>
                    <a:pt x="87" y="274"/>
                    <a:pt x="116" y="274"/>
                    <a:pt x="130" y="259"/>
                  </a:cubicBezTo>
                  <a:lnTo>
                    <a:pt x="130" y="979"/>
                  </a:lnTo>
                  <a:lnTo>
                    <a:pt x="303" y="979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2116400" y="2375775"/>
              <a:ext cx="4700" cy="4700"/>
            </a:xfrm>
            <a:custGeom>
              <a:rect b="b" l="l" r="r" t="t"/>
              <a:pathLst>
                <a:path extrusionOk="0" h="188" w="188">
                  <a:moveTo>
                    <a:pt x="0" y="0"/>
                  </a:moveTo>
                  <a:lnTo>
                    <a:pt x="0" y="187"/>
                  </a:lnTo>
                  <a:lnTo>
                    <a:pt x="188" y="18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2126475" y="2355975"/>
              <a:ext cx="16600" cy="25225"/>
            </a:xfrm>
            <a:custGeom>
              <a:rect b="b" l="l" r="r" t="t"/>
              <a:pathLst>
                <a:path extrusionOk="0" h="1009" w="664">
                  <a:moveTo>
                    <a:pt x="346" y="547"/>
                  </a:moveTo>
                  <a:cubicBezTo>
                    <a:pt x="386" y="547"/>
                    <a:pt x="426" y="562"/>
                    <a:pt x="462" y="591"/>
                  </a:cubicBezTo>
                  <a:cubicBezTo>
                    <a:pt x="490" y="619"/>
                    <a:pt x="505" y="663"/>
                    <a:pt x="505" y="706"/>
                  </a:cubicBezTo>
                  <a:cubicBezTo>
                    <a:pt x="505" y="749"/>
                    <a:pt x="490" y="778"/>
                    <a:pt x="462" y="807"/>
                  </a:cubicBezTo>
                  <a:cubicBezTo>
                    <a:pt x="433" y="835"/>
                    <a:pt x="389" y="864"/>
                    <a:pt x="346" y="864"/>
                  </a:cubicBezTo>
                  <a:lnTo>
                    <a:pt x="346" y="850"/>
                  </a:lnTo>
                  <a:cubicBezTo>
                    <a:pt x="303" y="850"/>
                    <a:pt x="260" y="835"/>
                    <a:pt x="231" y="807"/>
                  </a:cubicBezTo>
                  <a:cubicBezTo>
                    <a:pt x="202" y="778"/>
                    <a:pt x="188" y="749"/>
                    <a:pt x="188" y="706"/>
                  </a:cubicBezTo>
                  <a:cubicBezTo>
                    <a:pt x="188" y="663"/>
                    <a:pt x="202" y="619"/>
                    <a:pt x="231" y="591"/>
                  </a:cubicBezTo>
                  <a:cubicBezTo>
                    <a:pt x="267" y="562"/>
                    <a:pt x="307" y="547"/>
                    <a:pt x="346" y="547"/>
                  </a:cubicBezTo>
                  <a:close/>
                  <a:moveTo>
                    <a:pt x="447" y="0"/>
                  </a:moveTo>
                  <a:cubicBezTo>
                    <a:pt x="389" y="29"/>
                    <a:pt x="346" y="58"/>
                    <a:pt x="303" y="101"/>
                  </a:cubicBezTo>
                  <a:cubicBezTo>
                    <a:pt x="245" y="144"/>
                    <a:pt x="202" y="187"/>
                    <a:pt x="159" y="245"/>
                  </a:cubicBezTo>
                  <a:cubicBezTo>
                    <a:pt x="116" y="303"/>
                    <a:pt x="73" y="360"/>
                    <a:pt x="44" y="432"/>
                  </a:cubicBezTo>
                  <a:cubicBezTo>
                    <a:pt x="15" y="490"/>
                    <a:pt x="1" y="562"/>
                    <a:pt x="15" y="648"/>
                  </a:cubicBezTo>
                  <a:cubicBezTo>
                    <a:pt x="1" y="706"/>
                    <a:pt x="15" y="778"/>
                    <a:pt x="44" y="835"/>
                  </a:cubicBezTo>
                  <a:cubicBezTo>
                    <a:pt x="73" y="879"/>
                    <a:pt x="116" y="922"/>
                    <a:pt x="173" y="965"/>
                  </a:cubicBezTo>
                  <a:cubicBezTo>
                    <a:pt x="217" y="994"/>
                    <a:pt x="289" y="1008"/>
                    <a:pt x="346" y="1008"/>
                  </a:cubicBezTo>
                  <a:cubicBezTo>
                    <a:pt x="404" y="1008"/>
                    <a:pt x="462" y="994"/>
                    <a:pt x="505" y="965"/>
                  </a:cubicBezTo>
                  <a:cubicBezTo>
                    <a:pt x="562" y="951"/>
                    <a:pt x="591" y="907"/>
                    <a:pt x="620" y="864"/>
                  </a:cubicBezTo>
                  <a:cubicBezTo>
                    <a:pt x="649" y="807"/>
                    <a:pt x="663" y="749"/>
                    <a:pt x="663" y="691"/>
                  </a:cubicBezTo>
                  <a:cubicBezTo>
                    <a:pt x="663" y="648"/>
                    <a:pt x="649" y="591"/>
                    <a:pt x="620" y="547"/>
                  </a:cubicBezTo>
                  <a:cubicBezTo>
                    <a:pt x="606" y="504"/>
                    <a:pt x="562" y="475"/>
                    <a:pt x="519" y="447"/>
                  </a:cubicBezTo>
                  <a:cubicBezTo>
                    <a:pt x="476" y="418"/>
                    <a:pt x="433" y="403"/>
                    <a:pt x="375" y="403"/>
                  </a:cubicBezTo>
                  <a:cubicBezTo>
                    <a:pt x="317" y="403"/>
                    <a:pt x="274" y="418"/>
                    <a:pt x="217" y="447"/>
                  </a:cubicBezTo>
                  <a:cubicBezTo>
                    <a:pt x="213" y="448"/>
                    <a:pt x="209" y="449"/>
                    <a:pt x="206" y="451"/>
                  </a:cubicBezTo>
                  <a:lnTo>
                    <a:pt x="206" y="451"/>
                  </a:lnTo>
                  <a:cubicBezTo>
                    <a:pt x="221" y="411"/>
                    <a:pt x="248" y="371"/>
                    <a:pt x="274" y="331"/>
                  </a:cubicBezTo>
                  <a:cubicBezTo>
                    <a:pt x="303" y="288"/>
                    <a:pt x="346" y="259"/>
                    <a:pt x="375" y="231"/>
                  </a:cubicBezTo>
                  <a:cubicBezTo>
                    <a:pt x="418" y="202"/>
                    <a:pt x="447" y="173"/>
                    <a:pt x="490" y="159"/>
                  </a:cubicBezTo>
                  <a:cubicBezTo>
                    <a:pt x="519" y="130"/>
                    <a:pt x="548" y="115"/>
                    <a:pt x="577" y="101"/>
                  </a:cubicBezTo>
                  <a:lnTo>
                    <a:pt x="4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2148800" y="2355975"/>
              <a:ext cx="15500" cy="24850"/>
            </a:xfrm>
            <a:custGeom>
              <a:rect b="b" l="l" r="r" t="t"/>
              <a:pathLst>
                <a:path extrusionOk="0" h="994" w="620">
                  <a:moveTo>
                    <a:pt x="101" y="0"/>
                  </a:moveTo>
                  <a:lnTo>
                    <a:pt x="44" y="533"/>
                  </a:lnTo>
                  <a:lnTo>
                    <a:pt x="130" y="519"/>
                  </a:lnTo>
                  <a:cubicBezTo>
                    <a:pt x="152" y="511"/>
                    <a:pt x="170" y="508"/>
                    <a:pt x="186" y="508"/>
                  </a:cubicBezTo>
                  <a:cubicBezTo>
                    <a:pt x="202" y="508"/>
                    <a:pt x="217" y="511"/>
                    <a:pt x="231" y="519"/>
                  </a:cubicBezTo>
                  <a:cubicBezTo>
                    <a:pt x="242" y="515"/>
                    <a:pt x="253" y="513"/>
                    <a:pt x="266" y="513"/>
                  </a:cubicBezTo>
                  <a:cubicBezTo>
                    <a:pt x="302" y="513"/>
                    <a:pt x="343" y="529"/>
                    <a:pt x="375" y="562"/>
                  </a:cubicBezTo>
                  <a:cubicBezTo>
                    <a:pt x="418" y="591"/>
                    <a:pt x="433" y="634"/>
                    <a:pt x="433" y="677"/>
                  </a:cubicBezTo>
                  <a:cubicBezTo>
                    <a:pt x="433" y="720"/>
                    <a:pt x="418" y="763"/>
                    <a:pt x="389" y="792"/>
                  </a:cubicBezTo>
                  <a:cubicBezTo>
                    <a:pt x="358" y="813"/>
                    <a:pt x="326" y="827"/>
                    <a:pt x="294" y="827"/>
                  </a:cubicBezTo>
                  <a:cubicBezTo>
                    <a:pt x="283" y="827"/>
                    <a:pt x="271" y="825"/>
                    <a:pt x="260" y="821"/>
                  </a:cubicBezTo>
                  <a:cubicBezTo>
                    <a:pt x="247" y="825"/>
                    <a:pt x="236" y="827"/>
                    <a:pt x="225" y="827"/>
                  </a:cubicBezTo>
                  <a:cubicBezTo>
                    <a:pt x="198" y="827"/>
                    <a:pt x="175" y="817"/>
                    <a:pt x="145" y="807"/>
                  </a:cubicBezTo>
                  <a:cubicBezTo>
                    <a:pt x="101" y="792"/>
                    <a:pt x="73" y="778"/>
                    <a:pt x="44" y="763"/>
                  </a:cubicBezTo>
                  <a:lnTo>
                    <a:pt x="1" y="922"/>
                  </a:lnTo>
                  <a:cubicBezTo>
                    <a:pt x="29" y="936"/>
                    <a:pt x="73" y="965"/>
                    <a:pt x="116" y="979"/>
                  </a:cubicBezTo>
                  <a:cubicBezTo>
                    <a:pt x="159" y="979"/>
                    <a:pt x="217" y="994"/>
                    <a:pt x="260" y="994"/>
                  </a:cubicBezTo>
                  <a:cubicBezTo>
                    <a:pt x="332" y="994"/>
                    <a:pt x="389" y="979"/>
                    <a:pt x="447" y="951"/>
                  </a:cubicBezTo>
                  <a:cubicBezTo>
                    <a:pt x="490" y="936"/>
                    <a:pt x="533" y="893"/>
                    <a:pt x="562" y="850"/>
                  </a:cubicBezTo>
                  <a:cubicBezTo>
                    <a:pt x="620" y="735"/>
                    <a:pt x="620" y="619"/>
                    <a:pt x="562" y="504"/>
                  </a:cubicBezTo>
                  <a:cubicBezTo>
                    <a:pt x="533" y="461"/>
                    <a:pt x="505" y="432"/>
                    <a:pt x="447" y="403"/>
                  </a:cubicBezTo>
                  <a:cubicBezTo>
                    <a:pt x="404" y="375"/>
                    <a:pt x="346" y="360"/>
                    <a:pt x="289" y="360"/>
                  </a:cubicBezTo>
                  <a:lnTo>
                    <a:pt x="217" y="360"/>
                  </a:lnTo>
                  <a:lnTo>
                    <a:pt x="216" y="360"/>
                  </a:lnTo>
                  <a:lnTo>
                    <a:pt x="216" y="360"/>
                  </a:lnTo>
                  <a:lnTo>
                    <a:pt x="245" y="173"/>
                  </a:lnTo>
                  <a:lnTo>
                    <a:pt x="548" y="173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2168600" y="2356325"/>
              <a:ext cx="19100" cy="24150"/>
            </a:xfrm>
            <a:custGeom>
              <a:rect b="b" l="l" r="r" t="t"/>
              <a:pathLst>
                <a:path extrusionOk="0" h="966" w="764">
                  <a:moveTo>
                    <a:pt x="476" y="294"/>
                  </a:moveTo>
                  <a:lnTo>
                    <a:pt x="476" y="591"/>
                  </a:lnTo>
                  <a:lnTo>
                    <a:pt x="271" y="591"/>
                  </a:lnTo>
                  <a:lnTo>
                    <a:pt x="476" y="294"/>
                  </a:lnTo>
                  <a:close/>
                  <a:moveTo>
                    <a:pt x="519" y="1"/>
                  </a:moveTo>
                  <a:lnTo>
                    <a:pt x="1" y="735"/>
                  </a:lnTo>
                  <a:lnTo>
                    <a:pt x="476" y="735"/>
                  </a:lnTo>
                  <a:lnTo>
                    <a:pt x="476" y="965"/>
                  </a:lnTo>
                  <a:lnTo>
                    <a:pt x="649" y="965"/>
                  </a:lnTo>
                  <a:lnTo>
                    <a:pt x="649" y="735"/>
                  </a:lnTo>
                  <a:lnTo>
                    <a:pt x="764" y="735"/>
                  </a:lnTo>
                  <a:lnTo>
                    <a:pt x="764" y="591"/>
                  </a:lnTo>
                  <a:lnTo>
                    <a:pt x="649" y="591"/>
                  </a:lnTo>
                  <a:lnTo>
                    <a:pt x="6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1553675" y="2475500"/>
              <a:ext cx="670400" cy="25"/>
            </a:xfrm>
            <a:custGeom>
              <a:rect b="b" l="l" r="r" t="t"/>
              <a:pathLst>
                <a:path extrusionOk="0" fill="none" h="1" w="26816">
                  <a:moveTo>
                    <a:pt x="0" y="0"/>
                  </a:moveTo>
                  <a:lnTo>
                    <a:pt x="26815" y="0"/>
                  </a:lnTo>
                </a:path>
              </a:pathLst>
            </a:custGeom>
            <a:noFill/>
            <a:ln cap="flat" cmpd="sng" w="1800">
              <a:solidFill>
                <a:schemeClr val="lt1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1890650" y="2434450"/>
              <a:ext cx="7950" cy="24150"/>
            </a:xfrm>
            <a:custGeom>
              <a:rect b="b" l="l" r="r" t="t"/>
              <a:pathLst>
                <a:path extrusionOk="0" h="966" w="318">
                  <a:moveTo>
                    <a:pt x="188" y="1"/>
                  </a:moveTo>
                  <a:cubicBezTo>
                    <a:pt x="174" y="15"/>
                    <a:pt x="159" y="44"/>
                    <a:pt x="130" y="58"/>
                  </a:cubicBezTo>
                  <a:cubicBezTo>
                    <a:pt x="116" y="87"/>
                    <a:pt x="87" y="101"/>
                    <a:pt x="73" y="116"/>
                  </a:cubicBezTo>
                  <a:cubicBezTo>
                    <a:pt x="44" y="130"/>
                    <a:pt x="30" y="145"/>
                    <a:pt x="1" y="145"/>
                  </a:cubicBezTo>
                  <a:lnTo>
                    <a:pt x="15" y="289"/>
                  </a:lnTo>
                  <a:cubicBezTo>
                    <a:pt x="44" y="289"/>
                    <a:pt x="58" y="289"/>
                    <a:pt x="87" y="274"/>
                  </a:cubicBezTo>
                  <a:lnTo>
                    <a:pt x="145" y="245"/>
                  </a:lnTo>
                  <a:lnTo>
                    <a:pt x="145" y="965"/>
                  </a:lnTo>
                  <a:lnTo>
                    <a:pt x="318" y="96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1906150" y="2433950"/>
              <a:ext cx="14775" cy="24650"/>
            </a:xfrm>
            <a:custGeom>
              <a:rect b="b" l="l" r="r" t="t"/>
              <a:pathLst>
                <a:path extrusionOk="0" h="986" w="591">
                  <a:moveTo>
                    <a:pt x="252" y="0"/>
                  </a:moveTo>
                  <a:cubicBezTo>
                    <a:pt x="212" y="0"/>
                    <a:pt x="175" y="10"/>
                    <a:pt x="144" y="21"/>
                  </a:cubicBezTo>
                  <a:cubicBezTo>
                    <a:pt x="86" y="49"/>
                    <a:pt x="43" y="64"/>
                    <a:pt x="0" y="107"/>
                  </a:cubicBezTo>
                  <a:lnTo>
                    <a:pt x="29" y="280"/>
                  </a:lnTo>
                  <a:cubicBezTo>
                    <a:pt x="58" y="251"/>
                    <a:pt x="86" y="222"/>
                    <a:pt x="130" y="208"/>
                  </a:cubicBezTo>
                  <a:cubicBezTo>
                    <a:pt x="173" y="179"/>
                    <a:pt x="216" y="165"/>
                    <a:pt x="259" y="165"/>
                  </a:cubicBezTo>
                  <a:cubicBezTo>
                    <a:pt x="288" y="165"/>
                    <a:pt x="331" y="179"/>
                    <a:pt x="360" y="193"/>
                  </a:cubicBezTo>
                  <a:cubicBezTo>
                    <a:pt x="375" y="222"/>
                    <a:pt x="389" y="251"/>
                    <a:pt x="389" y="294"/>
                  </a:cubicBezTo>
                  <a:cubicBezTo>
                    <a:pt x="389" y="323"/>
                    <a:pt x="375" y="352"/>
                    <a:pt x="375" y="366"/>
                  </a:cubicBezTo>
                  <a:cubicBezTo>
                    <a:pt x="360" y="409"/>
                    <a:pt x="346" y="438"/>
                    <a:pt x="331" y="467"/>
                  </a:cubicBezTo>
                  <a:cubicBezTo>
                    <a:pt x="303" y="496"/>
                    <a:pt x="288" y="539"/>
                    <a:pt x="245" y="597"/>
                  </a:cubicBezTo>
                  <a:lnTo>
                    <a:pt x="0" y="985"/>
                  </a:lnTo>
                  <a:lnTo>
                    <a:pt x="591" y="985"/>
                  </a:lnTo>
                  <a:lnTo>
                    <a:pt x="591" y="827"/>
                  </a:lnTo>
                  <a:lnTo>
                    <a:pt x="288" y="827"/>
                  </a:lnTo>
                  <a:lnTo>
                    <a:pt x="403" y="640"/>
                  </a:lnTo>
                  <a:cubicBezTo>
                    <a:pt x="432" y="597"/>
                    <a:pt x="461" y="539"/>
                    <a:pt x="490" y="496"/>
                  </a:cubicBezTo>
                  <a:cubicBezTo>
                    <a:pt x="519" y="453"/>
                    <a:pt x="533" y="409"/>
                    <a:pt x="547" y="366"/>
                  </a:cubicBezTo>
                  <a:cubicBezTo>
                    <a:pt x="547" y="337"/>
                    <a:pt x="562" y="294"/>
                    <a:pt x="562" y="265"/>
                  </a:cubicBezTo>
                  <a:cubicBezTo>
                    <a:pt x="562" y="208"/>
                    <a:pt x="547" y="165"/>
                    <a:pt x="533" y="121"/>
                  </a:cubicBezTo>
                  <a:cubicBezTo>
                    <a:pt x="504" y="93"/>
                    <a:pt x="475" y="49"/>
                    <a:pt x="447" y="35"/>
                  </a:cubicBezTo>
                  <a:cubicBezTo>
                    <a:pt x="415" y="14"/>
                    <a:pt x="376" y="1"/>
                    <a:pt x="340" y="1"/>
                  </a:cubicBezTo>
                  <a:cubicBezTo>
                    <a:pt x="327" y="1"/>
                    <a:pt x="314" y="2"/>
                    <a:pt x="303" y="6"/>
                  </a:cubicBezTo>
                  <a:cubicBezTo>
                    <a:pt x="286" y="2"/>
                    <a:pt x="269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1927025" y="2453900"/>
              <a:ext cx="4350" cy="4700"/>
            </a:xfrm>
            <a:custGeom>
              <a:rect b="b" l="l" r="r" t="t"/>
              <a:pathLst>
                <a:path extrusionOk="0" h="188" w="174">
                  <a:moveTo>
                    <a:pt x="0" y="0"/>
                  </a:moveTo>
                  <a:lnTo>
                    <a:pt x="0" y="187"/>
                  </a:lnTo>
                  <a:lnTo>
                    <a:pt x="173" y="18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1937100" y="2433825"/>
              <a:ext cx="20550" cy="25125"/>
            </a:xfrm>
            <a:custGeom>
              <a:rect b="b" l="l" r="r" t="t"/>
              <a:pathLst>
                <a:path extrusionOk="0" h="1005" w="822">
                  <a:moveTo>
                    <a:pt x="411" y="155"/>
                  </a:moveTo>
                  <a:cubicBezTo>
                    <a:pt x="472" y="155"/>
                    <a:pt x="533" y="184"/>
                    <a:pt x="577" y="242"/>
                  </a:cubicBezTo>
                  <a:cubicBezTo>
                    <a:pt x="620" y="314"/>
                    <a:pt x="649" y="414"/>
                    <a:pt x="649" y="501"/>
                  </a:cubicBezTo>
                  <a:cubicBezTo>
                    <a:pt x="649" y="573"/>
                    <a:pt x="634" y="630"/>
                    <a:pt x="605" y="702"/>
                  </a:cubicBezTo>
                  <a:cubicBezTo>
                    <a:pt x="591" y="746"/>
                    <a:pt x="562" y="789"/>
                    <a:pt x="533" y="818"/>
                  </a:cubicBezTo>
                  <a:cubicBezTo>
                    <a:pt x="490" y="832"/>
                    <a:pt x="447" y="846"/>
                    <a:pt x="418" y="846"/>
                  </a:cubicBezTo>
                  <a:cubicBezTo>
                    <a:pt x="375" y="846"/>
                    <a:pt x="332" y="832"/>
                    <a:pt x="289" y="818"/>
                  </a:cubicBezTo>
                  <a:cubicBezTo>
                    <a:pt x="260" y="789"/>
                    <a:pt x="231" y="746"/>
                    <a:pt x="217" y="702"/>
                  </a:cubicBezTo>
                  <a:cubicBezTo>
                    <a:pt x="188" y="630"/>
                    <a:pt x="173" y="573"/>
                    <a:pt x="188" y="501"/>
                  </a:cubicBezTo>
                  <a:cubicBezTo>
                    <a:pt x="173" y="414"/>
                    <a:pt x="202" y="314"/>
                    <a:pt x="245" y="242"/>
                  </a:cubicBezTo>
                  <a:cubicBezTo>
                    <a:pt x="289" y="184"/>
                    <a:pt x="350" y="155"/>
                    <a:pt x="411" y="155"/>
                  </a:cubicBezTo>
                  <a:close/>
                  <a:moveTo>
                    <a:pt x="411" y="0"/>
                  </a:moveTo>
                  <a:cubicBezTo>
                    <a:pt x="339" y="0"/>
                    <a:pt x="267" y="18"/>
                    <a:pt x="202" y="54"/>
                  </a:cubicBezTo>
                  <a:cubicBezTo>
                    <a:pt x="130" y="112"/>
                    <a:pt x="87" y="170"/>
                    <a:pt x="58" y="242"/>
                  </a:cubicBezTo>
                  <a:cubicBezTo>
                    <a:pt x="15" y="314"/>
                    <a:pt x="1" y="414"/>
                    <a:pt x="1" y="501"/>
                  </a:cubicBezTo>
                  <a:cubicBezTo>
                    <a:pt x="1" y="587"/>
                    <a:pt x="15" y="674"/>
                    <a:pt x="58" y="760"/>
                  </a:cubicBezTo>
                  <a:cubicBezTo>
                    <a:pt x="87" y="832"/>
                    <a:pt x="130" y="904"/>
                    <a:pt x="202" y="947"/>
                  </a:cubicBezTo>
                  <a:cubicBezTo>
                    <a:pt x="260" y="990"/>
                    <a:pt x="332" y="1005"/>
                    <a:pt x="418" y="1005"/>
                  </a:cubicBezTo>
                  <a:cubicBezTo>
                    <a:pt x="490" y="1005"/>
                    <a:pt x="562" y="990"/>
                    <a:pt x="620" y="947"/>
                  </a:cubicBezTo>
                  <a:cubicBezTo>
                    <a:pt x="692" y="904"/>
                    <a:pt x="735" y="832"/>
                    <a:pt x="764" y="760"/>
                  </a:cubicBezTo>
                  <a:cubicBezTo>
                    <a:pt x="807" y="674"/>
                    <a:pt x="821" y="587"/>
                    <a:pt x="821" y="501"/>
                  </a:cubicBezTo>
                  <a:cubicBezTo>
                    <a:pt x="821" y="414"/>
                    <a:pt x="807" y="328"/>
                    <a:pt x="764" y="242"/>
                  </a:cubicBezTo>
                  <a:cubicBezTo>
                    <a:pt x="735" y="170"/>
                    <a:pt x="692" y="112"/>
                    <a:pt x="620" y="54"/>
                  </a:cubicBezTo>
                  <a:cubicBezTo>
                    <a:pt x="555" y="18"/>
                    <a:pt x="483" y="0"/>
                    <a:pt x="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1963750" y="2434100"/>
              <a:ext cx="16225" cy="24850"/>
            </a:xfrm>
            <a:custGeom>
              <a:rect b="b" l="l" r="r" t="t"/>
              <a:pathLst>
                <a:path extrusionOk="0" h="994" w="649">
                  <a:moveTo>
                    <a:pt x="332" y="547"/>
                  </a:moveTo>
                  <a:cubicBezTo>
                    <a:pt x="375" y="547"/>
                    <a:pt x="418" y="562"/>
                    <a:pt x="447" y="591"/>
                  </a:cubicBezTo>
                  <a:cubicBezTo>
                    <a:pt x="476" y="619"/>
                    <a:pt x="490" y="648"/>
                    <a:pt x="490" y="691"/>
                  </a:cubicBezTo>
                  <a:cubicBezTo>
                    <a:pt x="490" y="735"/>
                    <a:pt x="476" y="778"/>
                    <a:pt x="447" y="807"/>
                  </a:cubicBezTo>
                  <a:cubicBezTo>
                    <a:pt x="420" y="834"/>
                    <a:pt x="379" y="848"/>
                    <a:pt x="339" y="850"/>
                  </a:cubicBezTo>
                  <a:lnTo>
                    <a:pt x="339" y="850"/>
                  </a:lnTo>
                  <a:cubicBezTo>
                    <a:pt x="298" y="848"/>
                    <a:pt x="258" y="834"/>
                    <a:pt x="231" y="807"/>
                  </a:cubicBezTo>
                  <a:cubicBezTo>
                    <a:pt x="202" y="778"/>
                    <a:pt x="173" y="735"/>
                    <a:pt x="188" y="691"/>
                  </a:cubicBezTo>
                  <a:cubicBezTo>
                    <a:pt x="173" y="648"/>
                    <a:pt x="202" y="619"/>
                    <a:pt x="231" y="591"/>
                  </a:cubicBezTo>
                  <a:cubicBezTo>
                    <a:pt x="260" y="562"/>
                    <a:pt x="288" y="547"/>
                    <a:pt x="332" y="547"/>
                  </a:cubicBezTo>
                  <a:close/>
                  <a:moveTo>
                    <a:pt x="432" y="0"/>
                  </a:moveTo>
                  <a:cubicBezTo>
                    <a:pt x="389" y="29"/>
                    <a:pt x="332" y="58"/>
                    <a:pt x="288" y="101"/>
                  </a:cubicBezTo>
                  <a:cubicBezTo>
                    <a:pt x="231" y="144"/>
                    <a:pt x="188" y="187"/>
                    <a:pt x="144" y="245"/>
                  </a:cubicBezTo>
                  <a:cubicBezTo>
                    <a:pt x="101" y="288"/>
                    <a:pt x="58" y="360"/>
                    <a:pt x="43" y="418"/>
                  </a:cubicBezTo>
                  <a:cubicBezTo>
                    <a:pt x="15" y="490"/>
                    <a:pt x="0" y="562"/>
                    <a:pt x="0" y="634"/>
                  </a:cubicBezTo>
                  <a:cubicBezTo>
                    <a:pt x="0" y="706"/>
                    <a:pt x="15" y="763"/>
                    <a:pt x="43" y="821"/>
                  </a:cubicBezTo>
                  <a:cubicBezTo>
                    <a:pt x="58" y="879"/>
                    <a:pt x="101" y="922"/>
                    <a:pt x="159" y="951"/>
                  </a:cubicBezTo>
                  <a:cubicBezTo>
                    <a:pt x="216" y="979"/>
                    <a:pt x="274" y="994"/>
                    <a:pt x="332" y="994"/>
                  </a:cubicBezTo>
                  <a:cubicBezTo>
                    <a:pt x="389" y="994"/>
                    <a:pt x="447" y="994"/>
                    <a:pt x="504" y="965"/>
                  </a:cubicBezTo>
                  <a:cubicBezTo>
                    <a:pt x="548" y="936"/>
                    <a:pt x="576" y="893"/>
                    <a:pt x="605" y="850"/>
                  </a:cubicBezTo>
                  <a:cubicBezTo>
                    <a:pt x="634" y="807"/>
                    <a:pt x="648" y="749"/>
                    <a:pt x="648" y="691"/>
                  </a:cubicBezTo>
                  <a:cubicBezTo>
                    <a:pt x="648" y="634"/>
                    <a:pt x="634" y="591"/>
                    <a:pt x="605" y="547"/>
                  </a:cubicBezTo>
                  <a:cubicBezTo>
                    <a:pt x="591" y="504"/>
                    <a:pt x="548" y="461"/>
                    <a:pt x="504" y="432"/>
                  </a:cubicBezTo>
                  <a:cubicBezTo>
                    <a:pt x="461" y="418"/>
                    <a:pt x="418" y="403"/>
                    <a:pt x="360" y="403"/>
                  </a:cubicBezTo>
                  <a:cubicBezTo>
                    <a:pt x="317" y="403"/>
                    <a:pt x="260" y="418"/>
                    <a:pt x="202" y="432"/>
                  </a:cubicBezTo>
                  <a:cubicBezTo>
                    <a:pt x="198" y="437"/>
                    <a:pt x="193" y="441"/>
                    <a:pt x="188" y="445"/>
                  </a:cubicBezTo>
                  <a:lnTo>
                    <a:pt x="188" y="445"/>
                  </a:lnTo>
                  <a:cubicBezTo>
                    <a:pt x="202" y="403"/>
                    <a:pt x="231" y="360"/>
                    <a:pt x="260" y="331"/>
                  </a:cubicBezTo>
                  <a:cubicBezTo>
                    <a:pt x="303" y="288"/>
                    <a:pt x="332" y="259"/>
                    <a:pt x="375" y="216"/>
                  </a:cubicBezTo>
                  <a:cubicBezTo>
                    <a:pt x="432" y="173"/>
                    <a:pt x="490" y="130"/>
                    <a:pt x="562" y="87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1985700" y="2434100"/>
              <a:ext cx="16600" cy="24850"/>
            </a:xfrm>
            <a:custGeom>
              <a:rect b="b" l="l" r="r" t="t"/>
              <a:pathLst>
                <a:path extrusionOk="0" h="994" w="664">
                  <a:moveTo>
                    <a:pt x="332" y="547"/>
                  </a:moveTo>
                  <a:cubicBezTo>
                    <a:pt x="375" y="547"/>
                    <a:pt x="418" y="562"/>
                    <a:pt x="447" y="591"/>
                  </a:cubicBezTo>
                  <a:cubicBezTo>
                    <a:pt x="476" y="619"/>
                    <a:pt x="490" y="648"/>
                    <a:pt x="490" y="691"/>
                  </a:cubicBezTo>
                  <a:cubicBezTo>
                    <a:pt x="490" y="735"/>
                    <a:pt x="476" y="778"/>
                    <a:pt x="447" y="807"/>
                  </a:cubicBezTo>
                  <a:cubicBezTo>
                    <a:pt x="420" y="834"/>
                    <a:pt x="380" y="848"/>
                    <a:pt x="339" y="850"/>
                  </a:cubicBezTo>
                  <a:lnTo>
                    <a:pt x="339" y="850"/>
                  </a:lnTo>
                  <a:cubicBezTo>
                    <a:pt x="298" y="848"/>
                    <a:pt x="258" y="834"/>
                    <a:pt x="231" y="807"/>
                  </a:cubicBezTo>
                  <a:cubicBezTo>
                    <a:pt x="202" y="778"/>
                    <a:pt x="174" y="735"/>
                    <a:pt x="188" y="691"/>
                  </a:cubicBezTo>
                  <a:cubicBezTo>
                    <a:pt x="174" y="648"/>
                    <a:pt x="202" y="619"/>
                    <a:pt x="231" y="591"/>
                  </a:cubicBezTo>
                  <a:cubicBezTo>
                    <a:pt x="260" y="562"/>
                    <a:pt x="289" y="547"/>
                    <a:pt x="332" y="547"/>
                  </a:cubicBezTo>
                  <a:close/>
                  <a:moveTo>
                    <a:pt x="433" y="0"/>
                  </a:moveTo>
                  <a:cubicBezTo>
                    <a:pt x="390" y="29"/>
                    <a:pt x="332" y="58"/>
                    <a:pt x="289" y="101"/>
                  </a:cubicBezTo>
                  <a:cubicBezTo>
                    <a:pt x="231" y="144"/>
                    <a:pt x="188" y="187"/>
                    <a:pt x="145" y="245"/>
                  </a:cubicBezTo>
                  <a:cubicBezTo>
                    <a:pt x="102" y="288"/>
                    <a:pt x="58" y="360"/>
                    <a:pt x="44" y="418"/>
                  </a:cubicBezTo>
                  <a:cubicBezTo>
                    <a:pt x="15" y="490"/>
                    <a:pt x="1" y="562"/>
                    <a:pt x="1" y="634"/>
                  </a:cubicBezTo>
                  <a:cubicBezTo>
                    <a:pt x="1" y="706"/>
                    <a:pt x="15" y="763"/>
                    <a:pt x="44" y="821"/>
                  </a:cubicBezTo>
                  <a:cubicBezTo>
                    <a:pt x="58" y="879"/>
                    <a:pt x="102" y="922"/>
                    <a:pt x="159" y="951"/>
                  </a:cubicBezTo>
                  <a:cubicBezTo>
                    <a:pt x="217" y="979"/>
                    <a:pt x="274" y="994"/>
                    <a:pt x="332" y="994"/>
                  </a:cubicBezTo>
                  <a:cubicBezTo>
                    <a:pt x="404" y="994"/>
                    <a:pt x="462" y="979"/>
                    <a:pt x="519" y="951"/>
                  </a:cubicBezTo>
                  <a:cubicBezTo>
                    <a:pt x="562" y="936"/>
                    <a:pt x="591" y="893"/>
                    <a:pt x="620" y="850"/>
                  </a:cubicBezTo>
                  <a:cubicBezTo>
                    <a:pt x="649" y="792"/>
                    <a:pt x="663" y="749"/>
                    <a:pt x="663" y="691"/>
                  </a:cubicBezTo>
                  <a:cubicBezTo>
                    <a:pt x="663" y="634"/>
                    <a:pt x="649" y="576"/>
                    <a:pt x="620" y="533"/>
                  </a:cubicBezTo>
                  <a:cubicBezTo>
                    <a:pt x="606" y="490"/>
                    <a:pt x="562" y="461"/>
                    <a:pt x="519" y="432"/>
                  </a:cubicBezTo>
                  <a:cubicBezTo>
                    <a:pt x="488" y="411"/>
                    <a:pt x="456" y="398"/>
                    <a:pt x="419" y="398"/>
                  </a:cubicBezTo>
                  <a:cubicBezTo>
                    <a:pt x="405" y="398"/>
                    <a:pt x="391" y="400"/>
                    <a:pt x="375" y="403"/>
                  </a:cubicBezTo>
                  <a:cubicBezTo>
                    <a:pt x="360" y="400"/>
                    <a:pt x="345" y="398"/>
                    <a:pt x="331" y="398"/>
                  </a:cubicBezTo>
                  <a:cubicBezTo>
                    <a:pt x="293" y="398"/>
                    <a:pt x="259" y="411"/>
                    <a:pt x="217" y="432"/>
                  </a:cubicBezTo>
                  <a:cubicBezTo>
                    <a:pt x="213" y="435"/>
                    <a:pt x="208" y="438"/>
                    <a:pt x="204" y="441"/>
                  </a:cubicBezTo>
                  <a:lnTo>
                    <a:pt x="204" y="441"/>
                  </a:lnTo>
                  <a:cubicBezTo>
                    <a:pt x="219" y="400"/>
                    <a:pt x="247" y="358"/>
                    <a:pt x="274" y="317"/>
                  </a:cubicBezTo>
                  <a:cubicBezTo>
                    <a:pt x="303" y="288"/>
                    <a:pt x="346" y="245"/>
                    <a:pt x="375" y="216"/>
                  </a:cubicBezTo>
                  <a:cubicBezTo>
                    <a:pt x="433" y="173"/>
                    <a:pt x="490" y="130"/>
                    <a:pt x="562" y="87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2101625" y="2433725"/>
              <a:ext cx="20200" cy="25225"/>
            </a:xfrm>
            <a:custGeom>
              <a:rect b="b" l="l" r="r" t="t"/>
              <a:pathLst>
                <a:path extrusionOk="0" h="1009" w="808">
                  <a:moveTo>
                    <a:pt x="404" y="159"/>
                  </a:moveTo>
                  <a:cubicBezTo>
                    <a:pt x="465" y="159"/>
                    <a:pt x="527" y="188"/>
                    <a:pt x="563" y="246"/>
                  </a:cubicBezTo>
                  <a:cubicBezTo>
                    <a:pt x="620" y="318"/>
                    <a:pt x="635" y="418"/>
                    <a:pt x="635" y="505"/>
                  </a:cubicBezTo>
                  <a:cubicBezTo>
                    <a:pt x="635" y="577"/>
                    <a:pt x="620" y="634"/>
                    <a:pt x="606" y="706"/>
                  </a:cubicBezTo>
                  <a:cubicBezTo>
                    <a:pt x="591" y="750"/>
                    <a:pt x="563" y="793"/>
                    <a:pt x="519" y="822"/>
                  </a:cubicBezTo>
                  <a:cubicBezTo>
                    <a:pt x="491" y="836"/>
                    <a:pt x="447" y="850"/>
                    <a:pt x="404" y="850"/>
                  </a:cubicBezTo>
                  <a:cubicBezTo>
                    <a:pt x="361" y="850"/>
                    <a:pt x="318" y="836"/>
                    <a:pt x="289" y="822"/>
                  </a:cubicBezTo>
                  <a:cubicBezTo>
                    <a:pt x="246" y="793"/>
                    <a:pt x="217" y="750"/>
                    <a:pt x="203" y="706"/>
                  </a:cubicBezTo>
                  <a:cubicBezTo>
                    <a:pt x="188" y="634"/>
                    <a:pt x="174" y="577"/>
                    <a:pt x="174" y="505"/>
                  </a:cubicBezTo>
                  <a:cubicBezTo>
                    <a:pt x="174" y="418"/>
                    <a:pt x="188" y="318"/>
                    <a:pt x="246" y="246"/>
                  </a:cubicBezTo>
                  <a:cubicBezTo>
                    <a:pt x="282" y="188"/>
                    <a:pt x="343" y="159"/>
                    <a:pt x="404" y="159"/>
                  </a:cubicBezTo>
                  <a:close/>
                  <a:moveTo>
                    <a:pt x="404" y="1"/>
                  </a:moveTo>
                  <a:cubicBezTo>
                    <a:pt x="332" y="1"/>
                    <a:pt x="260" y="15"/>
                    <a:pt x="188" y="58"/>
                  </a:cubicBezTo>
                  <a:cubicBezTo>
                    <a:pt x="131" y="102"/>
                    <a:pt x="73" y="174"/>
                    <a:pt x="44" y="246"/>
                  </a:cubicBezTo>
                  <a:cubicBezTo>
                    <a:pt x="15" y="318"/>
                    <a:pt x="1" y="418"/>
                    <a:pt x="1" y="505"/>
                  </a:cubicBezTo>
                  <a:cubicBezTo>
                    <a:pt x="1" y="591"/>
                    <a:pt x="15" y="678"/>
                    <a:pt x="44" y="764"/>
                  </a:cubicBezTo>
                  <a:cubicBezTo>
                    <a:pt x="73" y="836"/>
                    <a:pt x="131" y="908"/>
                    <a:pt x="188" y="951"/>
                  </a:cubicBezTo>
                  <a:cubicBezTo>
                    <a:pt x="260" y="994"/>
                    <a:pt x="332" y="1009"/>
                    <a:pt x="404" y="1009"/>
                  </a:cubicBezTo>
                  <a:cubicBezTo>
                    <a:pt x="476" y="1009"/>
                    <a:pt x="548" y="994"/>
                    <a:pt x="620" y="951"/>
                  </a:cubicBezTo>
                  <a:cubicBezTo>
                    <a:pt x="678" y="908"/>
                    <a:pt x="735" y="836"/>
                    <a:pt x="764" y="764"/>
                  </a:cubicBezTo>
                  <a:cubicBezTo>
                    <a:pt x="793" y="678"/>
                    <a:pt x="807" y="591"/>
                    <a:pt x="807" y="505"/>
                  </a:cubicBezTo>
                  <a:cubicBezTo>
                    <a:pt x="807" y="418"/>
                    <a:pt x="793" y="332"/>
                    <a:pt x="764" y="246"/>
                  </a:cubicBezTo>
                  <a:cubicBezTo>
                    <a:pt x="735" y="174"/>
                    <a:pt x="678" y="116"/>
                    <a:pt x="620" y="58"/>
                  </a:cubicBezTo>
                  <a:cubicBezTo>
                    <a:pt x="548" y="15"/>
                    <a:pt x="476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2127550" y="2453900"/>
              <a:ext cx="4725" cy="4700"/>
            </a:xfrm>
            <a:custGeom>
              <a:rect b="b" l="l" r="r" t="t"/>
              <a:pathLst>
                <a:path extrusionOk="0" h="188" w="189">
                  <a:moveTo>
                    <a:pt x="1" y="0"/>
                  </a:moveTo>
                  <a:lnTo>
                    <a:pt x="1" y="187"/>
                  </a:lnTo>
                  <a:lnTo>
                    <a:pt x="188" y="18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2137275" y="2434000"/>
              <a:ext cx="16600" cy="24600"/>
            </a:xfrm>
            <a:custGeom>
              <a:rect b="b" l="l" r="r" t="t"/>
              <a:pathLst>
                <a:path extrusionOk="0" h="984" w="664">
                  <a:moveTo>
                    <a:pt x="325" y="148"/>
                  </a:moveTo>
                  <a:cubicBezTo>
                    <a:pt x="364" y="148"/>
                    <a:pt x="404" y="163"/>
                    <a:pt x="433" y="191"/>
                  </a:cubicBezTo>
                  <a:cubicBezTo>
                    <a:pt x="462" y="220"/>
                    <a:pt x="476" y="263"/>
                    <a:pt x="476" y="292"/>
                  </a:cubicBezTo>
                  <a:cubicBezTo>
                    <a:pt x="476" y="335"/>
                    <a:pt x="462" y="379"/>
                    <a:pt x="433" y="407"/>
                  </a:cubicBezTo>
                  <a:cubicBezTo>
                    <a:pt x="404" y="436"/>
                    <a:pt x="361" y="451"/>
                    <a:pt x="318" y="451"/>
                  </a:cubicBezTo>
                  <a:cubicBezTo>
                    <a:pt x="289" y="451"/>
                    <a:pt x="246" y="436"/>
                    <a:pt x="217" y="407"/>
                  </a:cubicBezTo>
                  <a:cubicBezTo>
                    <a:pt x="188" y="379"/>
                    <a:pt x="174" y="335"/>
                    <a:pt x="174" y="292"/>
                  </a:cubicBezTo>
                  <a:cubicBezTo>
                    <a:pt x="174" y="263"/>
                    <a:pt x="188" y="220"/>
                    <a:pt x="217" y="191"/>
                  </a:cubicBezTo>
                  <a:cubicBezTo>
                    <a:pt x="246" y="163"/>
                    <a:pt x="285" y="148"/>
                    <a:pt x="325" y="148"/>
                  </a:cubicBezTo>
                  <a:close/>
                  <a:moveTo>
                    <a:pt x="364" y="0"/>
                  </a:moveTo>
                  <a:cubicBezTo>
                    <a:pt x="353" y="0"/>
                    <a:pt x="343" y="2"/>
                    <a:pt x="332" y="4"/>
                  </a:cubicBezTo>
                  <a:cubicBezTo>
                    <a:pt x="274" y="4"/>
                    <a:pt x="217" y="4"/>
                    <a:pt x="159" y="33"/>
                  </a:cubicBezTo>
                  <a:cubicBezTo>
                    <a:pt x="116" y="62"/>
                    <a:pt x="73" y="105"/>
                    <a:pt x="44" y="148"/>
                  </a:cubicBezTo>
                  <a:cubicBezTo>
                    <a:pt x="15" y="191"/>
                    <a:pt x="1" y="249"/>
                    <a:pt x="15" y="307"/>
                  </a:cubicBezTo>
                  <a:cubicBezTo>
                    <a:pt x="1" y="364"/>
                    <a:pt x="15" y="407"/>
                    <a:pt x="44" y="451"/>
                  </a:cubicBezTo>
                  <a:cubicBezTo>
                    <a:pt x="73" y="494"/>
                    <a:pt x="102" y="537"/>
                    <a:pt x="145" y="566"/>
                  </a:cubicBezTo>
                  <a:cubicBezTo>
                    <a:pt x="188" y="580"/>
                    <a:pt x="246" y="595"/>
                    <a:pt x="289" y="595"/>
                  </a:cubicBezTo>
                  <a:cubicBezTo>
                    <a:pt x="346" y="595"/>
                    <a:pt x="404" y="595"/>
                    <a:pt x="447" y="566"/>
                  </a:cubicBezTo>
                  <a:cubicBezTo>
                    <a:pt x="453" y="562"/>
                    <a:pt x="459" y="557"/>
                    <a:pt x="465" y="553"/>
                  </a:cubicBezTo>
                  <a:lnTo>
                    <a:pt x="465" y="553"/>
                  </a:lnTo>
                  <a:cubicBezTo>
                    <a:pt x="440" y="591"/>
                    <a:pt x="415" y="629"/>
                    <a:pt x="390" y="667"/>
                  </a:cubicBezTo>
                  <a:cubicBezTo>
                    <a:pt x="361" y="695"/>
                    <a:pt x="332" y="739"/>
                    <a:pt x="303" y="767"/>
                  </a:cubicBezTo>
                  <a:cubicBezTo>
                    <a:pt x="260" y="796"/>
                    <a:pt x="231" y="811"/>
                    <a:pt x="202" y="839"/>
                  </a:cubicBezTo>
                  <a:cubicBezTo>
                    <a:pt x="174" y="854"/>
                    <a:pt x="145" y="868"/>
                    <a:pt x="116" y="883"/>
                  </a:cubicBezTo>
                  <a:lnTo>
                    <a:pt x="231" y="983"/>
                  </a:lnTo>
                  <a:cubicBezTo>
                    <a:pt x="289" y="955"/>
                    <a:pt x="332" y="926"/>
                    <a:pt x="390" y="883"/>
                  </a:cubicBezTo>
                  <a:cubicBezTo>
                    <a:pt x="433" y="839"/>
                    <a:pt x="476" y="796"/>
                    <a:pt x="519" y="753"/>
                  </a:cubicBezTo>
                  <a:cubicBezTo>
                    <a:pt x="562" y="695"/>
                    <a:pt x="606" y="638"/>
                    <a:pt x="620" y="566"/>
                  </a:cubicBezTo>
                  <a:cubicBezTo>
                    <a:pt x="649" y="508"/>
                    <a:pt x="663" y="436"/>
                    <a:pt x="663" y="364"/>
                  </a:cubicBezTo>
                  <a:cubicBezTo>
                    <a:pt x="663" y="292"/>
                    <a:pt x="649" y="220"/>
                    <a:pt x="620" y="163"/>
                  </a:cubicBezTo>
                  <a:cubicBezTo>
                    <a:pt x="591" y="119"/>
                    <a:pt x="562" y="76"/>
                    <a:pt x="505" y="47"/>
                  </a:cubicBezTo>
                  <a:cubicBezTo>
                    <a:pt x="458" y="24"/>
                    <a:pt x="411" y="0"/>
                    <a:pt x="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2158875" y="2434100"/>
              <a:ext cx="15525" cy="24850"/>
            </a:xfrm>
            <a:custGeom>
              <a:rect b="b" l="l" r="r" t="t"/>
              <a:pathLst>
                <a:path extrusionOk="0" h="994" w="621">
                  <a:moveTo>
                    <a:pt x="289" y="0"/>
                  </a:moveTo>
                  <a:cubicBezTo>
                    <a:pt x="246" y="0"/>
                    <a:pt x="202" y="0"/>
                    <a:pt x="145" y="15"/>
                  </a:cubicBezTo>
                  <a:cubicBezTo>
                    <a:pt x="116" y="29"/>
                    <a:pt x="73" y="43"/>
                    <a:pt x="30" y="58"/>
                  </a:cubicBezTo>
                  <a:lnTo>
                    <a:pt x="58" y="216"/>
                  </a:lnTo>
                  <a:cubicBezTo>
                    <a:pt x="87" y="202"/>
                    <a:pt x="130" y="187"/>
                    <a:pt x="159" y="173"/>
                  </a:cubicBezTo>
                  <a:cubicBezTo>
                    <a:pt x="190" y="163"/>
                    <a:pt x="213" y="153"/>
                    <a:pt x="239" y="153"/>
                  </a:cubicBezTo>
                  <a:cubicBezTo>
                    <a:pt x="250" y="153"/>
                    <a:pt x="262" y="154"/>
                    <a:pt x="274" y="159"/>
                  </a:cubicBezTo>
                  <a:cubicBezTo>
                    <a:pt x="286" y="155"/>
                    <a:pt x="297" y="153"/>
                    <a:pt x="306" y="153"/>
                  </a:cubicBezTo>
                  <a:cubicBezTo>
                    <a:pt x="333" y="153"/>
                    <a:pt x="354" y="166"/>
                    <a:pt x="375" y="187"/>
                  </a:cubicBezTo>
                  <a:cubicBezTo>
                    <a:pt x="404" y="202"/>
                    <a:pt x="418" y="231"/>
                    <a:pt x="418" y="274"/>
                  </a:cubicBezTo>
                  <a:cubicBezTo>
                    <a:pt x="418" y="303"/>
                    <a:pt x="404" y="346"/>
                    <a:pt x="375" y="360"/>
                  </a:cubicBezTo>
                  <a:cubicBezTo>
                    <a:pt x="346" y="389"/>
                    <a:pt x="303" y="403"/>
                    <a:pt x="260" y="403"/>
                  </a:cubicBezTo>
                  <a:lnTo>
                    <a:pt x="174" y="403"/>
                  </a:lnTo>
                  <a:lnTo>
                    <a:pt x="174" y="562"/>
                  </a:lnTo>
                  <a:lnTo>
                    <a:pt x="260" y="562"/>
                  </a:lnTo>
                  <a:cubicBezTo>
                    <a:pt x="318" y="562"/>
                    <a:pt x="361" y="562"/>
                    <a:pt x="404" y="591"/>
                  </a:cubicBezTo>
                  <a:cubicBezTo>
                    <a:pt x="433" y="619"/>
                    <a:pt x="447" y="663"/>
                    <a:pt x="447" y="706"/>
                  </a:cubicBezTo>
                  <a:cubicBezTo>
                    <a:pt x="447" y="749"/>
                    <a:pt x="433" y="792"/>
                    <a:pt x="404" y="807"/>
                  </a:cubicBezTo>
                  <a:cubicBezTo>
                    <a:pt x="361" y="835"/>
                    <a:pt x="318" y="850"/>
                    <a:pt x="274" y="850"/>
                  </a:cubicBezTo>
                  <a:cubicBezTo>
                    <a:pt x="231" y="850"/>
                    <a:pt x="188" y="835"/>
                    <a:pt x="159" y="835"/>
                  </a:cubicBezTo>
                  <a:cubicBezTo>
                    <a:pt x="116" y="821"/>
                    <a:pt x="87" y="807"/>
                    <a:pt x="44" y="792"/>
                  </a:cubicBezTo>
                  <a:lnTo>
                    <a:pt x="1" y="936"/>
                  </a:lnTo>
                  <a:cubicBezTo>
                    <a:pt x="44" y="951"/>
                    <a:pt x="73" y="965"/>
                    <a:pt x="116" y="979"/>
                  </a:cubicBezTo>
                  <a:cubicBezTo>
                    <a:pt x="174" y="994"/>
                    <a:pt x="217" y="994"/>
                    <a:pt x="274" y="994"/>
                  </a:cubicBezTo>
                  <a:cubicBezTo>
                    <a:pt x="332" y="994"/>
                    <a:pt x="404" y="994"/>
                    <a:pt x="462" y="965"/>
                  </a:cubicBezTo>
                  <a:cubicBezTo>
                    <a:pt x="505" y="951"/>
                    <a:pt x="548" y="907"/>
                    <a:pt x="577" y="864"/>
                  </a:cubicBezTo>
                  <a:cubicBezTo>
                    <a:pt x="606" y="821"/>
                    <a:pt x="620" y="763"/>
                    <a:pt x="620" y="706"/>
                  </a:cubicBezTo>
                  <a:cubicBezTo>
                    <a:pt x="620" y="648"/>
                    <a:pt x="606" y="591"/>
                    <a:pt x="562" y="547"/>
                  </a:cubicBezTo>
                  <a:cubicBezTo>
                    <a:pt x="530" y="504"/>
                    <a:pt x="490" y="485"/>
                    <a:pt x="441" y="473"/>
                  </a:cubicBezTo>
                  <a:lnTo>
                    <a:pt x="441" y="473"/>
                  </a:lnTo>
                  <a:cubicBezTo>
                    <a:pt x="480" y="457"/>
                    <a:pt x="514" y="433"/>
                    <a:pt x="534" y="403"/>
                  </a:cubicBezTo>
                  <a:cubicBezTo>
                    <a:pt x="562" y="360"/>
                    <a:pt x="591" y="303"/>
                    <a:pt x="591" y="245"/>
                  </a:cubicBezTo>
                  <a:cubicBezTo>
                    <a:pt x="591" y="159"/>
                    <a:pt x="534" y="72"/>
                    <a:pt x="447" y="29"/>
                  </a:cubicBezTo>
                  <a:cubicBezTo>
                    <a:pt x="404" y="15"/>
                    <a:pt x="346" y="0"/>
                    <a:pt x="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2179050" y="2434450"/>
              <a:ext cx="19450" cy="24150"/>
            </a:xfrm>
            <a:custGeom>
              <a:rect b="b" l="l" r="r" t="t"/>
              <a:pathLst>
                <a:path extrusionOk="0" h="966" w="778">
                  <a:moveTo>
                    <a:pt x="490" y="308"/>
                  </a:moveTo>
                  <a:lnTo>
                    <a:pt x="490" y="605"/>
                  </a:lnTo>
                  <a:lnTo>
                    <a:pt x="285" y="605"/>
                  </a:lnTo>
                  <a:lnTo>
                    <a:pt x="490" y="308"/>
                  </a:lnTo>
                  <a:close/>
                  <a:moveTo>
                    <a:pt x="533" y="1"/>
                  </a:moveTo>
                  <a:lnTo>
                    <a:pt x="0" y="749"/>
                  </a:lnTo>
                  <a:lnTo>
                    <a:pt x="490" y="749"/>
                  </a:lnTo>
                  <a:lnTo>
                    <a:pt x="490" y="965"/>
                  </a:lnTo>
                  <a:lnTo>
                    <a:pt x="663" y="965"/>
                  </a:lnTo>
                  <a:lnTo>
                    <a:pt x="663" y="749"/>
                  </a:lnTo>
                  <a:lnTo>
                    <a:pt x="778" y="749"/>
                  </a:lnTo>
                  <a:lnTo>
                    <a:pt x="778" y="605"/>
                  </a:lnTo>
                  <a:lnTo>
                    <a:pt x="663" y="605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1553675" y="2553625"/>
              <a:ext cx="670400" cy="25"/>
            </a:xfrm>
            <a:custGeom>
              <a:rect b="b" l="l" r="r" t="t"/>
              <a:pathLst>
                <a:path extrusionOk="0" fill="none" h="1" w="26816">
                  <a:moveTo>
                    <a:pt x="0" y="0"/>
                  </a:moveTo>
                  <a:lnTo>
                    <a:pt x="26815" y="0"/>
                  </a:lnTo>
                </a:path>
              </a:pathLst>
            </a:custGeom>
            <a:noFill/>
            <a:ln cap="flat" cmpd="sng" w="1800">
              <a:solidFill>
                <a:schemeClr val="lt1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1890650" y="2512575"/>
              <a:ext cx="7950" cy="24150"/>
            </a:xfrm>
            <a:custGeom>
              <a:rect b="b" l="l" r="r" t="t"/>
              <a:pathLst>
                <a:path extrusionOk="0" h="966" w="318">
                  <a:moveTo>
                    <a:pt x="188" y="1"/>
                  </a:moveTo>
                  <a:cubicBezTo>
                    <a:pt x="174" y="15"/>
                    <a:pt x="159" y="44"/>
                    <a:pt x="130" y="58"/>
                  </a:cubicBezTo>
                  <a:cubicBezTo>
                    <a:pt x="116" y="87"/>
                    <a:pt x="87" y="101"/>
                    <a:pt x="73" y="116"/>
                  </a:cubicBezTo>
                  <a:cubicBezTo>
                    <a:pt x="44" y="130"/>
                    <a:pt x="30" y="145"/>
                    <a:pt x="1" y="145"/>
                  </a:cubicBezTo>
                  <a:lnTo>
                    <a:pt x="15" y="303"/>
                  </a:lnTo>
                  <a:cubicBezTo>
                    <a:pt x="44" y="289"/>
                    <a:pt x="58" y="289"/>
                    <a:pt x="87" y="274"/>
                  </a:cubicBezTo>
                  <a:lnTo>
                    <a:pt x="145" y="245"/>
                  </a:lnTo>
                  <a:lnTo>
                    <a:pt x="145" y="966"/>
                  </a:lnTo>
                  <a:lnTo>
                    <a:pt x="318" y="966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1905775" y="2512225"/>
              <a:ext cx="15150" cy="25225"/>
            </a:xfrm>
            <a:custGeom>
              <a:rect b="b" l="l" r="r" t="t"/>
              <a:pathLst>
                <a:path extrusionOk="0" h="1009" w="606">
                  <a:moveTo>
                    <a:pt x="289" y="0"/>
                  </a:moveTo>
                  <a:cubicBezTo>
                    <a:pt x="231" y="0"/>
                    <a:pt x="188" y="0"/>
                    <a:pt x="145" y="15"/>
                  </a:cubicBezTo>
                  <a:cubicBezTo>
                    <a:pt x="101" y="29"/>
                    <a:pt x="58" y="43"/>
                    <a:pt x="29" y="58"/>
                  </a:cubicBezTo>
                  <a:lnTo>
                    <a:pt x="58" y="216"/>
                  </a:lnTo>
                  <a:cubicBezTo>
                    <a:pt x="87" y="202"/>
                    <a:pt x="116" y="173"/>
                    <a:pt x="159" y="173"/>
                  </a:cubicBezTo>
                  <a:cubicBezTo>
                    <a:pt x="188" y="159"/>
                    <a:pt x="231" y="144"/>
                    <a:pt x="274" y="144"/>
                  </a:cubicBezTo>
                  <a:cubicBezTo>
                    <a:pt x="303" y="144"/>
                    <a:pt x="346" y="159"/>
                    <a:pt x="375" y="187"/>
                  </a:cubicBezTo>
                  <a:cubicBezTo>
                    <a:pt x="390" y="202"/>
                    <a:pt x="404" y="231"/>
                    <a:pt x="404" y="274"/>
                  </a:cubicBezTo>
                  <a:cubicBezTo>
                    <a:pt x="404" y="303"/>
                    <a:pt x="390" y="331"/>
                    <a:pt x="375" y="360"/>
                  </a:cubicBezTo>
                  <a:cubicBezTo>
                    <a:pt x="343" y="381"/>
                    <a:pt x="312" y="395"/>
                    <a:pt x="286" y="395"/>
                  </a:cubicBezTo>
                  <a:cubicBezTo>
                    <a:pt x="276" y="395"/>
                    <a:pt x="268" y="393"/>
                    <a:pt x="260" y="389"/>
                  </a:cubicBezTo>
                  <a:lnTo>
                    <a:pt x="159" y="389"/>
                  </a:lnTo>
                  <a:lnTo>
                    <a:pt x="159" y="562"/>
                  </a:lnTo>
                  <a:lnTo>
                    <a:pt x="260" y="562"/>
                  </a:lnTo>
                  <a:cubicBezTo>
                    <a:pt x="303" y="562"/>
                    <a:pt x="346" y="576"/>
                    <a:pt x="390" y="591"/>
                  </a:cubicBezTo>
                  <a:cubicBezTo>
                    <a:pt x="418" y="619"/>
                    <a:pt x="433" y="663"/>
                    <a:pt x="433" y="706"/>
                  </a:cubicBezTo>
                  <a:cubicBezTo>
                    <a:pt x="433" y="749"/>
                    <a:pt x="418" y="792"/>
                    <a:pt x="390" y="821"/>
                  </a:cubicBezTo>
                  <a:cubicBezTo>
                    <a:pt x="346" y="836"/>
                    <a:pt x="303" y="850"/>
                    <a:pt x="274" y="850"/>
                  </a:cubicBezTo>
                  <a:cubicBezTo>
                    <a:pt x="231" y="850"/>
                    <a:pt x="188" y="850"/>
                    <a:pt x="145" y="836"/>
                  </a:cubicBezTo>
                  <a:cubicBezTo>
                    <a:pt x="101" y="821"/>
                    <a:pt x="73" y="807"/>
                    <a:pt x="44" y="792"/>
                  </a:cubicBezTo>
                  <a:lnTo>
                    <a:pt x="1" y="936"/>
                  </a:lnTo>
                  <a:cubicBezTo>
                    <a:pt x="29" y="951"/>
                    <a:pt x="73" y="965"/>
                    <a:pt x="116" y="980"/>
                  </a:cubicBezTo>
                  <a:cubicBezTo>
                    <a:pt x="159" y="994"/>
                    <a:pt x="217" y="1008"/>
                    <a:pt x="274" y="1008"/>
                  </a:cubicBezTo>
                  <a:cubicBezTo>
                    <a:pt x="332" y="1008"/>
                    <a:pt x="390" y="994"/>
                    <a:pt x="447" y="965"/>
                  </a:cubicBezTo>
                  <a:cubicBezTo>
                    <a:pt x="490" y="951"/>
                    <a:pt x="534" y="908"/>
                    <a:pt x="562" y="864"/>
                  </a:cubicBezTo>
                  <a:cubicBezTo>
                    <a:pt x="591" y="821"/>
                    <a:pt x="606" y="764"/>
                    <a:pt x="606" y="706"/>
                  </a:cubicBezTo>
                  <a:cubicBezTo>
                    <a:pt x="606" y="648"/>
                    <a:pt x="591" y="591"/>
                    <a:pt x="548" y="533"/>
                  </a:cubicBezTo>
                  <a:cubicBezTo>
                    <a:pt x="519" y="504"/>
                    <a:pt x="483" y="481"/>
                    <a:pt x="445" y="470"/>
                  </a:cubicBezTo>
                  <a:lnTo>
                    <a:pt x="445" y="470"/>
                  </a:lnTo>
                  <a:cubicBezTo>
                    <a:pt x="477" y="454"/>
                    <a:pt x="505" y="432"/>
                    <a:pt x="534" y="403"/>
                  </a:cubicBezTo>
                  <a:cubicBezTo>
                    <a:pt x="562" y="360"/>
                    <a:pt x="577" y="303"/>
                    <a:pt x="577" y="245"/>
                  </a:cubicBezTo>
                  <a:cubicBezTo>
                    <a:pt x="577" y="159"/>
                    <a:pt x="534" y="72"/>
                    <a:pt x="447" y="29"/>
                  </a:cubicBezTo>
                  <a:cubicBezTo>
                    <a:pt x="390" y="0"/>
                    <a:pt x="346" y="0"/>
                    <a:pt x="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1927025" y="2512575"/>
              <a:ext cx="7950" cy="24150"/>
            </a:xfrm>
            <a:custGeom>
              <a:rect b="b" l="l" r="r" t="t"/>
              <a:pathLst>
                <a:path extrusionOk="0" h="966" w="318">
                  <a:moveTo>
                    <a:pt x="188" y="1"/>
                  </a:moveTo>
                  <a:cubicBezTo>
                    <a:pt x="173" y="15"/>
                    <a:pt x="159" y="44"/>
                    <a:pt x="144" y="58"/>
                  </a:cubicBezTo>
                  <a:cubicBezTo>
                    <a:pt x="116" y="87"/>
                    <a:pt x="101" y="101"/>
                    <a:pt x="72" y="116"/>
                  </a:cubicBezTo>
                  <a:cubicBezTo>
                    <a:pt x="58" y="130"/>
                    <a:pt x="29" y="145"/>
                    <a:pt x="0" y="145"/>
                  </a:cubicBezTo>
                  <a:lnTo>
                    <a:pt x="29" y="303"/>
                  </a:lnTo>
                  <a:cubicBezTo>
                    <a:pt x="44" y="289"/>
                    <a:pt x="72" y="289"/>
                    <a:pt x="87" y="274"/>
                  </a:cubicBezTo>
                  <a:cubicBezTo>
                    <a:pt x="101" y="274"/>
                    <a:pt x="130" y="260"/>
                    <a:pt x="144" y="245"/>
                  </a:cubicBezTo>
                  <a:lnTo>
                    <a:pt x="144" y="966"/>
                  </a:lnTo>
                  <a:lnTo>
                    <a:pt x="317" y="96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1942500" y="2532375"/>
              <a:ext cx="4700" cy="4350"/>
            </a:xfrm>
            <a:custGeom>
              <a:rect b="b" l="l" r="r" t="t"/>
              <a:pathLst>
                <a:path extrusionOk="0" h="174" w="188">
                  <a:moveTo>
                    <a:pt x="1" y="1"/>
                  </a:moveTo>
                  <a:lnTo>
                    <a:pt x="1" y="174"/>
                  </a:lnTo>
                  <a:lnTo>
                    <a:pt x="188" y="174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1952575" y="2512575"/>
              <a:ext cx="15875" cy="24150"/>
            </a:xfrm>
            <a:custGeom>
              <a:rect b="b" l="l" r="r" t="t"/>
              <a:pathLst>
                <a:path extrusionOk="0" h="966" w="635">
                  <a:moveTo>
                    <a:pt x="1" y="1"/>
                  </a:moveTo>
                  <a:lnTo>
                    <a:pt x="1" y="173"/>
                  </a:lnTo>
                  <a:lnTo>
                    <a:pt x="388" y="173"/>
                  </a:lnTo>
                  <a:lnTo>
                    <a:pt x="58" y="966"/>
                  </a:lnTo>
                  <a:lnTo>
                    <a:pt x="231" y="966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1972750" y="2512575"/>
              <a:ext cx="15850" cy="24150"/>
            </a:xfrm>
            <a:custGeom>
              <a:rect b="b" l="l" r="r" t="t"/>
              <a:pathLst>
                <a:path extrusionOk="0" h="966" w="634">
                  <a:moveTo>
                    <a:pt x="0" y="1"/>
                  </a:moveTo>
                  <a:lnTo>
                    <a:pt x="0" y="173"/>
                  </a:lnTo>
                  <a:lnTo>
                    <a:pt x="388" y="173"/>
                  </a:lnTo>
                  <a:lnTo>
                    <a:pt x="58" y="966"/>
                  </a:lnTo>
                  <a:lnTo>
                    <a:pt x="231" y="966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2101275" y="2512575"/>
              <a:ext cx="7575" cy="24150"/>
            </a:xfrm>
            <a:custGeom>
              <a:rect b="b" l="l" r="r" t="t"/>
              <a:pathLst>
                <a:path extrusionOk="0" h="966" w="303">
                  <a:moveTo>
                    <a:pt x="173" y="1"/>
                  </a:moveTo>
                  <a:cubicBezTo>
                    <a:pt x="159" y="15"/>
                    <a:pt x="145" y="44"/>
                    <a:pt x="130" y="58"/>
                  </a:cubicBezTo>
                  <a:cubicBezTo>
                    <a:pt x="101" y="87"/>
                    <a:pt x="87" y="101"/>
                    <a:pt x="58" y="116"/>
                  </a:cubicBezTo>
                  <a:cubicBezTo>
                    <a:pt x="44" y="130"/>
                    <a:pt x="15" y="145"/>
                    <a:pt x="1" y="145"/>
                  </a:cubicBezTo>
                  <a:lnTo>
                    <a:pt x="15" y="303"/>
                  </a:lnTo>
                  <a:cubicBezTo>
                    <a:pt x="29" y="289"/>
                    <a:pt x="58" y="289"/>
                    <a:pt x="73" y="274"/>
                  </a:cubicBezTo>
                  <a:cubicBezTo>
                    <a:pt x="87" y="274"/>
                    <a:pt x="116" y="260"/>
                    <a:pt x="130" y="245"/>
                  </a:cubicBezTo>
                  <a:lnTo>
                    <a:pt x="130" y="966"/>
                  </a:lnTo>
                  <a:lnTo>
                    <a:pt x="303" y="966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116400" y="2532375"/>
              <a:ext cx="4700" cy="4350"/>
            </a:xfrm>
            <a:custGeom>
              <a:rect b="b" l="l" r="r" t="t"/>
              <a:pathLst>
                <a:path extrusionOk="0" h="174" w="188">
                  <a:moveTo>
                    <a:pt x="0" y="1"/>
                  </a:moveTo>
                  <a:lnTo>
                    <a:pt x="0" y="174"/>
                  </a:lnTo>
                  <a:lnTo>
                    <a:pt x="188" y="174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126850" y="2512575"/>
              <a:ext cx="15500" cy="24650"/>
            </a:xfrm>
            <a:custGeom>
              <a:rect b="b" l="l" r="r" t="t"/>
              <a:pathLst>
                <a:path extrusionOk="0" h="986" w="620">
                  <a:moveTo>
                    <a:pt x="101" y="1"/>
                  </a:moveTo>
                  <a:lnTo>
                    <a:pt x="43" y="519"/>
                  </a:lnTo>
                  <a:lnTo>
                    <a:pt x="130" y="505"/>
                  </a:lnTo>
                  <a:lnTo>
                    <a:pt x="230" y="505"/>
                  </a:lnTo>
                  <a:cubicBezTo>
                    <a:pt x="274" y="505"/>
                    <a:pt x="331" y="519"/>
                    <a:pt x="374" y="548"/>
                  </a:cubicBezTo>
                  <a:cubicBezTo>
                    <a:pt x="418" y="577"/>
                    <a:pt x="432" y="620"/>
                    <a:pt x="432" y="663"/>
                  </a:cubicBezTo>
                  <a:cubicBezTo>
                    <a:pt x="432" y="706"/>
                    <a:pt x="418" y="750"/>
                    <a:pt x="389" y="778"/>
                  </a:cubicBezTo>
                  <a:cubicBezTo>
                    <a:pt x="346" y="807"/>
                    <a:pt x="302" y="822"/>
                    <a:pt x="259" y="822"/>
                  </a:cubicBezTo>
                  <a:cubicBezTo>
                    <a:pt x="216" y="822"/>
                    <a:pt x="187" y="822"/>
                    <a:pt x="144" y="793"/>
                  </a:cubicBezTo>
                  <a:cubicBezTo>
                    <a:pt x="101" y="793"/>
                    <a:pt x="72" y="764"/>
                    <a:pt x="43" y="750"/>
                  </a:cubicBezTo>
                  <a:lnTo>
                    <a:pt x="0" y="908"/>
                  </a:lnTo>
                  <a:cubicBezTo>
                    <a:pt x="29" y="937"/>
                    <a:pt x="72" y="951"/>
                    <a:pt x="115" y="966"/>
                  </a:cubicBezTo>
                  <a:cubicBezTo>
                    <a:pt x="158" y="980"/>
                    <a:pt x="216" y="980"/>
                    <a:pt x="259" y="980"/>
                  </a:cubicBezTo>
                  <a:cubicBezTo>
                    <a:pt x="279" y="984"/>
                    <a:pt x="297" y="986"/>
                    <a:pt x="314" y="986"/>
                  </a:cubicBezTo>
                  <a:cubicBezTo>
                    <a:pt x="362" y="986"/>
                    <a:pt x="404" y="972"/>
                    <a:pt x="447" y="951"/>
                  </a:cubicBezTo>
                  <a:cubicBezTo>
                    <a:pt x="490" y="922"/>
                    <a:pt x="533" y="879"/>
                    <a:pt x="562" y="836"/>
                  </a:cubicBezTo>
                  <a:cubicBezTo>
                    <a:pt x="619" y="735"/>
                    <a:pt x="619" y="605"/>
                    <a:pt x="562" y="505"/>
                  </a:cubicBezTo>
                  <a:cubicBezTo>
                    <a:pt x="533" y="461"/>
                    <a:pt x="504" y="418"/>
                    <a:pt x="447" y="404"/>
                  </a:cubicBezTo>
                  <a:cubicBezTo>
                    <a:pt x="403" y="375"/>
                    <a:pt x="346" y="361"/>
                    <a:pt x="288" y="361"/>
                  </a:cubicBezTo>
                  <a:lnTo>
                    <a:pt x="216" y="361"/>
                  </a:lnTo>
                  <a:lnTo>
                    <a:pt x="214" y="361"/>
                  </a:lnTo>
                  <a:lnTo>
                    <a:pt x="214" y="361"/>
                  </a:lnTo>
                  <a:lnTo>
                    <a:pt x="245" y="173"/>
                  </a:lnTo>
                  <a:lnTo>
                    <a:pt x="547" y="17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147725" y="2512225"/>
              <a:ext cx="16225" cy="25225"/>
            </a:xfrm>
            <a:custGeom>
              <a:rect b="b" l="l" r="r" t="t"/>
              <a:pathLst>
                <a:path extrusionOk="0" h="1009" w="649">
                  <a:moveTo>
                    <a:pt x="346" y="547"/>
                  </a:moveTo>
                  <a:cubicBezTo>
                    <a:pt x="375" y="547"/>
                    <a:pt x="418" y="562"/>
                    <a:pt x="447" y="591"/>
                  </a:cubicBezTo>
                  <a:cubicBezTo>
                    <a:pt x="476" y="619"/>
                    <a:pt x="490" y="663"/>
                    <a:pt x="490" y="692"/>
                  </a:cubicBezTo>
                  <a:cubicBezTo>
                    <a:pt x="490" y="735"/>
                    <a:pt x="476" y="778"/>
                    <a:pt x="447" y="807"/>
                  </a:cubicBezTo>
                  <a:cubicBezTo>
                    <a:pt x="418" y="836"/>
                    <a:pt x="375" y="850"/>
                    <a:pt x="346" y="850"/>
                  </a:cubicBezTo>
                  <a:cubicBezTo>
                    <a:pt x="338" y="853"/>
                    <a:pt x="330" y="854"/>
                    <a:pt x="322" y="854"/>
                  </a:cubicBezTo>
                  <a:cubicBezTo>
                    <a:pt x="287" y="854"/>
                    <a:pt x="254" y="830"/>
                    <a:pt x="231" y="807"/>
                  </a:cubicBezTo>
                  <a:cubicBezTo>
                    <a:pt x="202" y="778"/>
                    <a:pt x="188" y="735"/>
                    <a:pt x="188" y="692"/>
                  </a:cubicBezTo>
                  <a:cubicBezTo>
                    <a:pt x="188" y="663"/>
                    <a:pt x="202" y="619"/>
                    <a:pt x="231" y="591"/>
                  </a:cubicBezTo>
                  <a:cubicBezTo>
                    <a:pt x="260" y="562"/>
                    <a:pt x="303" y="547"/>
                    <a:pt x="346" y="547"/>
                  </a:cubicBezTo>
                  <a:close/>
                  <a:moveTo>
                    <a:pt x="447" y="0"/>
                  </a:moveTo>
                  <a:cubicBezTo>
                    <a:pt x="389" y="29"/>
                    <a:pt x="332" y="58"/>
                    <a:pt x="288" y="101"/>
                  </a:cubicBezTo>
                  <a:cubicBezTo>
                    <a:pt x="245" y="144"/>
                    <a:pt x="188" y="187"/>
                    <a:pt x="144" y="245"/>
                  </a:cubicBezTo>
                  <a:cubicBezTo>
                    <a:pt x="101" y="303"/>
                    <a:pt x="72" y="360"/>
                    <a:pt x="44" y="418"/>
                  </a:cubicBezTo>
                  <a:cubicBezTo>
                    <a:pt x="15" y="490"/>
                    <a:pt x="0" y="562"/>
                    <a:pt x="0" y="648"/>
                  </a:cubicBezTo>
                  <a:cubicBezTo>
                    <a:pt x="0" y="706"/>
                    <a:pt x="15" y="778"/>
                    <a:pt x="44" y="836"/>
                  </a:cubicBezTo>
                  <a:cubicBezTo>
                    <a:pt x="72" y="879"/>
                    <a:pt x="101" y="922"/>
                    <a:pt x="159" y="951"/>
                  </a:cubicBezTo>
                  <a:cubicBezTo>
                    <a:pt x="216" y="994"/>
                    <a:pt x="274" y="1008"/>
                    <a:pt x="346" y="1008"/>
                  </a:cubicBezTo>
                  <a:cubicBezTo>
                    <a:pt x="389" y="1008"/>
                    <a:pt x="447" y="994"/>
                    <a:pt x="504" y="965"/>
                  </a:cubicBezTo>
                  <a:cubicBezTo>
                    <a:pt x="548" y="936"/>
                    <a:pt x="591" y="908"/>
                    <a:pt x="620" y="850"/>
                  </a:cubicBezTo>
                  <a:cubicBezTo>
                    <a:pt x="634" y="807"/>
                    <a:pt x="648" y="749"/>
                    <a:pt x="648" y="692"/>
                  </a:cubicBezTo>
                  <a:cubicBezTo>
                    <a:pt x="648" y="648"/>
                    <a:pt x="634" y="591"/>
                    <a:pt x="620" y="547"/>
                  </a:cubicBezTo>
                  <a:cubicBezTo>
                    <a:pt x="591" y="504"/>
                    <a:pt x="562" y="461"/>
                    <a:pt x="519" y="447"/>
                  </a:cubicBezTo>
                  <a:cubicBezTo>
                    <a:pt x="476" y="418"/>
                    <a:pt x="418" y="403"/>
                    <a:pt x="375" y="403"/>
                  </a:cubicBezTo>
                  <a:cubicBezTo>
                    <a:pt x="317" y="403"/>
                    <a:pt x="260" y="418"/>
                    <a:pt x="216" y="447"/>
                  </a:cubicBezTo>
                  <a:cubicBezTo>
                    <a:pt x="206" y="450"/>
                    <a:pt x="196" y="455"/>
                    <a:pt x="187" y="462"/>
                  </a:cubicBezTo>
                  <a:lnTo>
                    <a:pt x="187" y="462"/>
                  </a:lnTo>
                  <a:cubicBezTo>
                    <a:pt x="187" y="461"/>
                    <a:pt x="188" y="461"/>
                    <a:pt x="188" y="461"/>
                  </a:cubicBezTo>
                  <a:cubicBezTo>
                    <a:pt x="216" y="418"/>
                    <a:pt x="231" y="375"/>
                    <a:pt x="274" y="331"/>
                  </a:cubicBezTo>
                  <a:cubicBezTo>
                    <a:pt x="303" y="288"/>
                    <a:pt x="332" y="259"/>
                    <a:pt x="375" y="231"/>
                  </a:cubicBezTo>
                  <a:cubicBezTo>
                    <a:pt x="432" y="173"/>
                    <a:pt x="490" y="130"/>
                    <a:pt x="562" y="101"/>
                  </a:cubicBezTo>
                  <a:lnTo>
                    <a:pt x="4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2169675" y="2512225"/>
              <a:ext cx="16225" cy="25225"/>
            </a:xfrm>
            <a:custGeom>
              <a:rect b="b" l="l" r="r" t="t"/>
              <a:pathLst>
                <a:path extrusionOk="0" h="1009" w="649">
                  <a:moveTo>
                    <a:pt x="346" y="547"/>
                  </a:moveTo>
                  <a:cubicBezTo>
                    <a:pt x="375" y="547"/>
                    <a:pt x="418" y="562"/>
                    <a:pt x="447" y="591"/>
                  </a:cubicBezTo>
                  <a:cubicBezTo>
                    <a:pt x="476" y="619"/>
                    <a:pt x="490" y="663"/>
                    <a:pt x="490" y="692"/>
                  </a:cubicBezTo>
                  <a:cubicBezTo>
                    <a:pt x="490" y="735"/>
                    <a:pt x="476" y="778"/>
                    <a:pt x="447" y="807"/>
                  </a:cubicBezTo>
                  <a:cubicBezTo>
                    <a:pt x="418" y="836"/>
                    <a:pt x="375" y="850"/>
                    <a:pt x="346" y="850"/>
                  </a:cubicBezTo>
                  <a:cubicBezTo>
                    <a:pt x="339" y="853"/>
                    <a:pt x="331" y="854"/>
                    <a:pt x="323" y="854"/>
                  </a:cubicBezTo>
                  <a:cubicBezTo>
                    <a:pt x="288" y="854"/>
                    <a:pt x="255" y="830"/>
                    <a:pt x="231" y="807"/>
                  </a:cubicBezTo>
                  <a:cubicBezTo>
                    <a:pt x="202" y="778"/>
                    <a:pt x="188" y="735"/>
                    <a:pt x="188" y="692"/>
                  </a:cubicBezTo>
                  <a:cubicBezTo>
                    <a:pt x="188" y="663"/>
                    <a:pt x="202" y="619"/>
                    <a:pt x="231" y="591"/>
                  </a:cubicBezTo>
                  <a:cubicBezTo>
                    <a:pt x="260" y="562"/>
                    <a:pt x="303" y="547"/>
                    <a:pt x="346" y="547"/>
                  </a:cubicBezTo>
                  <a:close/>
                  <a:moveTo>
                    <a:pt x="447" y="0"/>
                  </a:moveTo>
                  <a:cubicBezTo>
                    <a:pt x="390" y="29"/>
                    <a:pt x="332" y="58"/>
                    <a:pt x="289" y="101"/>
                  </a:cubicBezTo>
                  <a:cubicBezTo>
                    <a:pt x="246" y="144"/>
                    <a:pt x="188" y="187"/>
                    <a:pt x="145" y="245"/>
                  </a:cubicBezTo>
                  <a:cubicBezTo>
                    <a:pt x="102" y="303"/>
                    <a:pt x="73" y="360"/>
                    <a:pt x="44" y="418"/>
                  </a:cubicBezTo>
                  <a:cubicBezTo>
                    <a:pt x="15" y="490"/>
                    <a:pt x="1" y="562"/>
                    <a:pt x="1" y="648"/>
                  </a:cubicBezTo>
                  <a:cubicBezTo>
                    <a:pt x="1" y="706"/>
                    <a:pt x="15" y="778"/>
                    <a:pt x="44" y="836"/>
                  </a:cubicBezTo>
                  <a:cubicBezTo>
                    <a:pt x="73" y="879"/>
                    <a:pt x="102" y="922"/>
                    <a:pt x="159" y="951"/>
                  </a:cubicBezTo>
                  <a:cubicBezTo>
                    <a:pt x="217" y="994"/>
                    <a:pt x="274" y="1008"/>
                    <a:pt x="346" y="1008"/>
                  </a:cubicBezTo>
                  <a:cubicBezTo>
                    <a:pt x="390" y="1008"/>
                    <a:pt x="447" y="994"/>
                    <a:pt x="505" y="965"/>
                  </a:cubicBezTo>
                  <a:cubicBezTo>
                    <a:pt x="548" y="936"/>
                    <a:pt x="591" y="908"/>
                    <a:pt x="620" y="850"/>
                  </a:cubicBezTo>
                  <a:cubicBezTo>
                    <a:pt x="634" y="807"/>
                    <a:pt x="649" y="749"/>
                    <a:pt x="649" y="692"/>
                  </a:cubicBezTo>
                  <a:cubicBezTo>
                    <a:pt x="649" y="648"/>
                    <a:pt x="634" y="591"/>
                    <a:pt x="620" y="547"/>
                  </a:cubicBezTo>
                  <a:cubicBezTo>
                    <a:pt x="591" y="504"/>
                    <a:pt x="562" y="461"/>
                    <a:pt x="519" y="447"/>
                  </a:cubicBezTo>
                  <a:cubicBezTo>
                    <a:pt x="476" y="418"/>
                    <a:pt x="418" y="403"/>
                    <a:pt x="375" y="403"/>
                  </a:cubicBezTo>
                  <a:cubicBezTo>
                    <a:pt x="318" y="403"/>
                    <a:pt x="260" y="418"/>
                    <a:pt x="217" y="447"/>
                  </a:cubicBezTo>
                  <a:cubicBezTo>
                    <a:pt x="206" y="450"/>
                    <a:pt x="197" y="455"/>
                    <a:pt x="188" y="462"/>
                  </a:cubicBezTo>
                  <a:lnTo>
                    <a:pt x="188" y="462"/>
                  </a:lnTo>
                  <a:cubicBezTo>
                    <a:pt x="188" y="461"/>
                    <a:pt x="188" y="461"/>
                    <a:pt x="188" y="461"/>
                  </a:cubicBezTo>
                  <a:cubicBezTo>
                    <a:pt x="217" y="418"/>
                    <a:pt x="231" y="375"/>
                    <a:pt x="274" y="331"/>
                  </a:cubicBezTo>
                  <a:cubicBezTo>
                    <a:pt x="303" y="288"/>
                    <a:pt x="332" y="259"/>
                    <a:pt x="375" y="231"/>
                  </a:cubicBezTo>
                  <a:cubicBezTo>
                    <a:pt x="433" y="173"/>
                    <a:pt x="490" y="130"/>
                    <a:pt x="562" y="101"/>
                  </a:cubicBezTo>
                  <a:lnTo>
                    <a:pt x="4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1563025" y="2201150"/>
              <a:ext cx="139725" cy="22350"/>
            </a:xfrm>
            <a:custGeom>
              <a:rect b="b" l="l" r="r" t="t"/>
              <a:pathLst>
                <a:path extrusionOk="0" h="894" w="5589">
                  <a:moveTo>
                    <a:pt x="1" y="1"/>
                  </a:moveTo>
                  <a:lnTo>
                    <a:pt x="1" y="893"/>
                  </a:lnTo>
                  <a:lnTo>
                    <a:pt x="5588" y="893"/>
                  </a:lnTo>
                  <a:lnTo>
                    <a:pt x="55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1563025" y="2277475"/>
              <a:ext cx="139725" cy="22700"/>
            </a:xfrm>
            <a:custGeom>
              <a:rect b="b" l="l" r="r" t="t"/>
              <a:pathLst>
                <a:path extrusionOk="0" h="908" w="5589">
                  <a:moveTo>
                    <a:pt x="1" y="1"/>
                  </a:moveTo>
                  <a:lnTo>
                    <a:pt x="1" y="908"/>
                  </a:lnTo>
                  <a:lnTo>
                    <a:pt x="5588" y="908"/>
                  </a:lnTo>
                  <a:lnTo>
                    <a:pt x="55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1563025" y="2354175"/>
              <a:ext cx="139725" cy="22325"/>
            </a:xfrm>
            <a:custGeom>
              <a:rect b="b" l="l" r="r" t="t"/>
              <a:pathLst>
                <a:path extrusionOk="0" h="893" w="5589">
                  <a:moveTo>
                    <a:pt x="1" y="0"/>
                  </a:moveTo>
                  <a:lnTo>
                    <a:pt x="1" y="893"/>
                  </a:lnTo>
                  <a:lnTo>
                    <a:pt x="5588" y="893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1563025" y="2430500"/>
              <a:ext cx="139725" cy="22700"/>
            </a:xfrm>
            <a:custGeom>
              <a:rect b="b" l="l" r="r" t="t"/>
              <a:pathLst>
                <a:path extrusionOk="0" h="908" w="5589">
                  <a:moveTo>
                    <a:pt x="1" y="0"/>
                  </a:moveTo>
                  <a:lnTo>
                    <a:pt x="1" y="907"/>
                  </a:lnTo>
                  <a:lnTo>
                    <a:pt x="5588" y="907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1563025" y="2507175"/>
              <a:ext cx="139725" cy="22350"/>
            </a:xfrm>
            <a:custGeom>
              <a:rect b="b" l="l" r="r" t="t"/>
              <a:pathLst>
                <a:path extrusionOk="0" h="894" w="5589">
                  <a:moveTo>
                    <a:pt x="1" y="1"/>
                  </a:moveTo>
                  <a:lnTo>
                    <a:pt x="1" y="894"/>
                  </a:lnTo>
                  <a:lnTo>
                    <a:pt x="5588" y="894"/>
                  </a:lnTo>
                  <a:lnTo>
                    <a:pt x="55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1794080" y="3844147"/>
            <a:ext cx="664392" cy="664396"/>
            <a:chOff x="7707338" y="2159269"/>
            <a:chExt cx="1157477" cy="1157484"/>
          </a:xfrm>
        </p:grpSpPr>
        <p:sp>
          <p:nvSpPr>
            <p:cNvPr id="384" name="Google Shape;384;p28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85" name="Google Shape;385;p28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6" name="Google Shape;386;p28"/>
          <p:cNvSpPr txBox="1"/>
          <p:nvPr>
            <p:ph idx="1" type="subTitle"/>
          </p:nvPr>
        </p:nvSpPr>
        <p:spPr>
          <a:xfrm>
            <a:off x="658925" y="3109300"/>
            <a:ext cx="35943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Ouahbi </a:t>
            </a:r>
            <a:r>
              <a:rPr lang="en"/>
              <a:t>Haj Kacem</a:t>
            </a:r>
            <a:r>
              <a:rPr lang="en"/>
              <a:t> - Souha Cherif</a:t>
            </a:r>
            <a:endParaRPr/>
          </a:p>
        </p:txBody>
      </p:sp>
      <p:sp>
        <p:nvSpPr>
          <p:cNvPr id="387" name="Google Shape;387;p28"/>
          <p:cNvSpPr/>
          <p:nvPr/>
        </p:nvSpPr>
        <p:spPr>
          <a:xfrm rot="-249033">
            <a:off x="421634" y="665021"/>
            <a:ext cx="5960432" cy="167026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8"/>
          <p:cNvGrpSpPr/>
          <p:nvPr/>
        </p:nvGrpSpPr>
        <p:grpSpPr>
          <a:xfrm>
            <a:off x="4939909" y="2382743"/>
            <a:ext cx="3685622" cy="1882697"/>
            <a:chOff x="343250" y="1071750"/>
            <a:chExt cx="1864250" cy="952300"/>
          </a:xfrm>
        </p:grpSpPr>
        <p:sp>
          <p:nvSpPr>
            <p:cNvPr id="389" name="Google Shape;389;p28"/>
            <p:cNvSpPr/>
            <p:nvPr/>
          </p:nvSpPr>
          <p:spPr>
            <a:xfrm>
              <a:off x="343250" y="1071750"/>
              <a:ext cx="1864250" cy="952300"/>
            </a:xfrm>
            <a:custGeom>
              <a:rect b="b" l="l" r="r" t="t"/>
              <a:pathLst>
                <a:path extrusionOk="0" h="38092" w="74570">
                  <a:moveTo>
                    <a:pt x="3053" y="0"/>
                  </a:moveTo>
                  <a:cubicBezTo>
                    <a:pt x="1368" y="0"/>
                    <a:pt x="0" y="1368"/>
                    <a:pt x="0" y="3067"/>
                  </a:cubicBezTo>
                  <a:lnTo>
                    <a:pt x="0" y="35038"/>
                  </a:lnTo>
                  <a:cubicBezTo>
                    <a:pt x="0" y="36723"/>
                    <a:pt x="1368" y="38091"/>
                    <a:pt x="3053" y="38091"/>
                  </a:cubicBezTo>
                  <a:lnTo>
                    <a:pt x="71517" y="38091"/>
                  </a:lnTo>
                  <a:cubicBezTo>
                    <a:pt x="73202" y="38091"/>
                    <a:pt x="74570" y="36723"/>
                    <a:pt x="74570" y="35038"/>
                  </a:cubicBezTo>
                  <a:lnTo>
                    <a:pt x="74570" y="3067"/>
                  </a:lnTo>
                  <a:cubicBezTo>
                    <a:pt x="74570" y="1368"/>
                    <a:pt x="73202" y="0"/>
                    <a:pt x="715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460600" y="1368750"/>
              <a:ext cx="50800" cy="532525"/>
            </a:xfrm>
            <a:custGeom>
              <a:rect b="b" l="l" r="r" t="t"/>
              <a:pathLst>
                <a:path extrusionOk="0" h="21301" w="2032">
                  <a:moveTo>
                    <a:pt x="1" y="1"/>
                  </a:moveTo>
                  <a:lnTo>
                    <a:pt x="1" y="21300"/>
                  </a:lnTo>
                  <a:lnTo>
                    <a:pt x="2032" y="21300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6650" y="1252125"/>
              <a:ext cx="50800" cy="532500"/>
            </a:xfrm>
            <a:custGeom>
              <a:rect b="b" l="l" r="r" t="t"/>
              <a:pathLst>
                <a:path extrusionOk="0" h="21300" w="2032">
                  <a:moveTo>
                    <a:pt x="1" y="0"/>
                  </a:moveTo>
                  <a:lnTo>
                    <a:pt x="1" y="21299"/>
                  </a:lnTo>
                  <a:lnTo>
                    <a:pt x="2031" y="21299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43150" y="1388925"/>
              <a:ext cx="50425" cy="532500"/>
            </a:xfrm>
            <a:custGeom>
              <a:rect b="b" l="l" r="r" t="t"/>
              <a:pathLst>
                <a:path extrusionOk="0" fill="none" h="21300" w="2017">
                  <a:moveTo>
                    <a:pt x="0" y="0"/>
                  </a:moveTo>
                  <a:lnTo>
                    <a:pt x="2017" y="0"/>
                  </a:lnTo>
                  <a:lnTo>
                    <a:pt x="2017" y="21300"/>
                  </a:lnTo>
                  <a:lnTo>
                    <a:pt x="0" y="21300"/>
                  </a:lnTo>
                  <a:close/>
                </a:path>
              </a:pathLst>
            </a:custGeom>
            <a:noFill/>
            <a:ln cap="flat" cmpd="sng" w="4675">
              <a:solidFill>
                <a:schemeClr val="dk2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200475" y="1211800"/>
              <a:ext cx="50800" cy="532150"/>
            </a:xfrm>
            <a:custGeom>
              <a:rect b="b" l="l" r="r" t="t"/>
              <a:pathLst>
                <a:path extrusionOk="0" h="21286" w="2032">
                  <a:moveTo>
                    <a:pt x="1" y="0"/>
                  </a:moveTo>
                  <a:lnTo>
                    <a:pt x="1" y="21285"/>
                  </a:lnTo>
                  <a:lnTo>
                    <a:pt x="2031" y="21285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729200" y="1181175"/>
              <a:ext cx="50775" cy="339900"/>
            </a:xfrm>
            <a:custGeom>
              <a:rect b="b" l="l" r="r" t="t"/>
              <a:pathLst>
                <a:path extrusionOk="0" h="13596" w="2031">
                  <a:moveTo>
                    <a:pt x="0" y="1"/>
                  </a:moveTo>
                  <a:lnTo>
                    <a:pt x="0" y="13596"/>
                  </a:lnTo>
                  <a:lnTo>
                    <a:pt x="2031" y="13596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06700" y="1242025"/>
              <a:ext cx="50425" cy="339900"/>
            </a:xfrm>
            <a:custGeom>
              <a:rect b="b" l="l" r="r" t="t"/>
              <a:pathLst>
                <a:path extrusionOk="0" h="13596" w="2017">
                  <a:moveTo>
                    <a:pt x="0" y="1"/>
                  </a:moveTo>
                  <a:lnTo>
                    <a:pt x="0" y="13596"/>
                  </a:lnTo>
                  <a:lnTo>
                    <a:pt x="2016" y="13596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001375" y="1373800"/>
              <a:ext cx="50425" cy="339900"/>
            </a:xfrm>
            <a:custGeom>
              <a:rect b="b" l="l" r="r" t="t"/>
              <a:pathLst>
                <a:path extrusionOk="0" h="13596" w="2017">
                  <a:moveTo>
                    <a:pt x="1" y="1"/>
                  </a:moveTo>
                  <a:lnTo>
                    <a:pt x="1" y="13595"/>
                  </a:lnTo>
                  <a:lnTo>
                    <a:pt x="2017" y="13595"/>
                  </a:lnTo>
                  <a:lnTo>
                    <a:pt x="20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1667075" y="1388925"/>
              <a:ext cx="50800" cy="339900"/>
            </a:xfrm>
            <a:custGeom>
              <a:rect b="b" l="l" r="r" t="t"/>
              <a:pathLst>
                <a:path extrusionOk="0" h="13596" w="2032">
                  <a:moveTo>
                    <a:pt x="1" y="0"/>
                  </a:moveTo>
                  <a:lnTo>
                    <a:pt x="1" y="13595"/>
                  </a:lnTo>
                  <a:lnTo>
                    <a:pt x="2031" y="13595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1502550" y="1247800"/>
              <a:ext cx="55475" cy="371575"/>
            </a:xfrm>
            <a:custGeom>
              <a:rect b="b" l="l" r="r" t="t"/>
              <a:pathLst>
                <a:path extrusionOk="0" h="14863" w="2219">
                  <a:moveTo>
                    <a:pt x="0" y="0"/>
                  </a:moveTo>
                  <a:lnTo>
                    <a:pt x="0" y="14862"/>
                  </a:lnTo>
                  <a:lnTo>
                    <a:pt x="2218" y="14862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1286875" y="1242025"/>
              <a:ext cx="50800" cy="339900"/>
            </a:xfrm>
            <a:custGeom>
              <a:rect b="b" l="l" r="r" t="t"/>
              <a:pathLst>
                <a:path extrusionOk="0" h="13596" w="2032">
                  <a:moveTo>
                    <a:pt x="1" y="1"/>
                  </a:moveTo>
                  <a:lnTo>
                    <a:pt x="1" y="13596"/>
                  </a:lnTo>
                  <a:lnTo>
                    <a:pt x="2031" y="13596"/>
                  </a:lnTo>
                  <a:lnTo>
                    <a:pt x="2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1388050" y="1206750"/>
              <a:ext cx="50800" cy="339525"/>
            </a:xfrm>
            <a:custGeom>
              <a:rect b="b" l="l" r="r" t="t"/>
              <a:pathLst>
                <a:path extrusionOk="0" fill="none" h="13581" w="2032">
                  <a:moveTo>
                    <a:pt x="1" y="0"/>
                  </a:moveTo>
                  <a:lnTo>
                    <a:pt x="2031" y="0"/>
                  </a:lnTo>
                  <a:lnTo>
                    <a:pt x="2031" y="13581"/>
                  </a:lnTo>
                  <a:lnTo>
                    <a:pt x="1" y="13581"/>
                  </a:lnTo>
                  <a:close/>
                </a:path>
              </a:pathLst>
            </a:custGeom>
            <a:noFill/>
            <a:ln cap="flat" cmpd="sng" w="4675">
              <a:solidFill>
                <a:schemeClr val="dk2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1852850" y="1206750"/>
              <a:ext cx="50800" cy="339525"/>
            </a:xfrm>
            <a:custGeom>
              <a:rect b="b" l="l" r="r" t="t"/>
              <a:pathLst>
                <a:path extrusionOk="0" fill="none" h="13581" w="2032">
                  <a:moveTo>
                    <a:pt x="1" y="0"/>
                  </a:moveTo>
                  <a:lnTo>
                    <a:pt x="2031" y="0"/>
                  </a:lnTo>
                  <a:lnTo>
                    <a:pt x="2031" y="13581"/>
                  </a:lnTo>
                  <a:lnTo>
                    <a:pt x="1" y="13581"/>
                  </a:lnTo>
                  <a:close/>
                </a:path>
              </a:pathLst>
            </a:custGeom>
            <a:noFill/>
            <a:ln cap="flat" cmpd="sng" w="4675">
              <a:solidFill>
                <a:schemeClr val="dk2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820275" y="1140875"/>
              <a:ext cx="50800" cy="202700"/>
            </a:xfrm>
            <a:custGeom>
              <a:rect b="b" l="l" r="r" t="t"/>
              <a:pathLst>
                <a:path extrusionOk="0" fill="none" h="8108" w="2032">
                  <a:moveTo>
                    <a:pt x="1" y="0"/>
                  </a:moveTo>
                  <a:lnTo>
                    <a:pt x="2031" y="0"/>
                  </a:lnTo>
                  <a:lnTo>
                    <a:pt x="2031" y="8108"/>
                  </a:lnTo>
                  <a:lnTo>
                    <a:pt x="1" y="8108"/>
                  </a:lnTo>
                  <a:close/>
                </a:path>
              </a:pathLst>
            </a:custGeom>
            <a:noFill/>
            <a:ln cap="flat" cmpd="sng" w="4675">
              <a:solidFill>
                <a:schemeClr val="dk2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106150" y="1429600"/>
              <a:ext cx="50425" cy="202725"/>
            </a:xfrm>
            <a:custGeom>
              <a:rect b="b" l="l" r="r" t="t"/>
              <a:pathLst>
                <a:path extrusionOk="0" fill="none" h="8109" w="2017">
                  <a:moveTo>
                    <a:pt x="0" y="1"/>
                  </a:moveTo>
                  <a:lnTo>
                    <a:pt x="2017" y="1"/>
                  </a:lnTo>
                  <a:lnTo>
                    <a:pt x="2017" y="8109"/>
                  </a:lnTo>
                  <a:lnTo>
                    <a:pt x="0" y="8109"/>
                  </a:lnTo>
                  <a:close/>
                </a:path>
              </a:pathLst>
            </a:custGeom>
            <a:noFill/>
            <a:ln cap="flat" cmpd="sng" w="4675">
              <a:solidFill>
                <a:schemeClr val="dk2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1952575" y="1379200"/>
              <a:ext cx="50800" cy="202725"/>
            </a:xfrm>
            <a:custGeom>
              <a:rect b="b" l="l" r="r" t="t"/>
              <a:pathLst>
                <a:path extrusionOk="0" fill="none" h="8109" w="2032">
                  <a:moveTo>
                    <a:pt x="1" y="1"/>
                  </a:moveTo>
                  <a:lnTo>
                    <a:pt x="2031" y="1"/>
                  </a:lnTo>
                  <a:lnTo>
                    <a:pt x="2031" y="8109"/>
                  </a:lnTo>
                  <a:lnTo>
                    <a:pt x="1" y="8109"/>
                  </a:lnTo>
                  <a:close/>
                </a:path>
              </a:pathLst>
            </a:custGeom>
            <a:noFill/>
            <a:ln cap="flat" cmpd="sng" w="4675">
              <a:solidFill>
                <a:schemeClr val="dk2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2039350" y="1503050"/>
              <a:ext cx="50800" cy="202725"/>
            </a:xfrm>
            <a:custGeom>
              <a:rect b="b" l="l" r="r" t="t"/>
              <a:pathLst>
                <a:path extrusionOk="0" fill="none" h="8109" w="2032">
                  <a:moveTo>
                    <a:pt x="1" y="1"/>
                  </a:moveTo>
                  <a:lnTo>
                    <a:pt x="2031" y="1"/>
                  </a:lnTo>
                  <a:lnTo>
                    <a:pt x="2031" y="8109"/>
                  </a:lnTo>
                  <a:lnTo>
                    <a:pt x="1" y="8109"/>
                  </a:lnTo>
                  <a:close/>
                </a:path>
              </a:pathLst>
            </a:custGeom>
            <a:noFill/>
            <a:ln cap="flat" cmpd="sng" w="4675">
              <a:solidFill>
                <a:schemeClr val="dk2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1749875" y="1262550"/>
              <a:ext cx="50450" cy="202725"/>
            </a:xfrm>
            <a:custGeom>
              <a:rect b="b" l="l" r="r" t="t"/>
              <a:pathLst>
                <a:path extrusionOk="0" fill="none" h="8109" w="2018">
                  <a:moveTo>
                    <a:pt x="1" y="1"/>
                  </a:moveTo>
                  <a:lnTo>
                    <a:pt x="2017" y="1"/>
                  </a:lnTo>
                  <a:lnTo>
                    <a:pt x="2017" y="8109"/>
                  </a:lnTo>
                  <a:lnTo>
                    <a:pt x="1" y="8109"/>
                  </a:lnTo>
                  <a:close/>
                </a:path>
              </a:pathLst>
            </a:custGeom>
            <a:noFill/>
            <a:ln cap="flat" cmpd="sng" w="4675">
              <a:solidFill>
                <a:schemeClr val="dk2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638825" y="1292800"/>
              <a:ext cx="65550" cy="56900"/>
            </a:xfrm>
            <a:custGeom>
              <a:rect b="b" l="l" r="r" t="t"/>
              <a:pathLst>
                <a:path extrusionOk="0" h="2276" w="2622">
                  <a:moveTo>
                    <a:pt x="1" y="0"/>
                  </a:moveTo>
                  <a:lnTo>
                    <a:pt x="649" y="1138"/>
                  </a:lnTo>
                  <a:lnTo>
                    <a:pt x="1311" y="2276"/>
                  </a:lnTo>
                  <a:lnTo>
                    <a:pt x="1974" y="1138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1097875" y="1346800"/>
              <a:ext cx="65900" cy="56900"/>
            </a:xfrm>
            <a:custGeom>
              <a:rect b="b" l="l" r="r" t="t"/>
              <a:pathLst>
                <a:path extrusionOk="0" h="2276" w="2636">
                  <a:moveTo>
                    <a:pt x="0" y="1"/>
                  </a:moveTo>
                  <a:lnTo>
                    <a:pt x="663" y="1138"/>
                  </a:lnTo>
                  <a:lnTo>
                    <a:pt x="1325" y="2276"/>
                  </a:lnTo>
                  <a:lnTo>
                    <a:pt x="1988" y="1138"/>
                  </a:lnTo>
                  <a:lnTo>
                    <a:pt x="2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1659150" y="1306125"/>
              <a:ext cx="65925" cy="57250"/>
            </a:xfrm>
            <a:custGeom>
              <a:rect b="b" l="l" r="r" t="t"/>
              <a:pathLst>
                <a:path extrusionOk="0" h="2290" w="2637">
                  <a:moveTo>
                    <a:pt x="1" y="0"/>
                  </a:moveTo>
                  <a:lnTo>
                    <a:pt x="663" y="1138"/>
                  </a:lnTo>
                  <a:lnTo>
                    <a:pt x="1311" y="2290"/>
                  </a:lnTo>
                  <a:lnTo>
                    <a:pt x="1974" y="1138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814175" y="1391075"/>
              <a:ext cx="65900" cy="56925"/>
            </a:xfrm>
            <a:custGeom>
              <a:rect b="b" l="l" r="r" t="t"/>
              <a:pathLst>
                <a:path extrusionOk="0" h="2277" w="2636">
                  <a:moveTo>
                    <a:pt x="1311" y="1"/>
                  </a:moveTo>
                  <a:lnTo>
                    <a:pt x="662" y="1139"/>
                  </a:lnTo>
                  <a:lnTo>
                    <a:pt x="0" y="2276"/>
                  </a:lnTo>
                  <a:lnTo>
                    <a:pt x="2635" y="2276"/>
                  </a:lnTo>
                  <a:lnTo>
                    <a:pt x="1973" y="1139"/>
                  </a:lnTo>
                  <a:lnTo>
                    <a:pt x="1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0550" y="1817000"/>
              <a:ext cx="65900" cy="56900"/>
            </a:xfrm>
            <a:custGeom>
              <a:rect b="b" l="l" r="r" t="t"/>
              <a:pathLst>
                <a:path extrusionOk="0" h="2276" w="2636">
                  <a:moveTo>
                    <a:pt x="1311" y="1"/>
                  </a:moveTo>
                  <a:lnTo>
                    <a:pt x="648" y="1138"/>
                  </a:lnTo>
                  <a:lnTo>
                    <a:pt x="0" y="2276"/>
                  </a:lnTo>
                  <a:lnTo>
                    <a:pt x="2636" y="2276"/>
                  </a:lnTo>
                  <a:lnTo>
                    <a:pt x="1973" y="1138"/>
                  </a:lnTo>
                  <a:lnTo>
                    <a:pt x="1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853225" y="1568575"/>
              <a:ext cx="65900" cy="56925"/>
            </a:xfrm>
            <a:custGeom>
              <a:rect b="b" l="l" r="r" t="t"/>
              <a:pathLst>
                <a:path extrusionOk="0" h="2277" w="2636">
                  <a:moveTo>
                    <a:pt x="1325" y="1"/>
                  </a:moveTo>
                  <a:lnTo>
                    <a:pt x="663" y="1138"/>
                  </a:lnTo>
                  <a:lnTo>
                    <a:pt x="0" y="2276"/>
                  </a:lnTo>
                  <a:lnTo>
                    <a:pt x="2636" y="2276"/>
                  </a:lnTo>
                  <a:lnTo>
                    <a:pt x="1973" y="1138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8"/>
          <p:cNvGrpSpPr/>
          <p:nvPr/>
        </p:nvGrpSpPr>
        <p:grpSpPr>
          <a:xfrm flipH="1">
            <a:off x="5580459" y="1628137"/>
            <a:ext cx="3857028" cy="7090489"/>
            <a:chOff x="235600" y="2188050"/>
            <a:chExt cx="1197500" cy="2201400"/>
          </a:xfrm>
        </p:grpSpPr>
        <p:sp>
          <p:nvSpPr>
            <p:cNvPr id="414" name="Google Shape;414;p28"/>
            <p:cNvSpPr/>
            <p:nvPr/>
          </p:nvSpPr>
          <p:spPr>
            <a:xfrm>
              <a:off x="405175" y="4120125"/>
              <a:ext cx="148825" cy="154975"/>
            </a:xfrm>
            <a:custGeom>
              <a:rect b="b" l="l" r="r" t="t"/>
              <a:pathLst>
                <a:path extrusionOk="0" h="6199" w="5953">
                  <a:moveTo>
                    <a:pt x="5352" y="1"/>
                  </a:moveTo>
                  <a:cubicBezTo>
                    <a:pt x="4390" y="1"/>
                    <a:pt x="1973" y="1311"/>
                    <a:pt x="1973" y="1311"/>
                  </a:cubicBezTo>
                  <a:cubicBezTo>
                    <a:pt x="1973" y="1311"/>
                    <a:pt x="1253" y="3845"/>
                    <a:pt x="0" y="5127"/>
                  </a:cubicBezTo>
                  <a:cubicBezTo>
                    <a:pt x="0" y="5127"/>
                    <a:pt x="994" y="6198"/>
                    <a:pt x="2136" y="6198"/>
                  </a:cubicBezTo>
                  <a:cubicBezTo>
                    <a:pt x="2771" y="6198"/>
                    <a:pt x="3451" y="5868"/>
                    <a:pt x="4033" y="4839"/>
                  </a:cubicBezTo>
                  <a:cubicBezTo>
                    <a:pt x="4033" y="4839"/>
                    <a:pt x="2967" y="4349"/>
                    <a:pt x="5199" y="1339"/>
                  </a:cubicBezTo>
                  <a:cubicBezTo>
                    <a:pt x="5953" y="334"/>
                    <a:pt x="5838" y="1"/>
                    <a:pt x="5352" y="1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35600" y="4214950"/>
              <a:ext cx="304975" cy="174500"/>
            </a:xfrm>
            <a:custGeom>
              <a:rect b="b" l="l" r="r" t="t"/>
              <a:pathLst>
                <a:path extrusionOk="0" h="6980" w="12199">
                  <a:moveTo>
                    <a:pt x="6651" y="0"/>
                  </a:moveTo>
                  <a:cubicBezTo>
                    <a:pt x="6583" y="0"/>
                    <a:pt x="6529" y="3"/>
                    <a:pt x="6495" y="9"/>
                  </a:cubicBezTo>
                  <a:cubicBezTo>
                    <a:pt x="6236" y="38"/>
                    <a:pt x="6380" y="743"/>
                    <a:pt x="5732" y="2126"/>
                  </a:cubicBezTo>
                  <a:cubicBezTo>
                    <a:pt x="5098" y="3494"/>
                    <a:pt x="317" y="5597"/>
                    <a:pt x="159" y="5870"/>
                  </a:cubicBezTo>
                  <a:cubicBezTo>
                    <a:pt x="0" y="6144"/>
                    <a:pt x="231" y="6979"/>
                    <a:pt x="231" y="6979"/>
                  </a:cubicBezTo>
                  <a:lnTo>
                    <a:pt x="231" y="6979"/>
                  </a:lnTo>
                  <a:cubicBezTo>
                    <a:pt x="216" y="6850"/>
                    <a:pt x="12054" y="5165"/>
                    <a:pt x="12068" y="5165"/>
                  </a:cubicBezTo>
                  <a:cubicBezTo>
                    <a:pt x="12198" y="2112"/>
                    <a:pt x="10816" y="1046"/>
                    <a:pt x="10816" y="1046"/>
                  </a:cubicBezTo>
                  <a:cubicBezTo>
                    <a:pt x="10200" y="1451"/>
                    <a:pt x="9765" y="1601"/>
                    <a:pt x="9450" y="1601"/>
                  </a:cubicBezTo>
                  <a:cubicBezTo>
                    <a:pt x="8667" y="1601"/>
                    <a:pt x="8630" y="673"/>
                    <a:pt x="8425" y="427"/>
                  </a:cubicBezTo>
                  <a:cubicBezTo>
                    <a:pt x="8163" y="127"/>
                    <a:pt x="7098" y="0"/>
                    <a:pt x="66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974075" y="4111450"/>
              <a:ext cx="147575" cy="156200"/>
            </a:xfrm>
            <a:custGeom>
              <a:rect b="b" l="l" r="r" t="t"/>
              <a:pathLst>
                <a:path extrusionOk="0" h="6248" w="5903">
                  <a:moveTo>
                    <a:pt x="589" y="0"/>
                  </a:moveTo>
                  <a:cubicBezTo>
                    <a:pt x="113" y="0"/>
                    <a:pt x="1" y="336"/>
                    <a:pt x="733" y="1341"/>
                  </a:cubicBezTo>
                  <a:cubicBezTo>
                    <a:pt x="2950" y="4379"/>
                    <a:pt x="1885" y="4869"/>
                    <a:pt x="1885" y="4869"/>
                  </a:cubicBezTo>
                  <a:cubicBezTo>
                    <a:pt x="2456" y="5914"/>
                    <a:pt x="3139" y="6247"/>
                    <a:pt x="3777" y="6247"/>
                  </a:cubicBezTo>
                  <a:cubicBezTo>
                    <a:pt x="4909" y="6247"/>
                    <a:pt x="5903" y="5200"/>
                    <a:pt x="5903" y="5200"/>
                  </a:cubicBezTo>
                  <a:cubicBezTo>
                    <a:pt x="4664" y="3904"/>
                    <a:pt x="3973" y="1355"/>
                    <a:pt x="3973" y="1355"/>
                  </a:cubicBezTo>
                  <a:cubicBezTo>
                    <a:pt x="3973" y="1355"/>
                    <a:pt x="1546" y="0"/>
                    <a:pt x="589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986250" y="4207725"/>
              <a:ext cx="303900" cy="176675"/>
            </a:xfrm>
            <a:custGeom>
              <a:rect b="b" l="l" r="r" t="t"/>
              <a:pathLst>
                <a:path extrusionOk="0" h="7067" w="12156">
                  <a:moveTo>
                    <a:pt x="5546" y="1"/>
                  </a:moveTo>
                  <a:cubicBezTo>
                    <a:pt x="5093" y="1"/>
                    <a:pt x="4060" y="117"/>
                    <a:pt x="3788" y="413"/>
                  </a:cubicBezTo>
                  <a:cubicBezTo>
                    <a:pt x="3574" y="658"/>
                    <a:pt x="3533" y="1571"/>
                    <a:pt x="2766" y="1571"/>
                  </a:cubicBezTo>
                  <a:cubicBezTo>
                    <a:pt x="2453" y="1571"/>
                    <a:pt x="2017" y="1418"/>
                    <a:pt x="1398" y="1004"/>
                  </a:cubicBezTo>
                  <a:cubicBezTo>
                    <a:pt x="1398" y="1004"/>
                    <a:pt x="1" y="2041"/>
                    <a:pt x="102" y="5108"/>
                  </a:cubicBezTo>
                  <a:cubicBezTo>
                    <a:pt x="102" y="5108"/>
                    <a:pt x="11925" y="6937"/>
                    <a:pt x="11911" y="7067"/>
                  </a:cubicBezTo>
                  <a:cubicBezTo>
                    <a:pt x="11911" y="7067"/>
                    <a:pt x="12156" y="6246"/>
                    <a:pt x="12012" y="5958"/>
                  </a:cubicBezTo>
                  <a:cubicBezTo>
                    <a:pt x="11853" y="5684"/>
                    <a:pt x="7086" y="3524"/>
                    <a:pt x="6453" y="2141"/>
                  </a:cubicBezTo>
                  <a:cubicBezTo>
                    <a:pt x="5819" y="759"/>
                    <a:pt x="5977" y="53"/>
                    <a:pt x="5718" y="10"/>
                  </a:cubicBezTo>
                  <a:cubicBezTo>
                    <a:pt x="5681" y="4"/>
                    <a:pt x="5622" y="1"/>
                    <a:pt x="55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735175" y="2962250"/>
              <a:ext cx="356250" cy="1204325"/>
            </a:xfrm>
            <a:custGeom>
              <a:rect b="b" l="l" r="r" t="t"/>
              <a:pathLst>
                <a:path extrusionOk="0" h="48173" w="14250">
                  <a:moveTo>
                    <a:pt x="1273" y="1"/>
                  </a:moveTo>
                  <a:cubicBezTo>
                    <a:pt x="1273" y="1"/>
                    <a:pt x="1" y="12360"/>
                    <a:pt x="62" y="12360"/>
                  </a:cubicBezTo>
                  <a:cubicBezTo>
                    <a:pt x="62" y="12360"/>
                    <a:pt x="63" y="12359"/>
                    <a:pt x="64" y="12357"/>
                  </a:cubicBezTo>
                  <a:lnTo>
                    <a:pt x="496" y="16865"/>
                  </a:lnTo>
                  <a:cubicBezTo>
                    <a:pt x="4226" y="47395"/>
                    <a:pt x="7336" y="41289"/>
                    <a:pt x="7509" y="44241"/>
                  </a:cubicBezTo>
                  <a:cubicBezTo>
                    <a:pt x="7696" y="47194"/>
                    <a:pt x="8258" y="47626"/>
                    <a:pt x="8258" y="47626"/>
                  </a:cubicBezTo>
                  <a:lnTo>
                    <a:pt x="14249" y="48173"/>
                  </a:lnTo>
                  <a:cubicBezTo>
                    <a:pt x="14249" y="48173"/>
                    <a:pt x="13515" y="41145"/>
                    <a:pt x="12665" y="33181"/>
                  </a:cubicBezTo>
                  <a:cubicBezTo>
                    <a:pt x="11830" y="25203"/>
                    <a:pt x="8618" y="1081"/>
                    <a:pt x="8618" y="1081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36125" y="2973425"/>
              <a:ext cx="376625" cy="1200350"/>
            </a:xfrm>
            <a:custGeom>
              <a:rect b="b" l="l" r="r" t="t"/>
              <a:pathLst>
                <a:path extrusionOk="0" h="48014" w="15065">
                  <a:moveTo>
                    <a:pt x="13725" y="0"/>
                  </a:moveTo>
                  <a:lnTo>
                    <a:pt x="6121" y="1023"/>
                  </a:lnTo>
                  <a:cubicBezTo>
                    <a:pt x="6121" y="1023"/>
                    <a:pt x="4494" y="3802"/>
                    <a:pt x="3846" y="8382"/>
                  </a:cubicBezTo>
                  <a:cubicBezTo>
                    <a:pt x="2751" y="16130"/>
                    <a:pt x="2319" y="28054"/>
                    <a:pt x="1743" y="33051"/>
                  </a:cubicBezTo>
                  <a:cubicBezTo>
                    <a:pt x="822" y="41015"/>
                    <a:pt x="1" y="48014"/>
                    <a:pt x="1" y="48014"/>
                  </a:cubicBezTo>
                  <a:lnTo>
                    <a:pt x="6006" y="47567"/>
                  </a:lnTo>
                  <a:cubicBezTo>
                    <a:pt x="6006" y="47567"/>
                    <a:pt x="6568" y="47135"/>
                    <a:pt x="6784" y="44183"/>
                  </a:cubicBezTo>
                  <a:cubicBezTo>
                    <a:pt x="6985" y="41260"/>
                    <a:pt x="11075" y="42743"/>
                    <a:pt x="15064" y="13062"/>
                  </a:cubicBezTo>
                  <a:lnTo>
                    <a:pt x="13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712425" y="3237650"/>
              <a:ext cx="159950" cy="585025"/>
            </a:xfrm>
            <a:custGeom>
              <a:rect b="b" l="l" r="r" t="t"/>
              <a:pathLst>
                <a:path extrusionOk="0" h="23401" w="6398">
                  <a:moveTo>
                    <a:pt x="6360" y="0"/>
                  </a:moveTo>
                  <a:cubicBezTo>
                    <a:pt x="6348" y="0"/>
                    <a:pt x="6337" y="5"/>
                    <a:pt x="6331" y="16"/>
                  </a:cubicBezTo>
                  <a:cubicBezTo>
                    <a:pt x="5683" y="1442"/>
                    <a:pt x="5136" y="2925"/>
                    <a:pt x="4660" y="4423"/>
                  </a:cubicBezTo>
                  <a:cubicBezTo>
                    <a:pt x="4185" y="5921"/>
                    <a:pt x="3782" y="7447"/>
                    <a:pt x="3408" y="8974"/>
                  </a:cubicBezTo>
                  <a:cubicBezTo>
                    <a:pt x="3033" y="10500"/>
                    <a:pt x="2688" y="12027"/>
                    <a:pt x="2342" y="13582"/>
                  </a:cubicBezTo>
                  <a:cubicBezTo>
                    <a:pt x="2011" y="15123"/>
                    <a:pt x="1679" y="16664"/>
                    <a:pt x="1319" y="18205"/>
                  </a:cubicBezTo>
                  <a:cubicBezTo>
                    <a:pt x="959" y="19731"/>
                    <a:pt x="571" y="21258"/>
                    <a:pt x="167" y="22799"/>
                  </a:cubicBezTo>
                  <a:cubicBezTo>
                    <a:pt x="110" y="22972"/>
                    <a:pt x="66" y="23173"/>
                    <a:pt x="9" y="23360"/>
                  </a:cubicBezTo>
                  <a:cubicBezTo>
                    <a:pt x="1" y="23386"/>
                    <a:pt x="16" y="23401"/>
                    <a:pt x="34" y="23401"/>
                  </a:cubicBezTo>
                  <a:cubicBezTo>
                    <a:pt x="47" y="23401"/>
                    <a:pt x="60" y="23393"/>
                    <a:pt x="66" y="23375"/>
                  </a:cubicBezTo>
                  <a:cubicBezTo>
                    <a:pt x="542" y="21877"/>
                    <a:pt x="931" y="20336"/>
                    <a:pt x="1291" y="18795"/>
                  </a:cubicBezTo>
                  <a:cubicBezTo>
                    <a:pt x="1665" y="17254"/>
                    <a:pt x="1996" y="15742"/>
                    <a:pt x="2327" y="14201"/>
                  </a:cubicBezTo>
                  <a:cubicBezTo>
                    <a:pt x="2659" y="12660"/>
                    <a:pt x="3004" y="11119"/>
                    <a:pt x="3379" y="9593"/>
                  </a:cubicBezTo>
                  <a:cubicBezTo>
                    <a:pt x="3739" y="8052"/>
                    <a:pt x="4142" y="6554"/>
                    <a:pt x="4588" y="5057"/>
                  </a:cubicBezTo>
                  <a:cubicBezTo>
                    <a:pt x="5049" y="3559"/>
                    <a:pt x="5582" y="2047"/>
                    <a:pt x="6173" y="578"/>
                  </a:cubicBezTo>
                  <a:cubicBezTo>
                    <a:pt x="6245" y="391"/>
                    <a:pt x="6317" y="218"/>
                    <a:pt x="6389" y="30"/>
                  </a:cubicBezTo>
                  <a:cubicBezTo>
                    <a:pt x="6398" y="13"/>
                    <a:pt x="6379" y="0"/>
                    <a:pt x="63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555425" y="3147025"/>
              <a:ext cx="113300" cy="151225"/>
            </a:xfrm>
            <a:custGeom>
              <a:rect b="b" l="l" r="r" t="t"/>
              <a:pathLst>
                <a:path extrusionOk="0" h="6049" w="4532">
                  <a:moveTo>
                    <a:pt x="4484" y="0"/>
                  </a:moveTo>
                  <a:cubicBezTo>
                    <a:pt x="4468" y="0"/>
                    <a:pt x="4452" y="8"/>
                    <a:pt x="4446" y="26"/>
                  </a:cubicBezTo>
                  <a:cubicBezTo>
                    <a:pt x="4316" y="516"/>
                    <a:pt x="4157" y="1006"/>
                    <a:pt x="3956" y="1481"/>
                  </a:cubicBezTo>
                  <a:cubicBezTo>
                    <a:pt x="3754" y="1927"/>
                    <a:pt x="3509" y="2359"/>
                    <a:pt x="3236" y="2777"/>
                  </a:cubicBezTo>
                  <a:cubicBezTo>
                    <a:pt x="2689" y="3583"/>
                    <a:pt x="2041" y="4304"/>
                    <a:pt x="1292" y="4952"/>
                  </a:cubicBezTo>
                  <a:cubicBezTo>
                    <a:pt x="888" y="5312"/>
                    <a:pt x="456" y="5614"/>
                    <a:pt x="39" y="5974"/>
                  </a:cubicBezTo>
                  <a:cubicBezTo>
                    <a:pt x="0" y="6000"/>
                    <a:pt x="30" y="6048"/>
                    <a:pt x="68" y="6048"/>
                  </a:cubicBezTo>
                  <a:cubicBezTo>
                    <a:pt x="73" y="6048"/>
                    <a:pt x="77" y="6048"/>
                    <a:pt x="82" y="6046"/>
                  </a:cubicBezTo>
                  <a:cubicBezTo>
                    <a:pt x="500" y="5787"/>
                    <a:pt x="903" y="5499"/>
                    <a:pt x="1263" y="5168"/>
                  </a:cubicBezTo>
                  <a:cubicBezTo>
                    <a:pt x="1652" y="4836"/>
                    <a:pt x="2012" y="4505"/>
                    <a:pt x="2343" y="4131"/>
                  </a:cubicBezTo>
                  <a:cubicBezTo>
                    <a:pt x="3034" y="3411"/>
                    <a:pt x="3610" y="2575"/>
                    <a:pt x="4028" y="1668"/>
                  </a:cubicBezTo>
                  <a:cubicBezTo>
                    <a:pt x="4273" y="1150"/>
                    <a:pt x="4446" y="602"/>
                    <a:pt x="4532" y="41"/>
                  </a:cubicBezTo>
                  <a:cubicBezTo>
                    <a:pt x="4532" y="16"/>
                    <a:pt x="4508" y="0"/>
                    <a:pt x="4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70100" y="4080800"/>
              <a:ext cx="111775" cy="9925"/>
            </a:xfrm>
            <a:custGeom>
              <a:rect b="b" l="l" r="r" t="t"/>
              <a:pathLst>
                <a:path extrusionOk="0" h="397" w="4471">
                  <a:moveTo>
                    <a:pt x="1379" y="1"/>
                  </a:moveTo>
                  <a:cubicBezTo>
                    <a:pt x="901" y="1"/>
                    <a:pt x="422" y="79"/>
                    <a:pt x="24" y="363"/>
                  </a:cubicBezTo>
                  <a:cubicBezTo>
                    <a:pt x="1" y="375"/>
                    <a:pt x="15" y="396"/>
                    <a:pt x="37" y="396"/>
                  </a:cubicBezTo>
                  <a:cubicBezTo>
                    <a:pt x="42" y="396"/>
                    <a:pt x="48" y="395"/>
                    <a:pt x="53" y="392"/>
                  </a:cubicBezTo>
                  <a:cubicBezTo>
                    <a:pt x="399" y="248"/>
                    <a:pt x="773" y="162"/>
                    <a:pt x="1148" y="147"/>
                  </a:cubicBezTo>
                  <a:cubicBezTo>
                    <a:pt x="1211" y="145"/>
                    <a:pt x="1275" y="144"/>
                    <a:pt x="1339" y="144"/>
                  </a:cubicBezTo>
                  <a:cubicBezTo>
                    <a:pt x="1635" y="144"/>
                    <a:pt x="1931" y="169"/>
                    <a:pt x="2228" y="205"/>
                  </a:cubicBezTo>
                  <a:cubicBezTo>
                    <a:pt x="2679" y="259"/>
                    <a:pt x="3148" y="336"/>
                    <a:pt x="3609" y="336"/>
                  </a:cubicBezTo>
                  <a:cubicBezTo>
                    <a:pt x="3883" y="336"/>
                    <a:pt x="4154" y="309"/>
                    <a:pt x="4417" y="234"/>
                  </a:cubicBezTo>
                  <a:cubicBezTo>
                    <a:pt x="4470" y="207"/>
                    <a:pt x="4449" y="117"/>
                    <a:pt x="4399" y="117"/>
                  </a:cubicBezTo>
                  <a:cubicBezTo>
                    <a:pt x="4395" y="117"/>
                    <a:pt x="4392" y="118"/>
                    <a:pt x="4388" y="119"/>
                  </a:cubicBezTo>
                  <a:cubicBezTo>
                    <a:pt x="4137" y="160"/>
                    <a:pt x="3890" y="177"/>
                    <a:pt x="3645" y="177"/>
                  </a:cubicBezTo>
                  <a:cubicBezTo>
                    <a:pt x="3133" y="177"/>
                    <a:pt x="2629" y="105"/>
                    <a:pt x="2112" y="47"/>
                  </a:cubicBezTo>
                  <a:cubicBezTo>
                    <a:pt x="1876" y="22"/>
                    <a:pt x="1627" y="1"/>
                    <a:pt x="13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978700" y="4063700"/>
              <a:ext cx="87300" cy="14800"/>
            </a:xfrm>
            <a:custGeom>
              <a:rect b="b" l="l" r="r" t="t"/>
              <a:pathLst>
                <a:path extrusionOk="0" h="592" w="3492">
                  <a:moveTo>
                    <a:pt x="687" y="1"/>
                  </a:moveTo>
                  <a:cubicBezTo>
                    <a:pt x="473" y="1"/>
                    <a:pt x="258" y="9"/>
                    <a:pt x="44" y="25"/>
                  </a:cubicBezTo>
                  <a:cubicBezTo>
                    <a:pt x="0" y="25"/>
                    <a:pt x="0" y="97"/>
                    <a:pt x="44" y="97"/>
                  </a:cubicBezTo>
                  <a:cubicBezTo>
                    <a:pt x="620" y="97"/>
                    <a:pt x="1181" y="140"/>
                    <a:pt x="1757" y="212"/>
                  </a:cubicBezTo>
                  <a:cubicBezTo>
                    <a:pt x="2319" y="284"/>
                    <a:pt x="2866" y="414"/>
                    <a:pt x="3399" y="587"/>
                  </a:cubicBezTo>
                  <a:cubicBezTo>
                    <a:pt x="3407" y="590"/>
                    <a:pt x="3414" y="591"/>
                    <a:pt x="3421" y="591"/>
                  </a:cubicBezTo>
                  <a:cubicBezTo>
                    <a:pt x="3476" y="591"/>
                    <a:pt x="3492" y="499"/>
                    <a:pt x="3428" y="486"/>
                  </a:cubicBezTo>
                  <a:lnTo>
                    <a:pt x="3428" y="471"/>
                  </a:lnTo>
                  <a:cubicBezTo>
                    <a:pt x="2549" y="155"/>
                    <a:pt x="1623" y="1"/>
                    <a:pt x="6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944250" y="2609200"/>
              <a:ext cx="488850" cy="346150"/>
            </a:xfrm>
            <a:custGeom>
              <a:rect b="b" l="l" r="r" t="t"/>
              <a:pathLst>
                <a:path extrusionOk="0" h="13846" w="19554">
                  <a:moveTo>
                    <a:pt x="1411" y="0"/>
                  </a:moveTo>
                  <a:cubicBezTo>
                    <a:pt x="642" y="0"/>
                    <a:pt x="0" y="778"/>
                    <a:pt x="183" y="1680"/>
                  </a:cubicBezTo>
                  <a:cubicBezTo>
                    <a:pt x="745" y="4589"/>
                    <a:pt x="1652" y="9270"/>
                    <a:pt x="2041" y="10983"/>
                  </a:cubicBezTo>
                  <a:cubicBezTo>
                    <a:pt x="2403" y="12577"/>
                    <a:pt x="3038" y="13846"/>
                    <a:pt x="4519" y="13846"/>
                  </a:cubicBezTo>
                  <a:cubicBezTo>
                    <a:pt x="5394" y="13846"/>
                    <a:pt x="6564" y="13403"/>
                    <a:pt x="8147" y="12323"/>
                  </a:cubicBezTo>
                  <a:cubicBezTo>
                    <a:pt x="12424" y="9428"/>
                    <a:pt x="12871" y="8261"/>
                    <a:pt x="15247" y="7642"/>
                  </a:cubicBezTo>
                  <a:cubicBezTo>
                    <a:pt x="16097" y="7426"/>
                    <a:pt x="17090" y="6965"/>
                    <a:pt x="17393" y="5972"/>
                  </a:cubicBezTo>
                  <a:cubicBezTo>
                    <a:pt x="17479" y="5655"/>
                    <a:pt x="17493" y="5309"/>
                    <a:pt x="17421" y="4992"/>
                  </a:cubicBezTo>
                  <a:cubicBezTo>
                    <a:pt x="17393" y="4834"/>
                    <a:pt x="17292" y="4661"/>
                    <a:pt x="17277" y="4532"/>
                  </a:cubicBezTo>
                  <a:cubicBezTo>
                    <a:pt x="17249" y="4229"/>
                    <a:pt x="17508" y="3984"/>
                    <a:pt x="17695" y="3811"/>
                  </a:cubicBezTo>
                  <a:lnTo>
                    <a:pt x="19236" y="2371"/>
                  </a:lnTo>
                  <a:cubicBezTo>
                    <a:pt x="19440" y="2181"/>
                    <a:pt x="19554" y="1864"/>
                    <a:pt x="19241" y="1864"/>
                  </a:cubicBezTo>
                  <a:cubicBezTo>
                    <a:pt x="19222" y="1864"/>
                    <a:pt x="19201" y="1865"/>
                    <a:pt x="19178" y="1867"/>
                  </a:cubicBezTo>
                  <a:cubicBezTo>
                    <a:pt x="18847" y="1911"/>
                    <a:pt x="18401" y="2256"/>
                    <a:pt x="18113" y="2429"/>
                  </a:cubicBezTo>
                  <a:cubicBezTo>
                    <a:pt x="17465" y="2832"/>
                    <a:pt x="16831" y="3279"/>
                    <a:pt x="16169" y="3667"/>
                  </a:cubicBezTo>
                  <a:cubicBezTo>
                    <a:pt x="15189" y="4258"/>
                    <a:pt x="13591" y="5223"/>
                    <a:pt x="12626" y="5828"/>
                  </a:cubicBezTo>
                  <a:lnTo>
                    <a:pt x="12338" y="6000"/>
                  </a:lnTo>
                  <a:cubicBezTo>
                    <a:pt x="9846" y="7585"/>
                    <a:pt x="6203" y="9198"/>
                    <a:pt x="6203" y="9198"/>
                  </a:cubicBezTo>
                  <a:lnTo>
                    <a:pt x="4950" y="3811"/>
                  </a:lnTo>
                  <a:cubicBezTo>
                    <a:pt x="4547" y="2083"/>
                    <a:pt x="3380" y="672"/>
                    <a:pt x="1839" y="67"/>
                  </a:cubicBezTo>
                  <a:lnTo>
                    <a:pt x="1839" y="82"/>
                  </a:lnTo>
                  <a:cubicBezTo>
                    <a:pt x="1695" y="26"/>
                    <a:pt x="1551" y="0"/>
                    <a:pt x="1411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60800" y="2243225"/>
              <a:ext cx="209200" cy="313825"/>
            </a:xfrm>
            <a:custGeom>
              <a:rect b="b" l="l" r="r" t="t"/>
              <a:pathLst>
                <a:path extrusionOk="0" h="12553" w="8368">
                  <a:moveTo>
                    <a:pt x="7549" y="0"/>
                  </a:moveTo>
                  <a:cubicBezTo>
                    <a:pt x="7543" y="0"/>
                    <a:pt x="7538" y="1"/>
                    <a:pt x="7532" y="3"/>
                  </a:cubicBezTo>
                  <a:cubicBezTo>
                    <a:pt x="5991" y="492"/>
                    <a:pt x="4637" y="1471"/>
                    <a:pt x="3716" y="2796"/>
                  </a:cubicBezTo>
                  <a:cubicBezTo>
                    <a:pt x="2852" y="4092"/>
                    <a:pt x="3082" y="5806"/>
                    <a:pt x="2492" y="7318"/>
                  </a:cubicBezTo>
                  <a:cubicBezTo>
                    <a:pt x="2448" y="7419"/>
                    <a:pt x="1887" y="8989"/>
                    <a:pt x="1527" y="9666"/>
                  </a:cubicBezTo>
                  <a:cubicBezTo>
                    <a:pt x="1181" y="10328"/>
                    <a:pt x="663" y="10919"/>
                    <a:pt x="0" y="11163"/>
                  </a:cubicBezTo>
                  <a:cubicBezTo>
                    <a:pt x="1095" y="12065"/>
                    <a:pt x="2466" y="12552"/>
                    <a:pt x="3867" y="12552"/>
                  </a:cubicBezTo>
                  <a:cubicBezTo>
                    <a:pt x="4032" y="12552"/>
                    <a:pt x="4198" y="12545"/>
                    <a:pt x="4364" y="12532"/>
                  </a:cubicBezTo>
                  <a:cubicBezTo>
                    <a:pt x="5890" y="12416"/>
                    <a:pt x="7316" y="11696"/>
                    <a:pt x="8310" y="10530"/>
                  </a:cubicBezTo>
                  <a:lnTo>
                    <a:pt x="8310" y="10530"/>
                  </a:lnTo>
                  <a:cubicBezTo>
                    <a:pt x="8290" y="10553"/>
                    <a:pt x="8262" y="10563"/>
                    <a:pt x="8229" y="10563"/>
                  </a:cubicBezTo>
                  <a:cubicBezTo>
                    <a:pt x="7930" y="10563"/>
                    <a:pt x="7159" y="9708"/>
                    <a:pt x="7042" y="9565"/>
                  </a:cubicBezTo>
                  <a:cubicBezTo>
                    <a:pt x="6697" y="9205"/>
                    <a:pt x="6337" y="8643"/>
                    <a:pt x="6293" y="8110"/>
                  </a:cubicBezTo>
                  <a:lnTo>
                    <a:pt x="6293" y="8110"/>
                  </a:lnTo>
                  <a:cubicBezTo>
                    <a:pt x="6354" y="8118"/>
                    <a:pt x="6412" y="8122"/>
                    <a:pt x="6469" y="8122"/>
                  </a:cubicBezTo>
                  <a:cubicBezTo>
                    <a:pt x="7389" y="8122"/>
                    <a:pt x="7860" y="7163"/>
                    <a:pt x="8050" y="6281"/>
                  </a:cubicBezTo>
                  <a:cubicBezTo>
                    <a:pt x="8137" y="5864"/>
                    <a:pt x="8209" y="5446"/>
                    <a:pt x="8252" y="5029"/>
                  </a:cubicBezTo>
                  <a:cubicBezTo>
                    <a:pt x="8367" y="3977"/>
                    <a:pt x="8310" y="2926"/>
                    <a:pt x="8079" y="1903"/>
                  </a:cubicBezTo>
                  <a:cubicBezTo>
                    <a:pt x="8037" y="1720"/>
                    <a:pt x="7828" y="0"/>
                    <a:pt x="7549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495175" y="2504650"/>
              <a:ext cx="583625" cy="500125"/>
            </a:xfrm>
            <a:custGeom>
              <a:rect b="b" l="l" r="r" t="t"/>
              <a:pathLst>
                <a:path extrusionOk="0" h="20005" w="23345">
                  <a:moveTo>
                    <a:pt x="13451" y="1"/>
                  </a:moveTo>
                  <a:cubicBezTo>
                    <a:pt x="13466" y="462"/>
                    <a:pt x="13437" y="922"/>
                    <a:pt x="13336" y="1383"/>
                  </a:cubicBezTo>
                  <a:lnTo>
                    <a:pt x="13005" y="1182"/>
                  </a:lnTo>
                  <a:lnTo>
                    <a:pt x="12990" y="1182"/>
                  </a:lnTo>
                  <a:cubicBezTo>
                    <a:pt x="12760" y="1124"/>
                    <a:pt x="12386" y="865"/>
                    <a:pt x="11997" y="620"/>
                  </a:cubicBezTo>
                  <a:cubicBezTo>
                    <a:pt x="11723" y="418"/>
                    <a:pt x="11421" y="246"/>
                    <a:pt x="11118" y="116"/>
                  </a:cubicBezTo>
                  <a:cubicBezTo>
                    <a:pt x="11075" y="102"/>
                    <a:pt x="11032" y="87"/>
                    <a:pt x="10989" y="87"/>
                  </a:cubicBezTo>
                  <a:cubicBezTo>
                    <a:pt x="9621" y="145"/>
                    <a:pt x="8324" y="231"/>
                    <a:pt x="7144" y="390"/>
                  </a:cubicBezTo>
                  <a:cubicBezTo>
                    <a:pt x="3514" y="836"/>
                    <a:pt x="865" y="1916"/>
                    <a:pt x="1" y="4811"/>
                  </a:cubicBezTo>
                  <a:lnTo>
                    <a:pt x="3586" y="8958"/>
                  </a:lnTo>
                  <a:lnTo>
                    <a:pt x="2132" y="20004"/>
                  </a:lnTo>
                  <a:lnTo>
                    <a:pt x="18305" y="19615"/>
                  </a:lnTo>
                  <a:lnTo>
                    <a:pt x="19529" y="8973"/>
                  </a:lnTo>
                  <a:lnTo>
                    <a:pt x="23345" y="7331"/>
                  </a:lnTo>
                  <a:cubicBezTo>
                    <a:pt x="23345" y="7331"/>
                    <a:pt x="21588" y="375"/>
                    <a:pt x="14690" y="15"/>
                  </a:cubicBezTo>
                  <a:lnTo>
                    <a:pt x="144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66450" y="2647600"/>
              <a:ext cx="522075" cy="303525"/>
            </a:xfrm>
            <a:custGeom>
              <a:rect b="b" l="l" r="r" t="t"/>
              <a:pathLst>
                <a:path extrusionOk="0" h="12141" w="20883">
                  <a:moveTo>
                    <a:pt x="8368" y="0"/>
                  </a:moveTo>
                  <a:lnTo>
                    <a:pt x="6424" y="10355"/>
                  </a:lnTo>
                  <a:lnTo>
                    <a:pt x="375" y="10355"/>
                  </a:lnTo>
                  <a:cubicBezTo>
                    <a:pt x="116" y="10383"/>
                    <a:pt x="1" y="10686"/>
                    <a:pt x="174" y="10887"/>
                  </a:cubicBezTo>
                  <a:lnTo>
                    <a:pt x="1311" y="12140"/>
                  </a:lnTo>
                  <a:lnTo>
                    <a:pt x="18939" y="12140"/>
                  </a:lnTo>
                  <a:lnTo>
                    <a:pt x="208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424875" y="2630675"/>
              <a:ext cx="417750" cy="398200"/>
            </a:xfrm>
            <a:custGeom>
              <a:rect b="b" l="l" r="r" t="t"/>
              <a:pathLst>
                <a:path extrusionOk="0" h="15928" w="16710">
                  <a:moveTo>
                    <a:pt x="3043" y="0"/>
                  </a:moveTo>
                  <a:cubicBezTo>
                    <a:pt x="3043" y="0"/>
                    <a:pt x="940" y="9116"/>
                    <a:pt x="451" y="11680"/>
                  </a:cubicBezTo>
                  <a:cubicBezTo>
                    <a:pt x="0" y="13970"/>
                    <a:pt x="320" y="15928"/>
                    <a:pt x="3949" y="15928"/>
                  </a:cubicBezTo>
                  <a:cubicBezTo>
                    <a:pt x="4381" y="15928"/>
                    <a:pt x="4860" y="15900"/>
                    <a:pt x="5390" y="15842"/>
                  </a:cubicBezTo>
                  <a:cubicBezTo>
                    <a:pt x="9163" y="15428"/>
                    <a:pt x="10588" y="14859"/>
                    <a:pt x="12083" y="14859"/>
                  </a:cubicBezTo>
                  <a:cubicBezTo>
                    <a:pt x="12568" y="14859"/>
                    <a:pt x="13060" y="14919"/>
                    <a:pt x="13642" y="15064"/>
                  </a:cubicBezTo>
                  <a:cubicBezTo>
                    <a:pt x="14036" y="15162"/>
                    <a:pt x="14383" y="15206"/>
                    <a:pt x="14689" y="15206"/>
                  </a:cubicBezTo>
                  <a:cubicBezTo>
                    <a:pt x="16220" y="15206"/>
                    <a:pt x="16710" y="14104"/>
                    <a:pt x="16710" y="13192"/>
                  </a:cubicBezTo>
                  <a:cubicBezTo>
                    <a:pt x="16710" y="12083"/>
                    <a:pt x="16638" y="11924"/>
                    <a:pt x="16638" y="11924"/>
                  </a:cubicBezTo>
                  <a:cubicBezTo>
                    <a:pt x="16638" y="11924"/>
                    <a:pt x="14550" y="11953"/>
                    <a:pt x="11684" y="12169"/>
                  </a:cubicBezTo>
                  <a:cubicBezTo>
                    <a:pt x="10916" y="12231"/>
                    <a:pt x="10075" y="12253"/>
                    <a:pt x="9255" y="12253"/>
                  </a:cubicBezTo>
                  <a:cubicBezTo>
                    <a:pt x="7000" y="12253"/>
                    <a:pt x="4901" y="12083"/>
                    <a:pt x="4901" y="12083"/>
                  </a:cubicBezTo>
                  <a:lnTo>
                    <a:pt x="6442" y="3831"/>
                  </a:lnTo>
                  <a:lnTo>
                    <a:pt x="3043" y="0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882200" y="2759200"/>
              <a:ext cx="80325" cy="56200"/>
            </a:xfrm>
            <a:custGeom>
              <a:rect b="b" l="l" r="r" t="t"/>
              <a:pathLst>
                <a:path extrusionOk="0" h="2248" w="3213">
                  <a:moveTo>
                    <a:pt x="1599" y="0"/>
                  </a:moveTo>
                  <a:cubicBezTo>
                    <a:pt x="721" y="0"/>
                    <a:pt x="1" y="505"/>
                    <a:pt x="1" y="1124"/>
                  </a:cubicBezTo>
                  <a:cubicBezTo>
                    <a:pt x="1" y="1743"/>
                    <a:pt x="721" y="2247"/>
                    <a:pt x="1599" y="2247"/>
                  </a:cubicBezTo>
                  <a:cubicBezTo>
                    <a:pt x="2492" y="2247"/>
                    <a:pt x="3212" y="1757"/>
                    <a:pt x="3212" y="1124"/>
                  </a:cubicBezTo>
                  <a:cubicBezTo>
                    <a:pt x="3212" y="505"/>
                    <a:pt x="2492" y="0"/>
                    <a:pt x="1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710475" y="2319025"/>
              <a:ext cx="36750" cy="49425"/>
            </a:xfrm>
            <a:custGeom>
              <a:rect b="b" l="l" r="r" t="t"/>
              <a:pathLst>
                <a:path extrusionOk="0" h="1977" w="1470">
                  <a:moveTo>
                    <a:pt x="804" y="0"/>
                  </a:moveTo>
                  <a:cubicBezTo>
                    <a:pt x="476" y="0"/>
                    <a:pt x="166" y="357"/>
                    <a:pt x="87" y="859"/>
                  </a:cubicBezTo>
                  <a:cubicBezTo>
                    <a:pt x="0" y="1406"/>
                    <a:pt x="216" y="1910"/>
                    <a:pt x="577" y="1968"/>
                  </a:cubicBezTo>
                  <a:cubicBezTo>
                    <a:pt x="605" y="1974"/>
                    <a:pt x="634" y="1976"/>
                    <a:pt x="663" y="1976"/>
                  </a:cubicBezTo>
                  <a:cubicBezTo>
                    <a:pt x="993" y="1976"/>
                    <a:pt x="1304" y="1608"/>
                    <a:pt x="1383" y="1118"/>
                  </a:cubicBezTo>
                  <a:cubicBezTo>
                    <a:pt x="1469" y="571"/>
                    <a:pt x="1253" y="67"/>
                    <a:pt x="893" y="9"/>
                  </a:cubicBezTo>
                  <a:cubicBezTo>
                    <a:pt x="864" y="3"/>
                    <a:pt x="834" y="0"/>
                    <a:pt x="804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650175" y="2188050"/>
              <a:ext cx="249025" cy="255550"/>
            </a:xfrm>
            <a:custGeom>
              <a:rect b="b" l="l" r="r" t="t"/>
              <a:pathLst>
                <a:path extrusionOk="0" h="10222" w="9961">
                  <a:moveTo>
                    <a:pt x="8714" y="1"/>
                  </a:moveTo>
                  <a:cubicBezTo>
                    <a:pt x="8427" y="1"/>
                    <a:pt x="8061" y="117"/>
                    <a:pt x="7597" y="395"/>
                  </a:cubicBezTo>
                  <a:cubicBezTo>
                    <a:pt x="7365" y="526"/>
                    <a:pt x="6698" y="586"/>
                    <a:pt x="6076" y="586"/>
                  </a:cubicBezTo>
                  <a:cubicBezTo>
                    <a:pt x="5808" y="586"/>
                    <a:pt x="5548" y="575"/>
                    <a:pt x="5336" y="553"/>
                  </a:cubicBezTo>
                  <a:cubicBezTo>
                    <a:pt x="5244" y="543"/>
                    <a:pt x="5121" y="536"/>
                    <a:pt x="4974" y="536"/>
                  </a:cubicBezTo>
                  <a:cubicBezTo>
                    <a:pt x="3569" y="536"/>
                    <a:pt x="0" y="1183"/>
                    <a:pt x="483" y="5291"/>
                  </a:cubicBezTo>
                  <a:cubicBezTo>
                    <a:pt x="800" y="7984"/>
                    <a:pt x="1188" y="8863"/>
                    <a:pt x="1836" y="9396"/>
                  </a:cubicBezTo>
                  <a:cubicBezTo>
                    <a:pt x="1952" y="9482"/>
                    <a:pt x="2484" y="10058"/>
                    <a:pt x="2585" y="10116"/>
                  </a:cubicBezTo>
                  <a:cubicBezTo>
                    <a:pt x="2696" y="10186"/>
                    <a:pt x="2821" y="10222"/>
                    <a:pt x="2950" y="10222"/>
                  </a:cubicBezTo>
                  <a:cubicBezTo>
                    <a:pt x="3006" y="10222"/>
                    <a:pt x="3062" y="10215"/>
                    <a:pt x="3118" y="10202"/>
                  </a:cubicBezTo>
                  <a:cubicBezTo>
                    <a:pt x="3205" y="9972"/>
                    <a:pt x="3262" y="9713"/>
                    <a:pt x="3262" y="9468"/>
                  </a:cubicBezTo>
                  <a:cubicBezTo>
                    <a:pt x="3277" y="8560"/>
                    <a:pt x="3219" y="7005"/>
                    <a:pt x="3579" y="6674"/>
                  </a:cubicBezTo>
                  <a:cubicBezTo>
                    <a:pt x="3579" y="6674"/>
                    <a:pt x="3966" y="7226"/>
                    <a:pt x="4305" y="7226"/>
                  </a:cubicBezTo>
                  <a:cubicBezTo>
                    <a:pt x="4576" y="7226"/>
                    <a:pt x="4816" y="6874"/>
                    <a:pt x="4803" y="5608"/>
                  </a:cubicBezTo>
                  <a:cubicBezTo>
                    <a:pt x="4803" y="5507"/>
                    <a:pt x="4875" y="5435"/>
                    <a:pt x="4976" y="5435"/>
                  </a:cubicBezTo>
                  <a:cubicBezTo>
                    <a:pt x="5322" y="5378"/>
                    <a:pt x="6114" y="5090"/>
                    <a:pt x="6056" y="3376"/>
                  </a:cubicBezTo>
                  <a:cubicBezTo>
                    <a:pt x="6056" y="3232"/>
                    <a:pt x="6171" y="3117"/>
                    <a:pt x="6301" y="3117"/>
                  </a:cubicBezTo>
                  <a:cubicBezTo>
                    <a:pt x="6790" y="3131"/>
                    <a:pt x="7770" y="3174"/>
                    <a:pt x="7986" y="3246"/>
                  </a:cubicBezTo>
                  <a:cubicBezTo>
                    <a:pt x="8087" y="3261"/>
                    <a:pt x="8187" y="3290"/>
                    <a:pt x="8288" y="3333"/>
                  </a:cubicBezTo>
                  <a:cubicBezTo>
                    <a:pt x="8331" y="3347"/>
                    <a:pt x="8490" y="4096"/>
                    <a:pt x="8519" y="4183"/>
                  </a:cubicBezTo>
                  <a:cubicBezTo>
                    <a:pt x="8547" y="4269"/>
                    <a:pt x="8677" y="5032"/>
                    <a:pt x="8677" y="5032"/>
                  </a:cubicBezTo>
                  <a:cubicBezTo>
                    <a:pt x="8677" y="5032"/>
                    <a:pt x="9109" y="4888"/>
                    <a:pt x="9109" y="4586"/>
                  </a:cubicBezTo>
                  <a:cubicBezTo>
                    <a:pt x="9109" y="4283"/>
                    <a:pt x="8994" y="3606"/>
                    <a:pt x="9051" y="3448"/>
                  </a:cubicBezTo>
                  <a:cubicBezTo>
                    <a:pt x="9109" y="3304"/>
                    <a:pt x="9527" y="3189"/>
                    <a:pt x="9599" y="2843"/>
                  </a:cubicBezTo>
                  <a:cubicBezTo>
                    <a:pt x="9727" y="2188"/>
                    <a:pt x="9961" y="1"/>
                    <a:pt x="8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01125" y="2326775"/>
              <a:ext cx="56550" cy="79975"/>
            </a:xfrm>
            <a:custGeom>
              <a:rect b="b" l="l" r="r" t="t"/>
              <a:pathLst>
                <a:path extrusionOk="0" h="3199" w="2262">
                  <a:moveTo>
                    <a:pt x="1231" y="0"/>
                  </a:moveTo>
                  <a:cubicBezTo>
                    <a:pt x="1184" y="0"/>
                    <a:pt x="1134" y="5"/>
                    <a:pt x="1080" y="16"/>
                  </a:cubicBezTo>
                  <a:cubicBezTo>
                    <a:pt x="0" y="218"/>
                    <a:pt x="0" y="3155"/>
                    <a:pt x="2261" y="3199"/>
                  </a:cubicBezTo>
                  <a:cubicBezTo>
                    <a:pt x="2247" y="2435"/>
                    <a:pt x="2160" y="1687"/>
                    <a:pt x="1973" y="952"/>
                  </a:cubicBezTo>
                  <a:cubicBezTo>
                    <a:pt x="1973" y="952"/>
                    <a:pt x="1885" y="0"/>
                    <a:pt x="1231" y="0"/>
                  </a:cubicBez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672300" y="2464700"/>
              <a:ext cx="156650" cy="123500"/>
            </a:xfrm>
            <a:custGeom>
              <a:rect b="b" l="l" r="r" t="t"/>
              <a:pathLst>
                <a:path extrusionOk="0" h="4940" w="6266">
                  <a:moveTo>
                    <a:pt x="1196" y="0"/>
                  </a:moveTo>
                  <a:cubicBezTo>
                    <a:pt x="750" y="634"/>
                    <a:pt x="361" y="1282"/>
                    <a:pt x="1" y="1944"/>
                  </a:cubicBezTo>
                  <a:lnTo>
                    <a:pt x="59" y="1973"/>
                  </a:lnTo>
                  <a:cubicBezTo>
                    <a:pt x="735" y="2232"/>
                    <a:pt x="1398" y="2520"/>
                    <a:pt x="2046" y="2866"/>
                  </a:cubicBezTo>
                  <a:cubicBezTo>
                    <a:pt x="2665" y="3212"/>
                    <a:pt x="5545" y="4940"/>
                    <a:pt x="5545" y="4940"/>
                  </a:cubicBezTo>
                  <a:lnTo>
                    <a:pt x="6265" y="2981"/>
                  </a:lnTo>
                  <a:lnTo>
                    <a:pt x="5920" y="2780"/>
                  </a:lnTo>
                  <a:cubicBezTo>
                    <a:pt x="5675" y="2636"/>
                    <a:pt x="5329" y="2448"/>
                    <a:pt x="4926" y="2218"/>
                  </a:cubicBezTo>
                  <a:cubicBezTo>
                    <a:pt x="4653" y="2060"/>
                    <a:pt x="4350" y="1887"/>
                    <a:pt x="4033" y="1700"/>
                  </a:cubicBezTo>
                  <a:cubicBezTo>
                    <a:pt x="2996" y="1109"/>
                    <a:pt x="1844" y="432"/>
                    <a:pt x="1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828925" y="2473700"/>
              <a:ext cx="42500" cy="105150"/>
            </a:xfrm>
            <a:custGeom>
              <a:rect b="b" l="l" r="r" t="t"/>
              <a:pathLst>
                <a:path extrusionOk="0" h="4206" w="1700">
                  <a:moveTo>
                    <a:pt x="58" y="0"/>
                  </a:moveTo>
                  <a:lnTo>
                    <a:pt x="58" y="0"/>
                  </a:lnTo>
                  <a:cubicBezTo>
                    <a:pt x="58" y="0"/>
                    <a:pt x="116" y="591"/>
                    <a:pt x="116" y="1239"/>
                  </a:cubicBezTo>
                  <a:cubicBezTo>
                    <a:pt x="130" y="1700"/>
                    <a:pt x="87" y="2160"/>
                    <a:pt x="0" y="2621"/>
                  </a:cubicBezTo>
                  <a:cubicBezTo>
                    <a:pt x="505" y="3053"/>
                    <a:pt x="994" y="3399"/>
                    <a:pt x="1354" y="4205"/>
                  </a:cubicBezTo>
                  <a:cubicBezTo>
                    <a:pt x="1354" y="4205"/>
                    <a:pt x="1700" y="2593"/>
                    <a:pt x="1340" y="1268"/>
                  </a:cubicBezTo>
                  <a:cubicBezTo>
                    <a:pt x="1340" y="1239"/>
                    <a:pt x="1325" y="1196"/>
                    <a:pt x="1325" y="1196"/>
                  </a:cubicBezTo>
                  <a:cubicBezTo>
                    <a:pt x="1325" y="1196"/>
                    <a:pt x="505" y="173"/>
                    <a:pt x="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463125" y="2597175"/>
              <a:ext cx="122800" cy="213525"/>
            </a:xfrm>
            <a:custGeom>
              <a:rect b="b" l="l" r="r" t="t"/>
              <a:pathLst>
                <a:path extrusionOk="0" h="8541" w="4912">
                  <a:moveTo>
                    <a:pt x="1743" y="1"/>
                  </a:moveTo>
                  <a:lnTo>
                    <a:pt x="1283" y="1110"/>
                  </a:lnTo>
                  <a:lnTo>
                    <a:pt x="1" y="6525"/>
                  </a:lnTo>
                  <a:lnTo>
                    <a:pt x="4451" y="8541"/>
                  </a:lnTo>
                  <a:lnTo>
                    <a:pt x="4912" y="5185"/>
                  </a:lnTo>
                  <a:lnTo>
                    <a:pt x="1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4485800" y="639700"/>
            <a:ext cx="39381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projet</a:t>
            </a:r>
            <a:endParaRPr/>
          </a:p>
        </p:txBody>
      </p:sp>
      <p:sp>
        <p:nvSpPr>
          <p:cNvPr id="441" name="Google Shape;441;p29"/>
          <p:cNvSpPr txBox="1"/>
          <p:nvPr>
            <p:ph idx="1" type="subTitle"/>
          </p:nvPr>
        </p:nvSpPr>
        <p:spPr>
          <a:xfrm>
            <a:off x="4393400" y="2380400"/>
            <a:ext cx="4355100" cy="22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- </a:t>
            </a:r>
            <a:r>
              <a:rPr lang="en" sz="1400"/>
              <a:t>Le projet vise à automatiser le processus d'éligibilité aux prêts pour une banque.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- </a:t>
            </a:r>
            <a:r>
              <a:rPr lang="en" sz="1400"/>
              <a:t>L'objectif est de fournir une solution de classification binaire pour déterminer si un prêt doit être approuvé ou non.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442" name="Google Shape;442;p29"/>
          <p:cNvGrpSpPr/>
          <p:nvPr/>
        </p:nvGrpSpPr>
        <p:grpSpPr>
          <a:xfrm>
            <a:off x="359659" y="206537"/>
            <a:ext cx="3703028" cy="4592385"/>
            <a:chOff x="5958650" y="2025025"/>
            <a:chExt cx="1411000" cy="2401875"/>
          </a:xfrm>
        </p:grpSpPr>
        <p:sp>
          <p:nvSpPr>
            <p:cNvPr id="443" name="Google Shape;443;p29"/>
            <p:cNvSpPr/>
            <p:nvPr/>
          </p:nvSpPr>
          <p:spPr>
            <a:xfrm>
              <a:off x="6441825" y="4311650"/>
              <a:ext cx="185800" cy="115250"/>
            </a:xfrm>
            <a:custGeom>
              <a:rect b="b" l="l" r="r" t="t"/>
              <a:pathLst>
                <a:path extrusionOk="0" h="4610" w="7432">
                  <a:moveTo>
                    <a:pt x="2924" y="0"/>
                  </a:moveTo>
                  <a:lnTo>
                    <a:pt x="764" y="289"/>
                  </a:lnTo>
                  <a:cubicBezTo>
                    <a:pt x="764" y="289"/>
                    <a:pt x="116" y="2650"/>
                    <a:pt x="0" y="4234"/>
                  </a:cubicBezTo>
                  <a:cubicBezTo>
                    <a:pt x="0" y="4234"/>
                    <a:pt x="468" y="4362"/>
                    <a:pt x="1056" y="4362"/>
                  </a:cubicBezTo>
                  <a:cubicBezTo>
                    <a:pt x="1351" y="4362"/>
                    <a:pt x="1676" y="4330"/>
                    <a:pt x="1988" y="4234"/>
                  </a:cubicBezTo>
                  <a:cubicBezTo>
                    <a:pt x="2085" y="4204"/>
                    <a:pt x="2206" y="4192"/>
                    <a:pt x="2345" y="4192"/>
                  </a:cubicBezTo>
                  <a:cubicBezTo>
                    <a:pt x="3139" y="4192"/>
                    <a:pt x="4538" y="4610"/>
                    <a:pt x="5781" y="4610"/>
                  </a:cubicBezTo>
                  <a:cubicBezTo>
                    <a:pt x="6402" y="4610"/>
                    <a:pt x="6984" y="4505"/>
                    <a:pt x="7431" y="4191"/>
                  </a:cubicBezTo>
                  <a:lnTo>
                    <a:pt x="3917" y="2089"/>
                  </a:lnTo>
                  <a:cubicBezTo>
                    <a:pt x="3385" y="1772"/>
                    <a:pt x="3039" y="1225"/>
                    <a:pt x="2981" y="620"/>
                  </a:cubicBezTo>
                  <a:lnTo>
                    <a:pt x="29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968375" y="4257650"/>
              <a:ext cx="179325" cy="142350"/>
            </a:xfrm>
            <a:custGeom>
              <a:rect b="b" l="l" r="r" t="t"/>
              <a:pathLst>
                <a:path extrusionOk="0" h="5694" w="7173">
                  <a:moveTo>
                    <a:pt x="1830" y="0"/>
                  </a:moveTo>
                  <a:cubicBezTo>
                    <a:pt x="1830" y="0"/>
                    <a:pt x="548" y="2088"/>
                    <a:pt x="1" y="3586"/>
                  </a:cubicBezTo>
                  <a:cubicBezTo>
                    <a:pt x="1" y="3586"/>
                    <a:pt x="890" y="4120"/>
                    <a:pt x="1843" y="4120"/>
                  </a:cubicBezTo>
                  <a:cubicBezTo>
                    <a:pt x="1867" y="4120"/>
                    <a:pt x="1892" y="4120"/>
                    <a:pt x="1916" y="4119"/>
                  </a:cubicBezTo>
                  <a:cubicBezTo>
                    <a:pt x="1919" y="4119"/>
                    <a:pt x="1923" y="4119"/>
                    <a:pt x="1926" y="4119"/>
                  </a:cubicBezTo>
                  <a:cubicBezTo>
                    <a:pt x="2789" y="4119"/>
                    <a:pt x="4829" y="5694"/>
                    <a:pt x="6488" y="5694"/>
                  </a:cubicBezTo>
                  <a:cubicBezTo>
                    <a:pt x="6726" y="5694"/>
                    <a:pt x="6955" y="5662"/>
                    <a:pt x="7172" y="5588"/>
                  </a:cubicBezTo>
                  <a:lnTo>
                    <a:pt x="4350" y="2593"/>
                  </a:lnTo>
                  <a:cubicBezTo>
                    <a:pt x="3932" y="2146"/>
                    <a:pt x="3745" y="1541"/>
                    <a:pt x="3860" y="936"/>
                  </a:cubicBezTo>
                  <a:lnTo>
                    <a:pt x="3961" y="31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6304650" y="3059475"/>
              <a:ext cx="274000" cy="1273350"/>
            </a:xfrm>
            <a:custGeom>
              <a:rect b="b" l="l" r="r" t="t"/>
              <a:pathLst>
                <a:path extrusionOk="0" h="50934" w="10960">
                  <a:moveTo>
                    <a:pt x="2305" y="0"/>
                  </a:moveTo>
                  <a:lnTo>
                    <a:pt x="0" y="6797"/>
                  </a:lnTo>
                  <a:lnTo>
                    <a:pt x="4422" y="29926"/>
                  </a:lnTo>
                  <a:lnTo>
                    <a:pt x="5675" y="50793"/>
                  </a:lnTo>
                  <a:cubicBezTo>
                    <a:pt x="6183" y="50899"/>
                    <a:pt x="6763" y="50934"/>
                    <a:pt x="7309" y="50934"/>
                  </a:cubicBezTo>
                  <a:cubicBezTo>
                    <a:pt x="8401" y="50934"/>
                    <a:pt x="9361" y="50793"/>
                    <a:pt x="9361" y="50793"/>
                  </a:cubicBezTo>
                  <a:lnTo>
                    <a:pt x="10931" y="30343"/>
                  </a:lnTo>
                  <a:cubicBezTo>
                    <a:pt x="10960" y="29911"/>
                    <a:pt x="10960" y="29479"/>
                    <a:pt x="10931" y="29047"/>
                  </a:cubicBezTo>
                  <a:lnTo>
                    <a:pt x="9073" y="5991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6305000" y="3059475"/>
              <a:ext cx="235125" cy="477425"/>
            </a:xfrm>
            <a:custGeom>
              <a:rect b="b" l="l" r="r" t="t"/>
              <a:pathLst>
                <a:path extrusionOk="0" h="19097" w="9405">
                  <a:moveTo>
                    <a:pt x="2305" y="0"/>
                  </a:moveTo>
                  <a:lnTo>
                    <a:pt x="1" y="6797"/>
                  </a:lnTo>
                  <a:lnTo>
                    <a:pt x="2334" y="19096"/>
                  </a:lnTo>
                  <a:cubicBezTo>
                    <a:pt x="3889" y="13667"/>
                    <a:pt x="7576" y="11175"/>
                    <a:pt x="9405" y="10225"/>
                  </a:cubicBezTo>
                  <a:lnTo>
                    <a:pt x="9059" y="5991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5996825" y="3019850"/>
              <a:ext cx="389575" cy="1269500"/>
            </a:xfrm>
            <a:custGeom>
              <a:rect b="b" l="l" r="r" t="t"/>
              <a:pathLst>
                <a:path extrusionOk="0" h="50780" w="15583">
                  <a:moveTo>
                    <a:pt x="10729" y="1"/>
                  </a:moveTo>
                  <a:lnTo>
                    <a:pt x="6654" y="5905"/>
                  </a:lnTo>
                  <a:lnTo>
                    <a:pt x="4537" y="29351"/>
                  </a:lnTo>
                  <a:lnTo>
                    <a:pt x="0" y="49757"/>
                  </a:lnTo>
                  <a:cubicBezTo>
                    <a:pt x="1368" y="50492"/>
                    <a:pt x="3543" y="50780"/>
                    <a:pt x="3543" y="50780"/>
                  </a:cubicBezTo>
                  <a:lnTo>
                    <a:pt x="10672" y="31540"/>
                  </a:lnTo>
                  <a:cubicBezTo>
                    <a:pt x="10830" y="31136"/>
                    <a:pt x="10945" y="30719"/>
                    <a:pt x="11032" y="30301"/>
                  </a:cubicBezTo>
                  <a:lnTo>
                    <a:pt x="15582" y="7619"/>
                  </a:lnTo>
                  <a:lnTo>
                    <a:pt x="107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52350" y="2618025"/>
              <a:ext cx="144025" cy="160650"/>
            </a:xfrm>
            <a:custGeom>
              <a:rect b="b" l="l" r="r" t="t"/>
              <a:pathLst>
                <a:path extrusionOk="0" h="6426" w="5761">
                  <a:moveTo>
                    <a:pt x="2443" y="0"/>
                  </a:moveTo>
                  <a:cubicBezTo>
                    <a:pt x="2347" y="0"/>
                    <a:pt x="2250" y="45"/>
                    <a:pt x="2189" y="132"/>
                  </a:cubicBezTo>
                  <a:lnTo>
                    <a:pt x="2060" y="333"/>
                  </a:lnTo>
                  <a:lnTo>
                    <a:pt x="1512" y="1860"/>
                  </a:lnTo>
                  <a:cubicBezTo>
                    <a:pt x="1412" y="2335"/>
                    <a:pt x="1354" y="2825"/>
                    <a:pt x="1325" y="3300"/>
                  </a:cubicBezTo>
                  <a:lnTo>
                    <a:pt x="0" y="5100"/>
                  </a:lnTo>
                  <a:lnTo>
                    <a:pt x="2477" y="6425"/>
                  </a:lnTo>
                  <a:lnTo>
                    <a:pt x="3313" y="4553"/>
                  </a:lnTo>
                  <a:cubicBezTo>
                    <a:pt x="4710" y="4438"/>
                    <a:pt x="5372" y="3358"/>
                    <a:pt x="5646" y="2724"/>
                  </a:cubicBezTo>
                  <a:cubicBezTo>
                    <a:pt x="5761" y="2450"/>
                    <a:pt x="5689" y="2148"/>
                    <a:pt x="5458" y="1961"/>
                  </a:cubicBezTo>
                  <a:lnTo>
                    <a:pt x="4177" y="1025"/>
                  </a:lnTo>
                  <a:lnTo>
                    <a:pt x="3514" y="477"/>
                  </a:lnTo>
                  <a:cubicBezTo>
                    <a:pt x="3472" y="451"/>
                    <a:pt x="3424" y="438"/>
                    <a:pt x="3376" y="438"/>
                  </a:cubicBezTo>
                  <a:cubicBezTo>
                    <a:pt x="3292" y="438"/>
                    <a:pt x="3209" y="476"/>
                    <a:pt x="3154" y="549"/>
                  </a:cubicBezTo>
                  <a:lnTo>
                    <a:pt x="2348" y="1630"/>
                  </a:lnTo>
                  <a:lnTo>
                    <a:pt x="2837" y="362"/>
                  </a:lnTo>
                  <a:cubicBezTo>
                    <a:pt x="2794" y="233"/>
                    <a:pt x="2722" y="132"/>
                    <a:pt x="2621" y="60"/>
                  </a:cubicBezTo>
                  <a:cubicBezTo>
                    <a:pt x="2570" y="20"/>
                    <a:pt x="2507" y="0"/>
                    <a:pt x="2443" y="0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7008875" y="2662000"/>
              <a:ext cx="18750" cy="56550"/>
            </a:xfrm>
            <a:custGeom>
              <a:rect b="b" l="l" r="r" t="t"/>
              <a:pathLst>
                <a:path extrusionOk="0" h="2262" w="750">
                  <a:moveTo>
                    <a:pt x="116" y="0"/>
                  </a:moveTo>
                  <a:lnTo>
                    <a:pt x="0" y="101"/>
                  </a:lnTo>
                  <a:cubicBezTo>
                    <a:pt x="519" y="677"/>
                    <a:pt x="591" y="1527"/>
                    <a:pt x="159" y="2189"/>
                  </a:cubicBezTo>
                  <a:lnTo>
                    <a:pt x="288" y="2261"/>
                  </a:lnTo>
                  <a:cubicBezTo>
                    <a:pt x="749" y="1555"/>
                    <a:pt x="663" y="619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6942275" y="2709875"/>
              <a:ext cx="96850" cy="78500"/>
            </a:xfrm>
            <a:custGeom>
              <a:rect b="b" l="l" r="r" t="t"/>
              <a:pathLst>
                <a:path extrusionOk="0" h="3140" w="3874">
                  <a:moveTo>
                    <a:pt x="821" y="1"/>
                  </a:moveTo>
                  <a:lnTo>
                    <a:pt x="0" y="1239"/>
                  </a:lnTo>
                  <a:lnTo>
                    <a:pt x="3255" y="3140"/>
                  </a:lnTo>
                  <a:lnTo>
                    <a:pt x="3874" y="1700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6558475" y="2671350"/>
              <a:ext cx="475625" cy="441850"/>
            </a:xfrm>
            <a:custGeom>
              <a:rect b="b" l="l" r="r" t="t"/>
              <a:pathLst>
                <a:path extrusionOk="0" h="17674" w="19025">
                  <a:moveTo>
                    <a:pt x="2881" y="1"/>
                  </a:moveTo>
                  <a:lnTo>
                    <a:pt x="0" y="4623"/>
                  </a:lnTo>
                  <a:cubicBezTo>
                    <a:pt x="0" y="4623"/>
                    <a:pt x="2909" y="11118"/>
                    <a:pt x="4839" y="14747"/>
                  </a:cubicBezTo>
                  <a:cubicBezTo>
                    <a:pt x="5913" y="16780"/>
                    <a:pt x="7577" y="17673"/>
                    <a:pt x="9253" y="17673"/>
                  </a:cubicBezTo>
                  <a:cubicBezTo>
                    <a:pt x="11128" y="17673"/>
                    <a:pt x="13018" y="16555"/>
                    <a:pt x="14114" y="14661"/>
                  </a:cubicBezTo>
                  <a:cubicBezTo>
                    <a:pt x="16187" y="11061"/>
                    <a:pt x="19024" y="4422"/>
                    <a:pt x="19024" y="4422"/>
                  </a:cubicBezTo>
                  <a:lnTo>
                    <a:pt x="15410" y="2391"/>
                  </a:lnTo>
                  <a:lnTo>
                    <a:pt x="9721" y="9433"/>
                  </a:lnTo>
                  <a:cubicBezTo>
                    <a:pt x="9721" y="9433"/>
                    <a:pt x="4839" y="1498"/>
                    <a:pt x="2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6801125" y="2857500"/>
              <a:ext cx="40350" cy="96150"/>
            </a:xfrm>
            <a:custGeom>
              <a:rect b="b" l="l" r="r" t="t"/>
              <a:pathLst>
                <a:path extrusionOk="0" h="3846" w="1614">
                  <a:moveTo>
                    <a:pt x="1614" y="0"/>
                  </a:moveTo>
                  <a:lnTo>
                    <a:pt x="1" y="1987"/>
                  </a:lnTo>
                  <a:lnTo>
                    <a:pt x="1081" y="3845"/>
                  </a:lnTo>
                  <a:cubicBezTo>
                    <a:pt x="1081" y="3845"/>
                    <a:pt x="1340" y="1757"/>
                    <a:pt x="1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566400" y="2722825"/>
              <a:ext cx="74175" cy="239825"/>
            </a:xfrm>
            <a:custGeom>
              <a:rect b="b" l="l" r="r" t="t"/>
              <a:pathLst>
                <a:path extrusionOk="0" h="9593" w="2967">
                  <a:moveTo>
                    <a:pt x="1887" y="1"/>
                  </a:moveTo>
                  <a:lnTo>
                    <a:pt x="0" y="3256"/>
                  </a:lnTo>
                  <a:cubicBezTo>
                    <a:pt x="547" y="4480"/>
                    <a:pt x="1757" y="7115"/>
                    <a:pt x="2967" y="9592"/>
                  </a:cubicBezTo>
                  <a:cubicBezTo>
                    <a:pt x="2535" y="7331"/>
                    <a:pt x="1887" y="1"/>
                    <a:pt x="1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118150" y="2580975"/>
              <a:ext cx="512350" cy="722800"/>
            </a:xfrm>
            <a:custGeom>
              <a:rect b="b" l="l" r="r" t="t"/>
              <a:pathLst>
                <a:path extrusionOk="0" h="28912" w="20494">
                  <a:moveTo>
                    <a:pt x="10528" y="1"/>
                  </a:moveTo>
                  <a:cubicBezTo>
                    <a:pt x="10528" y="1"/>
                    <a:pt x="5214" y="476"/>
                    <a:pt x="1311" y="2003"/>
                  </a:cubicBezTo>
                  <a:lnTo>
                    <a:pt x="2492" y="19255"/>
                  </a:lnTo>
                  <a:lnTo>
                    <a:pt x="1" y="26125"/>
                  </a:lnTo>
                  <a:cubicBezTo>
                    <a:pt x="1" y="26125"/>
                    <a:pt x="2377" y="27738"/>
                    <a:pt x="6150" y="28558"/>
                  </a:cubicBezTo>
                  <a:cubicBezTo>
                    <a:pt x="6277" y="28585"/>
                    <a:pt x="6405" y="28598"/>
                    <a:pt x="6530" y="28598"/>
                  </a:cubicBezTo>
                  <a:cubicBezTo>
                    <a:pt x="7358" y="28598"/>
                    <a:pt x="8116" y="28044"/>
                    <a:pt x="8353" y="27219"/>
                  </a:cubicBezTo>
                  <a:lnTo>
                    <a:pt x="9707" y="22352"/>
                  </a:lnTo>
                  <a:lnTo>
                    <a:pt x="10384" y="27291"/>
                  </a:lnTo>
                  <a:cubicBezTo>
                    <a:pt x="10506" y="28230"/>
                    <a:pt x="11322" y="28911"/>
                    <a:pt x="12250" y="28911"/>
                  </a:cubicBezTo>
                  <a:cubicBezTo>
                    <a:pt x="12304" y="28911"/>
                    <a:pt x="12359" y="28909"/>
                    <a:pt x="12414" y="28904"/>
                  </a:cubicBezTo>
                  <a:cubicBezTo>
                    <a:pt x="14315" y="28702"/>
                    <a:pt x="16173" y="28242"/>
                    <a:pt x="17945" y="27550"/>
                  </a:cubicBezTo>
                  <a:lnTo>
                    <a:pt x="16159" y="20868"/>
                  </a:lnTo>
                  <a:lnTo>
                    <a:pt x="20494" y="3601"/>
                  </a:lnTo>
                  <a:cubicBezTo>
                    <a:pt x="20494" y="3601"/>
                    <a:pt x="17124" y="721"/>
                    <a:pt x="10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6314375" y="2563700"/>
              <a:ext cx="144750" cy="523150"/>
            </a:xfrm>
            <a:custGeom>
              <a:rect b="b" l="l" r="r" t="t"/>
              <a:pathLst>
                <a:path extrusionOk="0" h="20926" w="5790">
                  <a:moveTo>
                    <a:pt x="1872" y="1"/>
                  </a:moveTo>
                  <a:lnTo>
                    <a:pt x="764" y="1700"/>
                  </a:lnTo>
                  <a:cubicBezTo>
                    <a:pt x="764" y="1700"/>
                    <a:pt x="0" y="14013"/>
                    <a:pt x="2175" y="20926"/>
                  </a:cubicBezTo>
                  <a:cubicBezTo>
                    <a:pt x="4364" y="13883"/>
                    <a:pt x="5790" y="2190"/>
                    <a:pt x="5790" y="2190"/>
                  </a:cubicBezTo>
                  <a:lnTo>
                    <a:pt x="5069" y="36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336700" y="2612675"/>
              <a:ext cx="51150" cy="52950"/>
            </a:xfrm>
            <a:custGeom>
              <a:rect b="b" l="l" r="r" t="t"/>
              <a:pathLst>
                <a:path extrusionOk="0" h="2118" w="2046">
                  <a:moveTo>
                    <a:pt x="245" y="0"/>
                  </a:moveTo>
                  <a:lnTo>
                    <a:pt x="0" y="115"/>
                  </a:lnTo>
                  <a:lnTo>
                    <a:pt x="979" y="2117"/>
                  </a:lnTo>
                  <a:lnTo>
                    <a:pt x="2045" y="1484"/>
                  </a:lnTo>
                  <a:lnTo>
                    <a:pt x="1915" y="1253"/>
                  </a:lnTo>
                  <a:lnTo>
                    <a:pt x="1095" y="174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422375" y="2642900"/>
              <a:ext cx="31350" cy="30625"/>
            </a:xfrm>
            <a:custGeom>
              <a:rect b="b" l="l" r="r" t="t"/>
              <a:pathLst>
                <a:path extrusionOk="0" h="1225" w="1254">
                  <a:moveTo>
                    <a:pt x="1038" y="1"/>
                  </a:moveTo>
                  <a:lnTo>
                    <a:pt x="490" y="764"/>
                  </a:lnTo>
                  <a:lnTo>
                    <a:pt x="217" y="404"/>
                  </a:lnTo>
                  <a:lnTo>
                    <a:pt x="1" y="563"/>
                  </a:lnTo>
                  <a:lnTo>
                    <a:pt x="505" y="1225"/>
                  </a:lnTo>
                  <a:lnTo>
                    <a:pt x="1254" y="15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6335250" y="2634450"/>
              <a:ext cx="92550" cy="452750"/>
            </a:xfrm>
            <a:custGeom>
              <a:rect b="b" l="l" r="r" t="t"/>
              <a:pathLst>
                <a:path extrusionOk="0" h="18110" w="3702">
                  <a:moveTo>
                    <a:pt x="2873" y="1"/>
                  </a:moveTo>
                  <a:cubicBezTo>
                    <a:pt x="2797" y="1"/>
                    <a:pt x="2721" y="22"/>
                    <a:pt x="2650" y="65"/>
                  </a:cubicBezTo>
                  <a:lnTo>
                    <a:pt x="1844" y="526"/>
                  </a:lnTo>
                  <a:lnTo>
                    <a:pt x="2262" y="1606"/>
                  </a:lnTo>
                  <a:cubicBezTo>
                    <a:pt x="1988" y="2571"/>
                    <a:pt x="821" y="6848"/>
                    <a:pt x="1" y="9887"/>
                  </a:cubicBezTo>
                  <a:cubicBezTo>
                    <a:pt x="202" y="12796"/>
                    <a:pt x="591" y="15748"/>
                    <a:pt x="1325" y="18110"/>
                  </a:cubicBezTo>
                  <a:cubicBezTo>
                    <a:pt x="1930" y="16151"/>
                    <a:pt x="2478" y="13847"/>
                    <a:pt x="2967" y="11529"/>
                  </a:cubicBezTo>
                  <a:cubicBezTo>
                    <a:pt x="3097" y="7079"/>
                    <a:pt x="3140" y="1750"/>
                    <a:pt x="3140" y="1750"/>
                  </a:cubicBezTo>
                  <a:lnTo>
                    <a:pt x="3702" y="872"/>
                  </a:lnTo>
                  <a:lnTo>
                    <a:pt x="3198" y="166"/>
                  </a:lnTo>
                  <a:cubicBezTo>
                    <a:pt x="3117" y="58"/>
                    <a:pt x="2997" y="1"/>
                    <a:pt x="28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6377725" y="2593575"/>
              <a:ext cx="157375" cy="496875"/>
            </a:xfrm>
            <a:custGeom>
              <a:rect b="b" l="l" r="r" t="t"/>
              <a:pathLst>
                <a:path extrusionOk="0" h="19875" w="6295">
                  <a:moveTo>
                    <a:pt x="3579" y="1"/>
                  </a:moveTo>
                  <a:cubicBezTo>
                    <a:pt x="3556" y="1"/>
                    <a:pt x="3534" y="6"/>
                    <a:pt x="3515" y="15"/>
                  </a:cubicBezTo>
                  <a:cubicBezTo>
                    <a:pt x="3457" y="59"/>
                    <a:pt x="3457" y="145"/>
                    <a:pt x="3486" y="203"/>
                  </a:cubicBezTo>
                  <a:lnTo>
                    <a:pt x="5992" y="3688"/>
                  </a:lnTo>
                  <a:lnTo>
                    <a:pt x="3270" y="8483"/>
                  </a:lnTo>
                  <a:lnTo>
                    <a:pt x="4739" y="11104"/>
                  </a:lnTo>
                  <a:cubicBezTo>
                    <a:pt x="4393" y="11796"/>
                    <a:pt x="1254" y="18002"/>
                    <a:pt x="44" y="19659"/>
                  </a:cubicBezTo>
                  <a:cubicBezTo>
                    <a:pt x="1" y="19716"/>
                    <a:pt x="15" y="19803"/>
                    <a:pt x="73" y="19846"/>
                  </a:cubicBezTo>
                  <a:cubicBezTo>
                    <a:pt x="87" y="19860"/>
                    <a:pt x="116" y="19860"/>
                    <a:pt x="145" y="19875"/>
                  </a:cubicBezTo>
                  <a:cubicBezTo>
                    <a:pt x="188" y="19860"/>
                    <a:pt x="217" y="19846"/>
                    <a:pt x="246" y="19817"/>
                  </a:cubicBezTo>
                  <a:cubicBezTo>
                    <a:pt x="1542" y="18046"/>
                    <a:pt x="4868" y="11435"/>
                    <a:pt x="5013" y="11162"/>
                  </a:cubicBezTo>
                  <a:lnTo>
                    <a:pt x="5041" y="11090"/>
                  </a:lnTo>
                  <a:lnTo>
                    <a:pt x="3572" y="8498"/>
                  </a:lnTo>
                  <a:lnTo>
                    <a:pt x="6294" y="3688"/>
                  </a:lnTo>
                  <a:lnTo>
                    <a:pt x="3702" y="59"/>
                  </a:lnTo>
                  <a:cubicBezTo>
                    <a:pt x="3673" y="20"/>
                    <a:pt x="3625" y="1"/>
                    <a:pt x="3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6247400" y="2585575"/>
              <a:ext cx="114150" cy="504875"/>
            </a:xfrm>
            <a:custGeom>
              <a:rect b="b" l="l" r="r" t="t"/>
              <a:pathLst>
                <a:path extrusionOk="0" h="20195" w="4566">
                  <a:moveTo>
                    <a:pt x="2974" y="0"/>
                  </a:moveTo>
                  <a:cubicBezTo>
                    <a:pt x="2942" y="0"/>
                    <a:pt x="2910" y="11"/>
                    <a:pt x="2881" y="33"/>
                  </a:cubicBezTo>
                  <a:lnTo>
                    <a:pt x="202" y="2884"/>
                  </a:lnTo>
                  <a:lnTo>
                    <a:pt x="2002" y="8314"/>
                  </a:lnTo>
                  <a:lnTo>
                    <a:pt x="1" y="10215"/>
                  </a:lnTo>
                  <a:lnTo>
                    <a:pt x="44" y="10301"/>
                  </a:lnTo>
                  <a:cubicBezTo>
                    <a:pt x="73" y="10373"/>
                    <a:pt x="3198" y="17934"/>
                    <a:pt x="4307" y="20108"/>
                  </a:cubicBezTo>
                  <a:cubicBezTo>
                    <a:pt x="4335" y="20166"/>
                    <a:pt x="4379" y="20180"/>
                    <a:pt x="4436" y="20195"/>
                  </a:cubicBezTo>
                  <a:cubicBezTo>
                    <a:pt x="4451" y="20180"/>
                    <a:pt x="4465" y="20180"/>
                    <a:pt x="4479" y="20180"/>
                  </a:cubicBezTo>
                  <a:cubicBezTo>
                    <a:pt x="4537" y="20137"/>
                    <a:pt x="4566" y="20065"/>
                    <a:pt x="4537" y="19993"/>
                  </a:cubicBezTo>
                  <a:cubicBezTo>
                    <a:pt x="3500" y="17962"/>
                    <a:pt x="649" y="11122"/>
                    <a:pt x="303" y="10287"/>
                  </a:cubicBezTo>
                  <a:lnTo>
                    <a:pt x="2290" y="8386"/>
                  </a:lnTo>
                  <a:lnTo>
                    <a:pt x="490" y="2956"/>
                  </a:lnTo>
                  <a:lnTo>
                    <a:pt x="3068" y="220"/>
                  </a:lnTo>
                  <a:cubicBezTo>
                    <a:pt x="3111" y="163"/>
                    <a:pt x="3111" y="76"/>
                    <a:pt x="3068" y="33"/>
                  </a:cubicBezTo>
                  <a:cubicBezTo>
                    <a:pt x="3039" y="11"/>
                    <a:pt x="3007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6164950" y="2722825"/>
              <a:ext cx="66275" cy="339550"/>
            </a:xfrm>
            <a:custGeom>
              <a:rect b="b" l="l" r="r" t="t"/>
              <a:pathLst>
                <a:path extrusionOk="0" h="13582" w="2651">
                  <a:moveTo>
                    <a:pt x="2132" y="1"/>
                  </a:moveTo>
                  <a:lnTo>
                    <a:pt x="1" y="4595"/>
                  </a:lnTo>
                  <a:lnTo>
                    <a:pt x="634" y="13581"/>
                  </a:lnTo>
                  <a:lnTo>
                    <a:pt x="2651" y="1916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6151275" y="3252075"/>
              <a:ext cx="137200" cy="147525"/>
            </a:xfrm>
            <a:custGeom>
              <a:rect b="b" l="l" r="r" t="t"/>
              <a:pathLst>
                <a:path extrusionOk="0" h="5901" w="5488">
                  <a:moveTo>
                    <a:pt x="2060" y="1"/>
                  </a:moveTo>
                  <a:lnTo>
                    <a:pt x="0" y="865"/>
                  </a:lnTo>
                  <a:lnTo>
                    <a:pt x="793" y="2535"/>
                  </a:lnTo>
                  <a:cubicBezTo>
                    <a:pt x="793" y="2535"/>
                    <a:pt x="663" y="5286"/>
                    <a:pt x="1916" y="5891"/>
                  </a:cubicBezTo>
                  <a:cubicBezTo>
                    <a:pt x="1916" y="5891"/>
                    <a:pt x="1977" y="5900"/>
                    <a:pt x="2062" y="5900"/>
                  </a:cubicBezTo>
                  <a:cubicBezTo>
                    <a:pt x="2233" y="5900"/>
                    <a:pt x="2501" y="5862"/>
                    <a:pt x="2578" y="5632"/>
                  </a:cubicBezTo>
                  <a:cubicBezTo>
                    <a:pt x="2734" y="5723"/>
                    <a:pt x="2864" y="5757"/>
                    <a:pt x="2971" y="5757"/>
                  </a:cubicBezTo>
                  <a:cubicBezTo>
                    <a:pt x="3250" y="5757"/>
                    <a:pt x="3370" y="5531"/>
                    <a:pt x="3370" y="5531"/>
                  </a:cubicBezTo>
                  <a:cubicBezTo>
                    <a:pt x="3370" y="5531"/>
                    <a:pt x="3462" y="5546"/>
                    <a:pt x="3582" y="5546"/>
                  </a:cubicBezTo>
                  <a:cubicBezTo>
                    <a:pt x="3791" y="5546"/>
                    <a:pt x="4088" y="5499"/>
                    <a:pt x="4134" y="5243"/>
                  </a:cubicBezTo>
                  <a:cubicBezTo>
                    <a:pt x="4253" y="5300"/>
                    <a:pt x="4371" y="5325"/>
                    <a:pt x="4480" y="5325"/>
                  </a:cubicBezTo>
                  <a:cubicBezTo>
                    <a:pt x="4783" y="5325"/>
                    <a:pt x="5024" y="5137"/>
                    <a:pt x="5055" y="4926"/>
                  </a:cubicBezTo>
                  <a:cubicBezTo>
                    <a:pt x="5113" y="4624"/>
                    <a:pt x="3918" y="4379"/>
                    <a:pt x="3774" y="3068"/>
                  </a:cubicBezTo>
                  <a:cubicBezTo>
                    <a:pt x="3836" y="3059"/>
                    <a:pt x="3899" y="3055"/>
                    <a:pt x="3962" y="3055"/>
                  </a:cubicBezTo>
                  <a:cubicBezTo>
                    <a:pt x="4300" y="3055"/>
                    <a:pt x="4627" y="3185"/>
                    <a:pt x="4882" y="3428"/>
                  </a:cubicBezTo>
                  <a:cubicBezTo>
                    <a:pt x="4945" y="3477"/>
                    <a:pt x="5021" y="3502"/>
                    <a:pt x="5098" y="3502"/>
                  </a:cubicBezTo>
                  <a:cubicBezTo>
                    <a:pt x="5180" y="3502"/>
                    <a:pt x="5262" y="3473"/>
                    <a:pt x="5329" y="3414"/>
                  </a:cubicBezTo>
                  <a:lnTo>
                    <a:pt x="5487" y="3241"/>
                  </a:lnTo>
                  <a:cubicBezTo>
                    <a:pt x="5487" y="3241"/>
                    <a:pt x="4609" y="1974"/>
                    <a:pt x="3428" y="1902"/>
                  </a:cubicBezTo>
                  <a:cubicBezTo>
                    <a:pt x="3226" y="1902"/>
                    <a:pt x="3054" y="1786"/>
                    <a:pt x="2953" y="1628"/>
                  </a:cubicBezTo>
                  <a:lnTo>
                    <a:pt x="2060" y="1"/>
                  </a:ln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6337400" y="2377550"/>
              <a:ext cx="174300" cy="126775"/>
            </a:xfrm>
            <a:custGeom>
              <a:rect b="b" l="l" r="r" t="t"/>
              <a:pathLst>
                <a:path extrusionOk="0" h="5071" w="6972">
                  <a:moveTo>
                    <a:pt x="5192" y="0"/>
                  </a:moveTo>
                  <a:cubicBezTo>
                    <a:pt x="4908" y="0"/>
                    <a:pt x="4728" y="145"/>
                    <a:pt x="4609" y="304"/>
                  </a:cubicBezTo>
                  <a:cubicBezTo>
                    <a:pt x="4463" y="487"/>
                    <a:pt x="4244" y="587"/>
                    <a:pt x="4014" y="587"/>
                  </a:cubicBezTo>
                  <a:cubicBezTo>
                    <a:pt x="3973" y="587"/>
                    <a:pt x="3931" y="584"/>
                    <a:pt x="3889" y="577"/>
                  </a:cubicBezTo>
                  <a:cubicBezTo>
                    <a:pt x="3571" y="528"/>
                    <a:pt x="3152" y="478"/>
                    <a:pt x="2729" y="478"/>
                  </a:cubicBezTo>
                  <a:cubicBezTo>
                    <a:pt x="2291" y="478"/>
                    <a:pt x="1850" y="531"/>
                    <a:pt x="1513" y="692"/>
                  </a:cubicBezTo>
                  <a:cubicBezTo>
                    <a:pt x="548" y="1153"/>
                    <a:pt x="851" y="2032"/>
                    <a:pt x="851" y="2032"/>
                  </a:cubicBezTo>
                  <a:cubicBezTo>
                    <a:pt x="851" y="2032"/>
                    <a:pt x="131" y="2205"/>
                    <a:pt x="102" y="2824"/>
                  </a:cubicBezTo>
                  <a:cubicBezTo>
                    <a:pt x="1" y="4120"/>
                    <a:pt x="1484" y="5070"/>
                    <a:pt x="1484" y="5070"/>
                  </a:cubicBezTo>
                  <a:lnTo>
                    <a:pt x="5171" y="2824"/>
                  </a:lnTo>
                  <a:cubicBezTo>
                    <a:pt x="6971" y="2723"/>
                    <a:pt x="6784" y="577"/>
                    <a:pt x="5646" y="102"/>
                  </a:cubicBezTo>
                  <a:cubicBezTo>
                    <a:pt x="5471" y="30"/>
                    <a:pt x="5321" y="0"/>
                    <a:pt x="5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9"/>
            <p:cNvSpPr/>
            <p:nvPr/>
          </p:nvSpPr>
          <p:spPr>
            <a:xfrm>
              <a:off x="6358625" y="2433725"/>
              <a:ext cx="110225" cy="190850"/>
            </a:xfrm>
            <a:custGeom>
              <a:rect b="b" l="l" r="r" t="t"/>
              <a:pathLst>
                <a:path extrusionOk="0" h="7634" w="4409">
                  <a:moveTo>
                    <a:pt x="2018" y="1"/>
                  </a:moveTo>
                  <a:lnTo>
                    <a:pt x="2018" y="1"/>
                  </a:lnTo>
                  <a:cubicBezTo>
                    <a:pt x="2712" y="557"/>
                    <a:pt x="2537" y="838"/>
                    <a:pt x="2044" y="838"/>
                  </a:cubicBezTo>
                  <a:cubicBezTo>
                    <a:pt x="1771" y="838"/>
                    <a:pt x="1399" y="752"/>
                    <a:pt x="1024" y="577"/>
                  </a:cubicBezTo>
                  <a:lnTo>
                    <a:pt x="1024" y="577"/>
                  </a:lnTo>
                  <a:cubicBezTo>
                    <a:pt x="1197" y="1081"/>
                    <a:pt x="1211" y="1614"/>
                    <a:pt x="1053" y="2118"/>
                  </a:cubicBezTo>
                  <a:cubicBezTo>
                    <a:pt x="857" y="1899"/>
                    <a:pt x="673" y="1811"/>
                    <a:pt x="519" y="1811"/>
                  </a:cubicBezTo>
                  <a:cubicBezTo>
                    <a:pt x="196" y="1811"/>
                    <a:pt x="0" y="2194"/>
                    <a:pt x="88" y="2564"/>
                  </a:cubicBezTo>
                  <a:cubicBezTo>
                    <a:pt x="203" y="3097"/>
                    <a:pt x="822" y="3227"/>
                    <a:pt x="822" y="3227"/>
                  </a:cubicBezTo>
                  <a:lnTo>
                    <a:pt x="304" y="5228"/>
                  </a:lnTo>
                  <a:cubicBezTo>
                    <a:pt x="146" y="5804"/>
                    <a:pt x="362" y="6424"/>
                    <a:pt x="851" y="6769"/>
                  </a:cubicBezTo>
                  <a:lnTo>
                    <a:pt x="2032" y="7633"/>
                  </a:lnTo>
                  <a:lnTo>
                    <a:pt x="2637" y="7230"/>
                  </a:lnTo>
                  <a:cubicBezTo>
                    <a:pt x="2939" y="7043"/>
                    <a:pt x="3141" y="6712"/>
                    <a:pt x="3199" y="6366"/>
                  </a:cubicBezTo>
                  <a:lnTo>
                    <a:pt x="3415" y="4624"/>
                  </a:lnTo>
                  <a:cubicBezTo>
                    <a:pt x="3415" y="4624"/>
                    <a:pt x="4120" y="4393"/>
                    <a:pt x="4322" y="3443"/>
                  </a:cubicBezTo>
                  <a:cubicBezTo>
                    <a:pt x="4408" y="2910"/>
                    <a:pt x="4336" y="2348"/>
                    <a:pt x="4120" y="1859"/>
                  </a:cubicBezTo>
                  <a:lnTo>
                    <a:pt x="4322" y="577"/>
                  </a:lnTo>
                  <a:lnTo>
                    <a:pt x="4322" y="577"/>
                  </a:lnTo>
                  <a:cubicBezTo>
                    <a:pt x="4322" y="577"/>
                    <a:pt x="4239" y="594"/>
                    <a:pt x="4078" y="594"/>
                  </a:cubicBezTo>
                  <a:cubicBezTo>
                    <a:pt x="3731" y="594"/>
                    <a:pt x="3023" y="513"/>
                    <a:pt x="2018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9"/>
            <p:cNvSpPr/>
            <p:nvPr/>
          </p:nvSpPr>
          <p:spPr>
            <a:xfrm>
              <a:off x="6394650" y="2537775"/>
              <a:ext cx="49350" cy="32075"/>
            </a:xfrm>
            <a:custGeom>
              <a:rect b="b" l="l" r="r" t="t"/>
              <a:pathLst>
                <a:path extrusionOk="0" h="1283" w="1974">
                  <a:moveTo>
                    <a:pt x="1" y="1"/>
                  </a:moveTo>
                  <a:cubicBezTo>
                    <a:pt x="1" y="1"/>
                    <a:pt x="143" y="1283"/>
                    <a:pt x="1830" y="1283"/>
                  </a:cubicBezTo>
                  <a:cubicBezTo>
                    <a:pt x="1840" y="1283"/>
                    <a:pt x="1849" y="1283"/>
                    <a:pt x="1858" y="1282"/>
                  </a:cubicBezTo>
                  <a:lnTo>
                    <a:pt x="1974" y="462"/>
                  </a:lnTo>
                  <a:lnTo>
                    <a:pt x="1974" y="462"/>
                  </a:lnTo>
                  <a:cubicBezTo>
                    <a:pt x="1828" y="531"/>
                    <a:pt x="1643" y="563"/>
                    <a:pt x="1442" y="563"/>
                  </a:cubicBezTo>
                  <a:cubicBezTo>
                    <a:pt x="932" y="563"/>
                    <a:pt x="321" y="35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5958650" y="2631025"/>
              <a:ext cx="289850" cy="683000"/>
            </a:xfrm>
            <a:custGeom>
              <a:rect b="b" l="l" r="r" t="t"/>
              <a:pathLst>
                <a:path extrusionOk="0" h="27320" w="11594">
                  <a:moveTo>
                    <a:pt x="7691" y="1"/>
                  </a:moveTo>
                  <a:cubicBezTo>
                    <a:pt x="5977" y="836"/>
                    <a:pt x="2910" y="6640"/>
                    <a:pt x="908" y="11147"/>
                  </a:cubicBezTo>
                  <a:cubicBezTo>
                    <a:pt x="1" y="13235"/>
                    <a:pt x="159" y="15626"/>
                    <a:pt x="1355" y="17570"/>
                  </a:cubicBezTo>
                  <a:lnTo>
                    <a:pt x="7317" y="27320"/>
                  </a:lnTo>
                  <a:lnTo>
                    <a:pt x="10787" y="25548"/>
                  </a:lnTo>
                  <a:lnTo>
                    <a:pt x="6841" y="14575"/>
                  </a:lnTo>
                  <a:cubicBezTo>
                    <a:pt x="6841" y="14575"/>
                    <a:pt x="9750" y="8238"/>
                    <a:pt x="10672" y="6323"/>
                  </a:cubicBezTo>
                  <a:cubicBezTo>
                    <a:pt x="11594" y="4407"/>
                    <a:pt x="10283" y="29"/>
                    <a:pt x="7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6807600" y="2102875"/>
              <a:ext cx="562050" cy="397125"/>
            </a:xfrm>
            <a:custGeom>
              <a:rect b="b" l="l" r="r" t="t"/>
              <a:pathLst>
                <a:path extrusionOk="0" h="15885" w="22482">
                  <a:moveTo>
                    <a:pt x="22481" y="0"/>
                  </a:moveTo>
                  <a:lnTo>
                    <a:pt x="1" y="1267"/>
                  </a:lnTo>
                  <a:lnTo>
                    <a:pt x="6525" y="15885"/>
                  </a:lnTo>
                  <a:lnTo>
                    <a:pt x="22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9"/>
            <p:cNvSpPr/>
            <p:nvPr/>
          </p:nvSpPr>
          <p:spPr>
            <a:xfrm>
              <a:off x="6955575" y="2228225"/>
              <a:ext cx="109950" cy="90200"/>
            </a:xfrm>
            <a:custGeom>
              <a:rect b="b" l="l" r="r" t="t"/>
              <a:pathLst>
                <a:path extrusionOk="0" h="3608" w="4398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rgbClr val="FE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6896900" y="2180300"/>
              <a:ext cx="227575" cy="186500"/>
            </a:xfrm>
            <a:custGeom>
              <a:rect b="b" l="l" r="r" t="t"/>
              <a:pathLst>
                <a:path extrusionOk="0" h="7460" w="9103">
                  <a:moveTo>
                    <a:pt x="4551" y="970"/>
                  </a:moveTo>
                  <a:cubicBezTo>
                    <a:pt x="5566" y="970"/>
                    <a:pt x="6580" y="1511"/>
                    <a:pt x="7072" y="2606"/>
                  </a:cubicBezTo>
                  <a:cubicBezTo>
                    <a:pt x="7691" y="4003"/>
                    <a:pt x="7057" y="5630"/>
                    <a:pt x="5675" y="6264"/>
                  </a:cubicBezTo>
                  <a:cubicBezTo>
                    <a:pt x="5292" y="6436"/>
                    <a:pt x="4906" y="6514"/>
                    <a:pt x="4534" y="6514"/>
                  </a:cubicBezTo>
                  <a:cubicBezTo>
                    <a:pt x="2722" y="6514"/>
                    <a:pt x="1230" y="4662"/>
                    <a:pt x="1959" y="2750"/>
                  </a:cubicBezTo>
                  <a:cubicBezTo>
                    <a:pt x="2417" y="1569"/>
                    <a:pt x="3484" y="970"/>
                    <a:pt x="4551" y="970"/>
                  </a:cubicBezTo>
                  <a:close/>
                  <a:moveTo>
                    <a:pt x="4551" y="1"/>
                  </a:moveTo>
                  <a:cubicBezTo>
                    <a:pt x="4041" y="1"/>
                    <a:pt x="3522" y="107"/>
                    <a:pt x="3025" y="331"/>
                  </a:cubicBezTo>
                  <a:cubicBezTo>
                    <a:pt x="1" y="1670"/>
                    <a:pt x="116" y="6019"/>
                    <a:pt x="3212" y="7200"/>
                  </a:cubicBezTo>
                  <a:cubicBezTo>
                    <a:pt x="3673" y="7378"/>
                    <a:pt x="4131" y="7459"/>
                    <a:pt x="4574" y="7459"/>
                  </a:cubicBezTo>
                  <a:cubicBezTo>
                    <a:pt x="7104" y="7459"/>
                    <a:pt x="9102" y="4791"/>
                    <a:pt x="7950" y="2217"/>
                  </a:cubicBezTo>
                  <a:cubicBezTo>
                    <a:pt x="7335" y="828"/>
                    <a:pt x="5978" y="1"/>
                    <a:pt x="4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6955575" y="2228225"/>
              <a:ext cx="109950" cy="90200"/>
            </a:xfrm>
            <a:custGeom>
              <a:rect b="b" l="l" r="r" t="t"/>
              <a:pathLst>
                <a:path extrusionOk="0" h="3608" w="4398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rgbClr val="FEF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6955575" y="2228225"/>
              <a:ext cx="109950" cy="90200"/>
            </a:xfrm>
            <a:custGeom>
              <a:rect b="b" l="l" r="r" t="t"/>
              <a:pathLst>
                <a:path extrusionOk="0" h="3608" w="4398">
                  <a:moveTo>
                    <a:pt x="2186" y="995"/>
                  </a:moveTo>
                  <a:cubicBezTo>
                    <a:pt x="2488" y="995"/>
                    <a:pt x="2791" y="1157"/>
                    <a:pt x="2939" y="1481"/>
                  </a:cubicBezTo>
                  <a:cubicBezTo>
                    <a:pt x="3126" y="1884"/>
                    <a:pt x="2939" y="2374"/>
                    <a:pt x="2521" y="2561"/>
                  </a:cubicBezTo>
                  <a:cubicBezTo>
                    <a:pt x="2410" y="2609"/>
                    <a:pt x="2298" y="2631"/>
                    <a:pt x="2191" y="2631"/>
                  </a:cubicBezTo>
                  <a:cubicBezTo>
                    <a:pt x="1654" y="2631"/>
                    <a:pt x="1211" y="2088"/>
                    <a:pt x="1427" y="1524"/>
                  </a:cubicBezTo>
                  <a:cubicBezTo>
                    <a:pt x="1559" y="1171"/>
                    <a:pt x="1872" y="995"/>
                    <a:pt x="2186" y="995"/>
                  </a:cubicBezTo>
                  <a:close/>
                  <a:moveTo>
                    <a:pt x="2190" y="0"/>
                  </a:moveTo>
                  <a:cubicBezTo>
                    <a:pt x="1943" y="0"/>
                    <a:pt x="1693" y="50"/>
                    <a:pt x="1455" y="156"/>
                  </a:cubicBezTo>
                  <a:cubicBezTo>
                    <a:pt x="1" y="819"/>
                    <a:pt x="59" y="2907"/>
                    <a:pt x="1556" y="3483"/>
                  </a:cubicBezTo>
                  <a:cubicBezTo>
                    <a:pt x="1778" y="3568"/>
                    <a:pt x="1999" y="3607"/>
                    <a:pt x="2212" y="3607"/>
                  </a:cubicBezTo>
                  <a:cubicBezTo>
                    <a:pt x="3435" y="3607"/>
                    <a:pt x="4398" y="2316"/>
                    <a:pt x="3846" y="1078"/>
                  </a:cubicBezTo>
                  <a:cubicBezTo>
                    <a:pt x="3549" y="398"/>
                    <a:pt x="2883" y="0"/>
                    <a:pt x="2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7012475" y="2056425"/>
              <a:ext cx="125675" cy="216750"/>
            </a:xfrm>
            <a:custGeom>
              <a:rect b="b" l="l" r="r" t="t"/>
              <a:pathLst>
                <a:path extrusionOk="0" h="8670" w="5027">
                  <a:moveTo>
                    <a:pt x="4753" y="0"/>
                  </a:moveTo>
                  <a:lnTo>
                    <a:pt x="0" y="8511"/>
                  </a:lnTo>
                  <a:lnTo>
                    <a:pt x="274" y="8670"/>
                  </a:lnTo>
                  <a:lnTo>
                    <a:pt x="5026" y="144"/>
                  </a:lnTo>
                  <a:lnTo>
                    <a:pt x="4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7124700" y="2025025"/>
              <a:ext cx="41200" cy="37175"/>
            </a:xfrm>
            <a:custGeom>
              <a:rect b="b" l="l" r="r" t="t"/>
              <a:pathLst>
                <a:path extrusionOk="0" h="1487" w="1648">
                  <a:moveTo>
                    <a:pt x="196" y="1"/>
                  </a:moveTo>
                  <a:cubicBezTo>
                    <a:pt x="100" y="1"/>
                    <a:pt x="1" y="76"/>
                    <a:pt x="33" y="205"/>
                  </a:cubicBezTo>
                  <a:lnTo>
                    <a:pt x="235" y="1357"/>
                  </a:lnTo>
                  <a:cubicBezTo>
                    <a:pt x="249" y="1400"/>
                    <a:pt x="278" y="1429"/>
                    <a:pt x="307" y="1458"/>
                  </a:cubicBezTo>
                  <a:cubicBezTo>
                    <a:pt x="350" y="1487"/>
                    <a:pt x="393" y="1487"/>
                    <a:pt x="437" y="1487"/>
                  </a:cubicBezTo>
                  <a:lnTo>
                    <a:pt x="1459" y="1213"/>
                  </a:lnTo>
                  <a:cubicBezTo>
                    <a:pt x="1647" y="1159"/>
                    <a:pt x="1597" y="892"/>
                    <a:pt x="1425" y="892"/>
                  </a:cubicBezTo>
                  <a:cubicBezTo>
                    <a:pt x="1413" y="892"/>
                    <a:pt x="1400" y="893"/>
                    <a:pt x="1387" y="896"/>
                  </a:cubicBezTo>
                  <a:lnTo>
                    <a:pt x="523" y="1127"/>
                  </a:lnTo>
                  <a:lnTo>
                    <a:pt x="350" y="147"/>
                  </a:lnTo>
                  <a:cubicBezTo>
                    <a:pt x="344" y="46"/>
                    <a:pt x="271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7114725" y="2043775"/>
              <a:ext cx="39250" cy="36575"/>
            </a:xfrm>
            <a:custGeom>
              <a:rect b="b" l="l" r="r" t="t"/>
              <a:pathLst>
                <a:path extrusionOk="0" h="1463" w="1570">
                  <a:moveTo>
                    <a:pt x="171" y="0"/>
                  </a:moveTo>
                  <a:cubicBezTo>
                    <a:pt x="162" y="0"/>
                    <a:pt x="153" y="1"/>
                    <a:pt x="144" y="2"/>
                  </a:cubicBezTo>
                  <a:cubicBezTo>
                    <a:pt x="58" y="17"/>
                    <a:pt x="0" y="103"/>
                    <a:pt x="15" y="189"/>
                  </a:cubicBezTo>
                  <a:lnTo>
                    <a:pt x="216" y="1327"/>
                  </a:lnTo>
                  <a:cubicBezTo>
                    <a:pt x="216" y="1370"/>
                    <a:pt x="245" y="1414"/>
                    <a:pt x="288" y="1442"/>
                  </a:cubicBezTo>
                  <a:cubicBezTo>
                    <a:pt x="309" y="1453"/>
                    <a:pt x="336" y="1463"/>
                    <a:pt x="366" y="1463"/>
                  </a:cubicBezTo>
                  <a:cubicBezTo>
                    <a:pt x="378" y="1463"/>
                    <a:pt x="391" y="1461"/>
                    <a:pt x="404" y="1457"/>
                  </a:cubicBezTo>
                  <a:lnTo>
                    <a:pt x="1440" y="1198"/>
                  </a:lnTo>
                  <a:cubicBezTo>
                    <a:pt x="1512" y="1169"/>
                    <a:pt x="1570" y="1082"/>
                    <a:pt x="1541" y="996"/>
                  </a:cubicBezTo>
                  <a:cubicBezTo>
                    <a:pt x="1530" y="928"/>
                    <a:pt x="1473" y="886"/>
                    <a:pt x="1407" y="886"/>
                  </a:cubicBezTo>
                  <a:cubicBezTo>
                    <a:pt x="1390" y="886"/>
                    <a:pt x="1372" y="889"/>
                    <a:pt x="1354" y="895"/>
                  </a:cubicBezTo>
                  <a:lnTo>
                    <a:pt x="490" y="1111"/>
                  </a:lnTo>
                  <a:lnTo>
                    <a:pt x="317" y="132"/>
                  </a:lnTo>
                  <a:cubicBezTo>
                    <a:pt x="304" y="54"/>
                    <a:pt x="245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6799050" y="2127225"/>
              <a:ext cx="340525" cy="741100"/>
            </a:xfrm>
            <a:custGeom>
              <a:rect b="b" l="l" r="r" t="t"/>
              <a:pathLst>
                <a:path extrusionOk="0" h="29644" w="13621">
                  <a:moveTo>
                    <a:pt x="359" y="0"/>
                  </a:moveTo>
                  <a:cubicBezTo>
                    <a:pt x="180" y="0"/>
                    <a:pt x="0" y="179"/>
                    <a:pt x="113" y="394"/>
                  </a:cubicBezTo>
                  <a:lnTo>
                    <a:pt x="13074" y="29485"/>
                  </a:lnTo>
                  <a:cubicBezTo>
                    <a:pt x="13117" y="29585"/>
                    <a:pt x="13203" y="29643"/>
                    <a:pt x="13319" y="29643"/>
                  </a:cubicBezTo>
                  <a:cubicBezTo>
                    <a:pt x="13347" y="29643"/>
                    <a:pt x="13391" y="29629"/>
                    <a:pt x="13419" y="29614"/>
                  </a:cubicBezTo>
                  <a:cubicBezTo>
                    <a:pt x="13549" y="29557"/>
                    <a:pt x="13621" y="29398"/>
                    <a:pt x="13563" y="29269"/>
                  </a:cubicBezTo>
                  <a:lnTo>
                    <a:pt x="602" y="178"/>
                  </a:lnTo>
                  <a:cubicBezTo>
                    <a:pt x="552" y="52"/>
                    <a:pt x="455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7020025" y="2626650"/>
              <a:ext cx="78525" cy="83250"/>
            </a:xfrm>
            <a:custGeom>
              <a:rect b="b" l="l" r="r" t="t"/>
              <a:pathLst>
                <a:path extrusionOk="0" h="3330" w="3141">
                  <a:moveTo>
                    <a:pt x="858" y="1"/>
                  </a:moveTo>
                  <a:cubicBezTo>
                    <a:pt x="653" y="1"/>
                    <a:pt x="452" y="102"/>
                    <a:pt x="332" y="291"/>
                  </a:cubicBezTo>
                  <a:lnTo>
                    <a:pt x="44" y="752"/>
                  </a:lnTo>
                  <a:cubicBezTo>
                    <a:pt x="1" y="1083"/>
                    <a:pt x="58" y="1630"/>
                    <a:pt x="649" y="2206"/>
                  </a:cubicBezTo>
                  <a:cubicBezTo>
                    <a:pt x="1239" y="2782"/>
                    <a:pt x="1772" y="3157"/>
                    <a:pt x="2334" y="3330"/>
                  </a:cubicBezTo>
                  <a:cubicBezTo>
                    <a:pt x="2435" y="3229"/>
                    <a:pt x="2751" y="2725"/>
                    <a:pt x="2982" y="2350"/>
                  </a:cubicBezTo>
                  <a:cubicBezTo>
                    <a:pt x="3140" y="2091"/>
                    <a:pt x="3083" y="1760"/>
                    <a:pt x="2867" y="1573"/>
                  </a:cubicBezTo>
                  <a:lnTo>
                    <a:pt x="1254" y="147"/>
                  </a:lnTo>
                  <a:cubicBezTo>
                    <a:pt x="1137" y="48"/>
                    <a:pt x="997" y="1"/>
                    <a:pt x="858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9"/>
            <p:cNvSpPr/>
            <p:nvPr/>
          </p:nvSpPr>
          <p:spPr>
            <a:xfrm>
              <a:off x="7017875" y="2645075"/>
              <a:ext cx="61225" cy="66625"/>
            </a:xfrm>
            <a:custGeom>
              <a:rect b="b" l="l" r="r" t="t"/>
              <a:pathLst>
                <a:path extrusionOk="0" h="2665" w="2449">
                  <a:moveTo>
                    <a:pt x="58" y="0"/>
                  </a:moveTo>
                  <a:lnTo>
                    <a:pt x="58" y="0"/>
                  </a:lnTo>
                  <a:cubicBezTo>
                    <a:pt x="0" y="375"/>
                    <a:pt x="72" y="936"/>
                    <a:pt x="677" y="1527"/>
                  </a:cubicBezTo>
                  <a:cubicBezTo>
                    <a:pt x="1325" y="2146"/>
                    <a:pt x="1844" y="2506"/>
                    <a:pt x="2405" y="2665"/>
                  </a:cubicBezTo>
                  <a:lnTo>
                    <a:pt x="2449" y="2521"/>
                  </a:lnTo>
                  <a:cubicBezTo>
                    <a:pt x="1916" y="2362"/>
                    <a:pt x="1412" y="2016"/>
                    <a:pt x="778" y="1412"/>
                  </a:cubicBezTo>
                  <a:cubicBezTo>
                    <a:pt x="231" y="879"/>
                    <a:pt x="159" y="360"/>
                    <a:pt x="202" y="29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9"/>
          <p:cNvGrpSpPr/>
          <p:nvPr/>
        </p:nvGrpSpPr>
        <p:grpSpPr>
          <a:xfrm flipH="1" rot="5400000">
            <a:off x="415202" y="325197"/>
            <a:ext cx="664392" cy="664396"/>
            <a:chOff x="7707338" y="2159269"/>
            <a:chExt cx="1157477" cy="1157484"/>
          </a:xfrm>
        </p:grpSpPr>
        <p:sp>
          <p:nvSpPr>
            <p:cNvPr id="479" name="Google Shape;479;p29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80" name="Google Shape;480;p29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1" name="Google Shape;481;p29"/>
          <p:cNvGrpSpPr/>
          <p:nvPr/>
        </p:nvGrpSpPr>
        <p:grpSpPr>
          <a:xfrm rot="-875881">
            <a:off x="2392568" y="3692977"/>
            <a:ext cx="891721" cy="245381"/>
            <a:chOff x="4252100" y="1337450"/>
            <a:chExt cx="497225" cy="136825"/>
          </a:xfrm>
        </p:grpSpPr>
        <p:sp>
          <p:nvSpPr>
            <p:cNvPr id="482" name="Google Shape;482;p29"/>
            <p:cNvSpPr/>
            <p:nvPr/>
          </p:nvSpPr>
          <p:spPr>
            <a:xfrm>
              <a:off x="4252100" y="1376325"/>
              <a:ext cx="497225" cy="97950"/>
            </a:xfrm>
            <a:custGeom>
              <a:rect b="b" l="l" r="r" t="t"/>
              <a:pathLst>
                <a:path extrusionOk="0" h="3918" w="19889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/>
            <p:nvPr/>
          </p:nvSpPr>
          <p:spPr>
            <a:xfrm>
              <a:off x="4252100" y="1337450"/>
              <a:ext cx="497225" cy="75625"/>
            </a:xfrm>
            <a:custGeom>
              <a:rect b="b" l="l" r="r" t="t"/>
              <a:pathLst>
                <a:path extrusionOk="0" h="3025" w="19889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4303225" y="1354000"/>
              <a:ext cx="395350" cy="34950"/>
            </a:xfrm>
            <a:custGeom>
              <a:rect b="b" l="l" r="r" t="t"/>
              <a:pathLst>
                <a:path extrusionOk="0" h="1398" w="15814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4303600" y="1354000"/>
              <a:ext cx="395325" cy="22350"/>
            </a:xfrm>
            <a:custGeom>
              <a:rect b="b" l="l" r="r" t="t"/>
              <a:pathLst>
                <a:path extrusionOk="0" h="894" w="15813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29"/>
          <p:cNvGrpSpPr/>
          <p:nvPr/>
        </p:nvGrpSpPr>
        <p:grpSpPr>
          <a:xfrm rot="1283844">
            <a:off x="3086148" y="3194508"/>
            <a:ext cx="891731" cy="245384"/>
            <a:chOff x="4252100" y="1337450"/>
            <a:chExt cx="497225" cy="136825"/>
          </a:xfrm>
        </p:grpSpPr>
        <p:sp>
          <p:nvSpPr>
            <p:cNvPr id="487" name="Google Shape;487;p29"/>
            <p:cNvSpPr/>
            <p:nvPr/>
          </p:nvSpPr>
          <p:spPr>
            <a:xfrm>
              <a:off x="4252100" y="1376325"/>
              <a:ext cx="497225" cy="97950"/>
            </a:xfrm>
            <a:custGeom>
              <a:rect b="b" l="l" r="r" t="t"/>
              <a:pathLst>
                <a:path extrusionOk="0" h="3918" w="19889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4252100" y="1337450"/>
              <a:ext cx="497225" cy="75625"/>
            </a:xfrm>
            <a:custGeom>
              <a:rect b="b" l="l" r="r" t="t"/>
              <a:pathLst>
                <a:path extrusionOk="0" h="3025" w="19889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4303225" y="1354000"/>
              <a:ext cx="395350" cy="34950"/>
            </a:xfrm>
            <a:custGeom>
              <a:rect b="b" l="l" r="r" t="t"/>
              <a:pathLst>
                <a:path extrusionOk="0" h="1398" w="15814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/>
            <p:nvPr/>
          </p:nvSpPr>
          <p:spPr>
            <a:xfrm>
              <a:off x="4303600" y="1354000"/>
              <a:ext cx="395325" cy="22350"/>
            </a:xfrm>
            <a:custGeom>
              <a:rect b="b" l="l" r="r" t="t"/>
              <a:pathLst>
                <a:path extrusionOk="0" h="894" w="15813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"/>
          <p:cNvSpPr txBox="1"/>
          <p:nvPr>
            <p:ph idx="4" type="subTitle"/>
          </p:nvPr>
        </p:nvSpPr>
        <p:spPr>
          <a:xfrm>
            <a:off x="838975" y="2717950"/>
            <a:ext cx="1350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Données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Personnels</a:t>
            </a:r>
            <a:endParaRPr sz="1600"/>
          </a:p>
        </p:txBody>
      </p:sp>
      <p:sp>
        <p:nvSpPr>
          <p:cNvPr id="496" name="Google Shape;496;p30"/>
          <p:cNvSpPr txBox="1"/>
          <p:nvPr>
            <p:ph idx="6" type="subTitle"/>
          </p:nvPr>
        </p:nvSpPr>
        <p:spPr>
          <a:xfrm>
            <a:off x="5996100" y="2656050"/>
            <a:ext cx="1061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Target</a:t>
            </a:r>
            <a:endParaRPr sz="2000"/>
          </a:p>
        </p:txBody>
      </p:sp>
      <p:sp>
        <p:nvSpPr>
          <p:cNvPr id="497" name="Google Shape;497;p30"/>
          <p:cNvSpPr txBox="1"/>
          <p:nvPr>
            <p:ph type="title"/>
          </p:nvPr>
        </p:nvSpPr>
        <p:spPr>
          <a:xfrm>
            <a:off x="1024800" y="446600"/>
            <a:ext cx="593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des données</a:t>
            </a:r>
            <a:endParaRPr/>
          </a:p>
        </p:txBody>
      </p:sp>
      <p:sp>
        <p:nvSpPr>
          <p:cNvPr id="498" name="Google Shape;498;p30"/>
          <p:cNvSpPr txBox="1"/>
          <p:nvPr>
            <p:ph idx="1" type="subTitle"/>
          </p:nvPr>
        </p:nvSpPr>
        <p:spPr>
          <a:xfrm>
            <a:off x="839000" y="3259950"/>
            <a:ext cx="1977600" cy="10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Gender, Married, Dependents, Education, Self_Employed, Property Area.</a:t>
            </a:r>
            <a:endParaRPr sz="1300"/>
          </a:p>
        </p:txBody>
      </p:sp>
      <p:sp>
        <p:nvSpPr>
          <p:cNvPr id="499" name="Google Shape;499;p30"/>
          <p:cNvSpPr txBox="1"/>
          <p:nvPr>
            <p:ph idx="2" type="subTitle"/>
          </p:nvPr>
        </p:nvSpPr>
        <p:spPr>
          <a:xfrm>
            <a:off x="3450250" y="3259950"/>
            <a:ext cx="2127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Applicant Income</a:t>
            </a:r>
            <a:r>
              <a:rPr lang="en" sz="1300"/>
              <a:t>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Coapplicant Income</a:t>
            </a:r>
            <a:r>
              <a:rPr lang="en" sz="1300"/>
              <a:t>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LoanAmount, Loan Amount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Term,  Credit History.</a:t>
            </a:r>
            <a:endParaRPr sz="9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"/>
          <p:cNvSpPr txBox="1"/>
          <p:nvPr>
            <p:ph idx="3" type="subTitle"/>
          </p:nvPr>
        </p:nvSpPr>
        <p:spPr>
          <a:xfrm>
            <a:off x="5955900" y="3259950"/>
            <a:ext cx="1896900" cy="4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Loan_Status (Yes / No)</a:t>
            </a:r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932725" y="1679302"/>
            <a:ext cx="880200" cy="880200"/>
          </a:xfrm>
          <a:prstGeom prst="roundRect">
            <a:avLst>
              <a:gd fmla="val 93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3605500" y="1679302"/>
            <a:ext cx="880200" cy="880200"/>
          </a:xfrm>
          <a:prstGeom prst="roundRect">
            <a:avLst>
              <a:gd fmla="val 93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0"/>
          <p:cNvGrpSpPr/>
          <p:nvPr/>
        </p:nvGrpSpPr>
        <p:grpSpPr>
          <a:xfrm>
            <a:off x="3839639" y="1916674"/>
            <a:ext cx="411935" cy="405449"/>
            <a:chOff x="2404875" y="3592725"/>
            <a:chExt cx="298525" cy="293825"/>
          </a:xfrm>
        </p:grpSpPr>
        <p:sp>
          <p:nvSpPr>
            <p:cNvPr id="504" name="Google Shape;504;p30"/>
            <p:cNvSpPr/>
            <p:nvPr/>
          </p:nvSpPr>
          <p:spPr>
            <a:xfrm>
              <a:off x="2404875" y="3747900"/>
              <a:ext cx="52775" cy="138650"/>
            </a:xfrm>
            <a:custGeom>
              <a:rect b="b" l="l" r="r" t="t"/>
              <a:pathLst>
                <a:path extrusionOk="0" h="5546" w="2111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2458425" y="3592725"/>
              <a:ext cx="190625" cy="160700"/>
            </a:xfrm>
            <a:custGeom>
              <a:rect b="b" l="l" r="r" t="t"/>
              <a:pathLst>
                <a:path extrusionOk="0" h="6428" w="7625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2474975" y="3742775"/>
              <a:ext cx="228425" cy="125650"/>
            </a:xfrm>
            <a:custGeom>
              <a:rect b="b" l="l" r="r" t="t"/>
              <a:pathLst>
                <a:path extrusionOk="0" h="5026" w="9137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0"/>
          <p:cNvGrpSpPr/>
          <p:nvPr/>
        </p:nvGrpSpPr>
        <p:grpSpPr>
          <a:xfrm>
            <a:off x="1167925" y="1916674"/>
            <a:ext cx="409796" cy="405449"/>
            <a:chOff x="946175" y="3619500"/>
            <a:chExt cx="296975" cy="293825"/>
          </a:xfrm>
        </p:grpSpPr>
        <p:sp>
          <p:nvSpPr>
            <p:cNvPr id="508" name="Google Shape;508;p30"/>
            <p:cNvSpPr/>
            <p:nvPr/>
          </p:nvSpPr>
          <p:spPr>
            <a:xfrm>
              <a:off x="963525" y="3619500"/>
              <a:ext cx="207950" cy="293825"/>
            </a:xfrm>
            <a:custGeom>
              <a:rect b="b" l="l" r="r" t="t"/>
              <a:pathLst>
                <a:path extrusionOk="0" h="11753" w="8318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1185625" y="3688025"/>
              <a:ext cx="57525" cy="55950"/>
            </a:xfrm>
            <a:custGeom>
              <a:rect b="b" l="l" r="r" t="t"/>
              <a:pathLst>
                <a:path extrusionOk="0" h="2238" w="2301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1088075" y="3795925"/>
              <a:ext cx="46375" cy="45025"/>
            </a:xfrm>
            <a:custGeom>
              <a:rect b="b" l="l" r="r" t="t"/>
              <a:pathLst>
                <a:path extrusionOk="0" h="1801" w="1855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1112375" y="3720325"/>
              <a:ext cx="97700" cy="97700"/>
            </a:xfrm>
            <a:custGeom>
              <a:rect b="b" l="l" r="r" t="t"/>
              <a:pathLst>
                <a:path extrusionOk="0" h="3908" w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1120250" y="3623450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946175" y="3879425"/>
              <a:ext cx="166225" cy="33900"/>
            </a:xfrm>
            <a:custGeom>
              <a:rect b="b" l="l" r="r" t="t"/>
              <a:pathLst>
                <a:path extrusionOk="0" h="1356" w="6649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0"/>
          <p:cNvSpPr/>
          <p:nvPr/>
        </p:nvSpPr>
        <p:spPr>
          <a:xfrm>
            <a:off x="6049675" y="1679302"/>
            <a:ext cx="880200" cy="880200"/>
          </a:xfrm>
          <a:prstGeom prst="roundRect">
            <a:avLst>
              <a:gd fmla="val 93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5" name="Google Shape;515;p30"/>
          <p:cNvGrpSpPr/>
          <p:nvPr/>
        </p:nvGrpSpPr>
        <p:grpSpPr>
          <a:xfrm>
            <a:off x="8261522" y="507894"/>
            <a:ext cx="514236" cy="485618"/>
            <a:chOff x="7504900" y="945000"/>
            <a:chExt cx="919100" cy="867950"/>
          </a:xfrm>
        </p:grpSpPr>
        <p:sp>
          <p:nvSpPr>
            <p:cNvPr id="516" name="Google Shape;516;p30"/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0"/>
          <p:cNvGrpSpPr/>
          <p:nvPr/>
        </p:nvGrpSpPr>
        <p:grpSpPr>
          <a:xfrm>
            <a:off x="6283814" y="1916674"/>
            <a:ext cx="411935" cy="405449"/>
            <a:chOff x="2404875" y="3592725"/>
            <a:chExt cx="298525" cy="293825"/>
          </a:xfrm>
        </p:grpSpPr>
        <p:sp>
          <p:nvSpPr>
            <p:cNvPr id="526" name="Google Shape;526;p30"/>
            <p:cNvSpPr/>
            <p:nvPr/>
          </p:nvSpPr>
          <p:spPr>
            <a:xfrm>
              <a:off x="2404875" y="3747900"/>
              <a:ext cx="52775" cy="138650"/>
            </a:xfrm>
            <a:custGeom>
              <a:rect b="b" l="l" r="r" t="t"/>
              <a:pathLst>
                <a:path extrusionOk="0" h="5546" w="2111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5198"/>
                  </a:lnTo>
                  <a:cubicBezTo>
                    <a:pt x="0" y="5419"/>
                    <a:pt x="158" y="5545"/>
                    <a:pt x="378" y="5545"/>
                  </a:cubicBezTo>
                  <a:lnTo>
                    <a:pt x="1071" y="5545"/>
                  </a:lnTo>
                  <a:cubicBezTo>
                    <a:pt x="1670" y="5545"/>
                    <a:pt x="2111" y="5072"/>
                    <a:pt x="2111" y="4537"/>
                  </a:cubicBezTo>
                  <a:lnTo>
                    <a:pt x="2111" y="1040"/>
                  </a:lnTo>
                  <a:cubicBezTo>
                    <a:pt x="2111" y="441"/>
                    <a:pt x="1638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458425" y="3592725"/>
              <a:ext cx="190625" cy="160700"/>
            </a:xfrm>
            <a:custGeom>
              <a:rect b="b" l="l" r="r" t="t"/>
              <a:pathLst>
                <a:path extrusionOk="0" h="6428" w="7625">
                  <a:moveTo>
                    <a:pt x="3781" y="631"/>
                  </a:moveTo>
                  <a:cubicBezTo>
                    <a:pt x="3970" y="631"/>
                    <a:pt x="4128" y="788"/>
                    <a:pt x="4128" y="977"/>
                  </a:cubicBezTo>
                  <a:lnTo>
                    <a:pt x="4128" y="1418"/>
                  </a:lnTo>
                  <a:cubicBezTo>
                    <a:pt x="4380" y="1481"/>
                    <a:pt x="4569" y="1639"/>
                    <a:pt x="4758" y="1860"/>
                  </a:cubicBezTo>
                  <a:cubicBezTo>
                    <a:pt x="4884" y="2017"/>
                    <a:pt x="4884" y="2206"/>
                    <a:pt x="4726" y="2332"/>
                  </a:cubicBezTo>
                  <a:cubicBezTo>
                    <a:pt x="4657" y="2373"/>
                    <a:pt x="4583" y="2397"/>
                    <a:pt x="4510" y="2397"/>
                  </a:cubicBezTo>
                  <a:cubicBezTo>
                    <a:pt x="4416" y="2397"/>
                    <a:pt x="4325" y="2358"/>
                    <a:pt x="4254" y="2269"/>
                  </a:cubicBezTo>
                  <a:cubicBezTo>
                    <a:pt x="4114" y="2106"/>
                    <a:pt x="3957" y="2012"/>
                    <a:pt x="3821" y="2012"/>
                  </a:cubicBezTo>
                  <a:cubicBezTo>
                    <a:pt x="3773" y="2012"/>
                    <a:pt x="3728" y="2024"/>
                    <a:pt x="3687" y="2049"/>
                  </a:cubicBezTo>
                  <a:cubicBezTo>
                    <a:pt x="3592" y="2080"/>
                    <a:pt x="3466" y="2238"/>
                    <a:pt x="3466" y="2364"/>
                  </a:cubicBezTo>
                  <a:cubicBezTo>
                    <a:pt x="3466" y="2553"/>
                    <a:pt x="3624" y="2710"/>
                    <a:pt x="3813" y="2710"/>
                  </a:cubicBezTo>
                  <a:cubicBezTo>
                    <a:pt x="4411" y="2710"/>
                    <a:pt x="4852" y="3183"/>
                    <a:pt x="4852" y="3750"/>
                  </a:cubicBezTo>
                  <a:cubicBezTo>
                    <a:pt x="4852" y="4159"/>
                    <a:pt x="4600" y="4537"/>
                    <a:pt x="4222" y="4663"/>
                  </a:cubicBezTo>
                  <a:lnTo>
                    <a:pt x="4159" y="4663"/>
                  </a:lnTo>
                  <a:lnTo>
                    <a:pt x="4159" y="5073"/>
                  </a:lnTo>
                  <a:cubicBezTo>
                    <a:pt x="4159" y="5262"/>
                    <a:pt x="4002" y="5420"/>
                    <a:pt x="3813" y="5420"/>
                  </a:cubicBezTo>
                  <a:cubicBezTo>
                    <a:pt x="3624" y="5420"/>
                    <a:pt x="3466" y="5262"/>
                    <a:pt x="3466" y="5073"/>
                  </a:cubicBezTo>
                  <a:lnTo>
                    <a:pt x="3466" y="4663"/>
                  </a:lnTo>
                  <a:cubicBezTo>
                    <a:pt x="3277" y="4600"/>
                    <a:pt x="3119" y="4537"/>
                    <a:pt x="2962" y="4348"/>
                  </a:cubicBezTo>
                  <a:cubicBezTo>
                    <a:pt x="2836" y="4254"/>
                    <a:pt x="2804" y="4002"/>
                    <a:pt x="2962" y="3876"/>
                  </a:cubicBezTo>
                  <a:cubicBezTo>
                    <a:pt x="3013" y="3825"/>
                    <a:pt x="3108" y="3793"/>
                    <a:pt x="3206" y="3793"/>
                  </a:cubicBezTo>
                  <a:cubicBezTo>
                    <a:pt x="3290" y="3793"/>
                    <a:pt x="3376" y="3817"/>
                    <a:pt x="3435" y="3876"/>
                  </a:cubicBezTo>
                  <a:cubicBezTo>
                    <a:pt x="3549" y="3990"/>
                    <a:pt x="3679" y="4071"/>
                    <a:pt x="3803" y="4071"/>
                  </a:cubicBezTo>
                  <a:cubicBezTo>
                    <a:pt x="3850" y="4071"/>
                    <a:pt x="3895" y="4059"/>
                    <a:pt x="3939" y="4033"/>
                  </a:cubicBezTo>
                  <a:cubicBezTo>
                    <a:pt x="4065" y="4002"/>
                    <a:pt x="4128" y="3844"/>
                    <a:pt x="4128" y="3718"/>
                  </a:cubicBezTo>
                  <a:cubicBezTo>
                    <a:pt x="4128" y="3529"/>
                    <a:pt x="3970" y="3372"/>
                    <a:pt x="3781" y="3372"/>
                  </a:cubicBezTo>
                  <a:cubicBezTo>
                    <a:pt x="3182" y="3372"/>
                    <a:pt x="2741" y="2899"/>
                    <a:pt x="2741" y="2364"/>
                  </a:cubicBezTo>
                  <a:cubicBezTo>
                    <a:pt x="2741" y="1954"/>
                    <a:pt x="3025" y="1576"/>
                    <a:pt x="3435" y="1418"/>
                  </a:cubicBezTo>
                  <a:lnTo>
                    <a:pt x="3435" y="977"/>
                  </a:lnTo>
                  <a:cubicBezTo>
                    <a:pt x="3435" y="788"/>
                    <a:pt x="3592" y="631"/>
                    <a:pt x="3781" y="631"/>
                  </a:cubicBezTo>
                  <a:close/>
                  <a:moveTo>
                    <a:pt x="3813" y="1"/>
                  </a:moveTo>
                  <a:cubicBezTo>
                    <a:pt x="1733" y="1"/>
                    <a:pt x="0" y="1734"/>
                    <a:pt x="0" y="3813"/>
                  </a:cubicBezTo>
                  <a:cubicBezTo>
                    <a:pt x="0" y="4537"/>
                    <a:pt x="190" y="5231"/>
                    <a:pt x="536" y="5829"/>
                  </a:cubicBezTo>
                  <a:cubicBezTo>
                    <a:pt x="1009" y="5546"/>
                    <a:pt x="1544" y="5420"/>
                    <a:pt x="2080" y="5420"/>
                  </a:cubicBezTo>
                  <a:cubicBezTo>
                    <a:pt x="2146" y="5414"/>
                    <a:pt x="2213" y="5411"/>
                    <a:pt x="2279" y="5411"/>
                  </a:cubicBezTo>
                  <a:cubicBezTo>
                    <a:pt x="2936" y="5411"/>
                    <a:pt x="3587" y="5692"/>
                    <a:pt x="4159" y="6207"/>
                  </a:cubicBezTo>
                  <a:lnTo>
                    <a:pt x="5892" y="6207"/>
                  </a:lnTo>
                  <a:cubicBezTo>
                    <a:pt x="6144" y="6207"/>
                    <a:pt x="6364" y="6302"/>
                    <a:pt x="6585" y="6428"/>
                  </a:cubicBezTo>
                  <a:cubicBezTo>
                    <a:pt x="7215" y="5735"/>
                    <a:pt x="7625" y="4789"/>
                    <a:pt x="7625" y="3813"/>
                  </a:cubicBezTo>
                  <a:cubicBezTo>
                    <a:pt x="7625" y="1734"/>
                    <a:pt x="5892" y="1"/>
                    <a:pt x="3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474975" y="3742775"/>
              <a:ext cx="228425" cy="125650"/>
            </a:xfrm>
            <a:custGeom>
              <a:rect b="b" l="l" r="r" t="t"/>
              <a:pathLst>
                <a:path extrusionOk="0" h="5026" w="9137">
                  <a:moveTo>
                    <a:pt x="1422" y="0"/>
                  </a:moveTo>
                  <a:cubicBezTo>
                    <a:pt x="918" y="0"/>
                    <a:pt x="416" y="160"/>
                    <a:pt x="0" y="457"/>
                  </a:cubicBezTo>
                  <a:lnTo>
                    <a:pt x="0" y="5025"/>
                  </a:lnTo>
                  <a:lnTo>
                    <a:pt x="5230" y="5025"/>
                  </a:lnTo>
                  <a:cubicBezTo>
                    <a:pt x="5923" y="5025"/>
                    <a:pt x="6490" y="4679"/>
                    <a:pt x="6900" y="4143"/>
                  </a:cubicBezTo>
                  <a:lnTo>
                    <a:pt x="8916" y="1245"/>
                  </a:lnTo>
                  <a:cubicBezTo>
                    <a:pt x="9137" y="930"/>
                    <a:pt x="9074" y="489"/>
                    <a:pt x="8727" y="268"/>
                  </a:cubicBezTo>
                  <a:cubicBezTo>
                    <a:pt x="8633" y="221"/>
                    <a:pt x="8517" y="196"/>
                    <a:pt x="8398" y="196"/>
                  </a:cubicBezTo>
                  <a:cubicBezTo>
                    <a:pt x="8196" y="196"/>
                    <a:pt x="7983" y="268"/>
                    <a:pt x="7845" y="426"/>
                  </a:cubicBezTo>
                  <a:lnTo>
                    <a:pt x="5955" y="2726"/>
                  </a:lnTo>
                  <a:cubicBezTo>
                    <a:pt x="5829" y="2883"/>
                    <a:pt x="5545" y="2978"/>
                    <a:pt x="5419" y="2978"/>
                  </a:cubicBezTo>
                  <a:lnTo>
                    <a:pt x="3119" y="2978"/>
                  </a:lnTo>
                  <a:cubicBezTo>
                    <a:pt x="2899" y="2978"/>
                    <a:pt x="2741" y="2820"/>
                    <a:pt x="2741" y="2631"/>
                  </a:cubicBezTo>
                  <a:cubicBezTo>
                    <a:pt x="2741" y="2411"/>
                    <a:pt x="2899" y="2253"/>
                    <a:pt x="3119" y="2253"/>
                  </a:cubicBezTo>
                  <a:lnTo>
                    <a:pt x="5198" y="2253"/>
                  </a:lnTo>
                  <a:cubicBezTo>
                    <a:pt x="5576" y="2253"/>
                    <a:pt x="5923" y="1938"/>
                    <a:pt x="5923" y="1560"/>
                  </a:cubicBezTo>
                  <a:cubicBezTo>
                    <a:pt x="5923" y="1150"/>
                    <a:pt x="5576" y="835"/>
                    <a:pt x="5198" y="835"/>
                  </a:cubicBezTo>
                  <a:lnTo>
                    <a:pt x="3340" y="835"/>
                  </a:lnTo>
                  <a:cubicBezTo>
                    <a:pt x="3182" y="835"/>
                    <a:pt x="3088" y="741"/>
                    <a:pt x="2962" y="615"/>
                  </a:cubicBezTo>
                  <a:cubicBezTo>
                    <a:pt x="2773" y="426"/>
                    <a:pt x="2520" y="300"/>
                    <a:pt x="2300" y="174"/>
                  </a:cubicBezTo>
                  <a:cubicBezTo>
                    <a:pt x="2019" y="56"/>
                    <a:pt x="1720" y="0"/>
                    <a:pt x="1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30"/>
          <p:cNvSpPr txBox="1"/>
          <p:nvPr>
            <p:ph idx="4" type="subTitle"/>
          </p:nvPr>
        </p:nvSpPr>
        <p:spPr>
          <a:xfrm>
            <a:off x="3531825" y="2717950"/>
            <a:ext cx="1350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Données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Financiers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31"/>
          <p:cNvGrpSpPr/>
          <p:nvPr/>
        </p:nvGrpSpPr>
        <p:grpSpPr>
          <a:xfrm>
            <a:off x="4568258" y="1136571"/>
            <a:ext cx="3855753" cy="1938730"/>
            <a:chOff x="1365725" y="3066675"/>
            <a:chExt cx="703900" cy="353925"/>
          </a:xfrm>
        </p:grpSpPr>
        <p:sp>
          <p:nvSpPr>
            <p:cNvPr id="535" name="Google Shape;535;p31"/>
            <p:cNvSpPr/>
            <p:nvPr/>
          </p:nvSpPr>
          <p:spPr>
            <a:xfrm>
              <a:off x="1365725" y="3066675"/>
              <a:ext cx="692725" cy="353925"/>
            </a:xfrm>
            <a:custGeom>
              <a:rect b="b" l="l" r="r" t="t"/>
              <a:pathLst>
                <a:path extrusionOk="0" h="14157" w="27709">
                  <a:moveTo>
                    <a:pt x="1138" y="0"/>
                  </a:moveTo>
                  <a:cubicBezTo>
                    <a:pt x="505" y="0"/>
                    <a:pt x="1" y="519"/>
                    <a:pt x="1" y="1138"/>
                  </a:cubicBezTo>
                  <a:lnTo>
                    <a:pt x="1" y="13033"/>
                  </a:lnTo>
                  <a:cubicBezTo>
                    <a:pt x="1" y="13652"/>
                    <a:pt x="505" y="14156"/>
                    <a:pt x="1138" y="14156"/>
                  </a:cubicBezTo>
                  <a:lnTo>
                    <a:pt x="26571" y="14156"/>
                  </a:lnTo>
                  <a:cubicBezTo>
                    <a:pt x="27205" y="14156"/>
                    <a:pt x="27709" y="13652"/>
                    <a:pt x="27709" y="13033"/>
                  </a:cubicBezTo>
                  <a:lnTo>
                    <a:pt x="27709" y="1138"/>
                  </a:lnTo>
                  <a:cubicBezTo>
                    <a:pt x="27709" y="519"/>
                    <a:pt x="27205" y="0"/>
                    <a:pt x="26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1365725" y="3095100"/>
              <a:ext cx="692725" cy="297425"/>
            </a:xfrm>
            <a:custGeom>
              <a:rect b="b" l="l" r="r" t="t"/>
              <a:pathLst>
                <a:path extrusionOk="0" fill="none" h="11897" w="27709">
                  <a:moveTo>
                    <a:pt x="1" y="11896"/>
                  </a:moveTo>
                  <a:lnTo>
                    <a:pt x="6784" y="6453"/>
                  </a:lnTo>
                  <a:lnTo>
                    <a:pt x="10168" y="9635"/>
                  </a:lnTo>
                  <a:lnTo>
                    <a:pt x="16548" y="4652"/>
                  </a:lnTo>
                  <a:lnTo>
                    <a:pt x="19745" y="7835"/>
                  </a:lnTo>
                  <a:lnTo>
                    <a:pt x="27709" y="1"/>
                  </a:lnTo>
                </a:path>
              </a:pathLst>
            </a:custGeom>
            <a:noFill/>
            <a:ln cap="rnd" cmpd="sng" w="4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2040425" y="3085375"/>
              <a:ext cx="29200" cy="25050"/>
            </a:xfrm>
            <a:custGeom>
              <a:rect b="b" l="l" r="r" t="t"/>
              <a:pathLst>
                <a:path extrusionOk="0" h="1002" w="1168">
                  <a:moveTo>
                    <a:pt x="663" y="1"/>
                  </a:moveTo>
                  <a:cubicBezTo>
                    <a:pt x="217" y="1"/>
                    <a:pt x="1" y="548"/>
                    <a:pt x="318" y="851"/>
                  </a:cubicBezTo>
                  <a:cubicBezTo>
                    <a:pt x="417" y="954"/>
                    <a:pt x="542" y="1001"/>
                    <a:pt x="666" y="1001"/>
                  </a:cubicBezTo>
                  <a:cubicBezTo>
                    <a:pt x="920" y="1001"/>
                    <a:pt x="1167" y="805"/>
                    <a:pt x="1167" y="505"/>
                  </a:cubicBezTo>
                  <a:cubicBezTo>
                    <a:pt x="1167" y="231"/>
                    <a:pt x="937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1412900" y="3329125"/>
              <a:ext cx="29175" cy="24775"/>
            </a:xfrm>
            <a:custGeom>
              <a:rect b="b" l="l" r="r" t="t"/>
              <a:pathLst>
                <a:path extrusionOk="0" h="991" w="1167">
                  <a:moveTo>
                    <a:pt x="677" y="1"/>
                  </a:moveTo>
                  <a:cubicBezTo>
                    <a:pt x="231" y="1"/>
                    <a:pt x="0" y="533"/>
                    <a:pt x="317" y="850"/>
                  </a:cubicBezTo>
                  <a:cubicBezTo>
                    <a:pt x="419" y="947"/>
                    <a:pt x="542" y="991"/>
                    <a:pt x="663" y="991"/>
                  </a:cubicBezTo>
                  <a:cubicBezTo>
                    <a:pt x="921" y="991"/>
                    <a:pt x="1167" y="794"/>
                    <a:pt x="1167" y="490"/>
                  </a:cubicBezTo>
                  <a:cubicBezTo>
                    <a:pt x="1167" y="217"/>
                    <a:pt x="951" y="1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1518750" y="3243450"/>
              <a:ext cx="29175" cy="24950"/>
            </a:xfrm>
            <a:custGeom>
              <a:rect b="b" l="l" r="r" t="t"/>
              <a:pathLst>
                <a:path extrusionOk="0" h="998" w="1167">
                  <a:moveTo>
                    <a:pt x="663" y="0"/>
                  </a:moveTo>
                  <a:cubicBezTo>
                    <a:pt x="216" y="0"/>
                    <a:pt x="0" y="533"/>
                    <a:pt x="303" y="850"/>
                  </a:cubicBezTo>
                  <a:cubicBezTo>
                    <a:pt x="405" y="952"/>
                    <a:pt x="531" y="997"/>
                    <a:pt x="655" y="997"/>
                  </a:cubicBezTo>
                  <a:cubicBezTo>
                    <a:pt x="915" y="997"/>
                    <a:pt x="1167" y="797"/>
                    <a:pt x="1167" y="504"/>
                  </a:cubicBezTo>
                  <a:cubicBezTo>
                    <a:pt x="1167" y="216"/>
                    <a:pt x="936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1673200" y="3274050"/>
              <a:ext cx="29175" cy="25025"/>
            </a:xfrm>
            <a:custGeom>
              <a:rect b="b" l="l" r="r" t="t"/>
              <a:pathLst>
                <a:path extrusionOk="0" h="1001" w="1167">
                  <a:moveTo>
                    <a:pt x="663" y="0"/>
                  </a:moveTo>
                  <a:cubicBezTo>
                    <a:pt x="216" y="0"/>
                    <a:pt x="0" y="547"/>
                    <a:pt x="317" y="850"/>
                  </a:cubicBezTo>
                  <a:cubicBezTo>
                    <a:pt x="416" y="954"/>
                    <a:pt x="542" y="1000"/>
                    <a:pt x="666" y="1000"/>
                  </a:cubicBezTo>
                  <a:cubicBezTo>
                    <a:pt x="920" y="1000"/>
                    <a:pt x="1167" y="804"/>
                    <a:pt x="1167" y="504"/>
                  </a:cubicBezTo>
                  <a:cubicBezTo>
                    <a:pt x="1167" y="231"/>
                    <a:pt x="937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1947175" y="3176825"/>
              <a:ext cx="29200" cy="25025"/>
            </a:xfrm>
            <a:custGeom>
              <a:rect b="b" l="l" r="r" t="t"/>
              <a:pathLst>
                <a:path extrusionOk="0" h="1001" w="1168">
                  <a:moveTo>
                    <a:pt x="678" y="1"/>
                  </a:moveTo>
                  <a:cubicBezTo>
                    <a:pt x="231" y="1"/>
                    <a:pt x="1" y="534"/>
                    <a:pt x="318" y="851"/>
                  </a:cubicBezTo>
                  <a:cubicBezTo>
                    <a:pt x="422" y="954"/>
                    <a:pt x="549" y="1001"/>
                    <a:pt x="672" y="1001"/>
                  </a:cubicBezTo>
                  <a:cubicBezTo>
                    <a:pt x="927" y="1001"/>
                    <a:pt x="1167" y="805"/>
                    <a:pt x="1167" y="505"/>
                  </a:cubicBezTo>
                  <a:cubicBezTo>
                    <a:pt x="1167" y="231"/>
                    <a:pt x="951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1763575" y="3198425"/>
              <a:ext cx="29175" cy="25050"/>
            </a:xfrm>
            <a:custGeom>
              <a:rect b="b" l="l" r="r" t="t"/>
              <a:pathLst>
                <a:path extrusionOk="0" h="1002" w="1167">
                  <a:moveTo>
                    <a:pt x="663" y="1"/>
                  </a:moveTo>
                  <a:cubicBezTo>
                    <a:pt x="216" y="1"/>
                    <a:pt x="0" y="548"/>
                    <a:pt x="317" y="851"/>
                  </a:cubicBezTo>
                  <a:cubicBezTo>
                    <a:pt x="421" y="954"/>
                    <a:pt x="548" y="1001"/>
                    <a:pt x="672" y="1001"/>
                  </a:cubicBezTo>
                  <a:cubicBezTo>
                    <a:pt x="926" y="1001"/>
                    <a:pt x="1167" y="805"/>
                    <a:pt x="1167" y="505"/>
                  </a:cubicBezTo>
                  <a:cubicBezTo>
                    <a:pt x="1167" y="231"/>
                    <a:pt x="936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1435575" y="3126800"/>
              <a:ext cx="179325" cy="29900"/>
            </a:xfrm>
            <a:custGeom>
              <a:rect b="b" l="l" r="r" t="t"/>
              <a:pathLst>
                <a:path extrusionOk="0" h="1196" w="7173">
                  <a:moveTo>
                    <a:pt x="591" y="0"/>
                  </a:moveTo>
                  <a:cubicBezTo>
                    <a:pt x="260" y="0"/>
                    <a:pt x="1" y="259"/>
                    <a:pt x="1" y="591"/>
                  </a:cubicBezTo>
                  <a:cubicBezTo>
                    <a:pt x="1" y="922"/>
                    <a:pt x="260" y="1195"/>
                    <a:pt x="591" y="1195"/>
                  </a:cubicBezTo>
                  <a:lnTo>
                    <a:pt x="6582" y="1195"/>
                  </a:lnTo>
                  <a:cubicBezTo>
                    <a:pt x="6913" y="1195"/>
                    <a:pt x="7172" y="922"/>
                    <a:pt x="7172" y="591"/>
                  </a:cubicBezTo>
                  <a:cubicBezTo>
                    <a:pt x="7172" y="259"/>
                    <a:pt x="6913" y="0"/>
                    <a:pt x="6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1809300" y="3355775"/>
              <a:ext cx="179300" cy="30250"/>
            </a:xfrm>
            <a:custGeom>
              <a:rect b="b" l="l" r="r" t="t"/>
              <a:pathLst>
                <a:path extrusionOk="0" h="1210" w="7172">
                  <a:moveTo>
                    <a:pt x="591" y="0"/>
                  </a:moveTo>
                  <a:cubicBezTo>
                    <a:pt x="259" y="0"/>
                    <a:pt x="0" y="274"/>
                    <a:pt x="0" y="605"/>
                  </a:cubicBezTo>
                  <a:cubicBezTo>
                    <a:pt x="0" y="936"/>
                    <a:pt x="259" y="1210"/>
                    <a:pt x="591" y="1210"/>
                  </a:cubicBezTo>
                  <a:lnTo>
                    <a:pt x="6582" y="1210"/>
                  </a:lnTo>
                  <a:cubicBezTo>
                    <a:pt x="6913" y="1196"/>
                    <a:pt x="7172" y="936"/>
                    <a:pt x="7172" y="605"/>
                  </a:cubicBezTo>
                  <a:cubicBezTo>
                    <a:pt x="7172" y="274"/>
                    <a:pt x="6913" y="0"/>
                    <a:pt x="6582" y="0"/>
                  </a:cubicBezTo>
                  <a:close/>
                </a:path>
              </a:pathLst>
            </a:custGeom>
            <a:solidFill>
              <a:srgbClr val="FF9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31"/>
          <p:cNvSpPr txBox="1"/>
          <p:nvPr>
            <p:ph type="title"/>
          </p:nvPr>
        </p:nvSpPr>
        <p:spPr>
          <a:xfrm>
            <a:off x="513350" y="2158425"/>
            <a:ext cx="37881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Exploratory Data Analysis      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         (EDA)</a:t>
            </a:r>
            <a:endParaRPr sz="3900"/>
          </a:p>
        </p:txBody>
      </p:sp>
      <p:sp>
        <p:nvSpPr>
          <p:cNvPr id="546" name="Google Shape;546;p31"/>
          <p:cNvSpPr txBox="1"/>
          <p:nvPr>
            <p:ph idx="2" type="title"/>
          </p:nvPr>
        </p:nvSpPr>
        <p:spPr>
          <a:xfrm>
            <a:off x="827275" y="715725"/>
            <a:ext cx="101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547" name="Google Shape;547;p31"/>
          <p:cNvGrpSpPr/>
          <p:nvPr/>
        </p:nvGrpSpPr>
        <p:grpSpPr>
          <a:xfrm>
            <a:off x="5056396" y="825099"/>
            <a:ext cx="3582896" cy="6633415"/>
            <a:chOff x="3344475" y="2136700"/>
            <a:chExt cx="1286775" cy="2382350"/>
          </a:xfrm>
        </p:grpSpPr>
        <p:sp>
          <p:nvSpPr>
            <p:cNvPr id="548" name="Google Shape;548;p31"/>
            <p:cNvSpPr/>
            <p:nvPr/>
          </p:nvSpPr>
          <p:spPr>
            <a:xfrm>
              <a:off x="3448875" y="4515075"/>
              <a:ext cx="1182375" cy="1100"/>
            </a:xfrm>
            <a:custGeom>
              <a:rect b="b" l="l" r="r" t="t"/>
              <a:pathLst>
                <a:path extrusionOk="0" fill="none" h="44" w="47295">
                  <a:moveTo>
                    <a:pt x="1" y="43"/>
                  </a:moveTo>
                  <a:cubicBezTo>
                    <a:pt x="15943" y="0"/>
                    <a:pt x="31381" y="0"/>
                    <a:pt x="47294" y="15"/>
                  </a:cubicBezTo>
                </a:path>
              </a:pathLst>
            </a:custGeom>
            <a:noFill/>
            <a:ln cap="rnd" cmpd="sng" w="32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4213575" y="2708800"/>
              <a:ext cx="359700" cy="574150"/>
            </a:xfrm>
            <a:custGeom>
              <a:rect b="b" l="l" r="r" t="t"/>
              <a:pathLst>
                <a:path extrusionOk="0" h="22966" w="14388">
                  <a:moveTo>
                    <a:pt x="2003" y="0"/>
                  </a:moveTo>
                  <a:cubicBezTo>
                    <a:pt x="2003" y="2060"/>
                    <a:pt x="2795" y="5271"/>
                    <a:pt x="2737" y="7316"/>
                  </a:cubicBezTo>
                  <a:cubicBezTo>
                    <a:pt x="5257" y="8900"/>
                    <a:pt x="7590" y="10744"/>
                    <a:pt x="9146" y="13293"/>
                  </a:cubicBezTo>
                  <a:cubicBezTo>
                    <a:pt x="8210" y="14502"/>
                    <a:pt x="6741" y="15136"/>
                    <a:pt x="5315" y="15683"/>
                  </a:cubicBezTo>
                  <a:cubicBezTo>
                    <a:pt x="3904" y="16230"/>
                    <a:pt x="2406" y="16792"/>
                    <a:pt x="1383" y="17915"/>
                  </a:cubicBezTo>
                  <a:cubicBezTo>
                    <a:pt x="346" y="19039"/>
                    <a:pt x="1" y="20940"/>
                    <a:pt x="1023" y="22063"/>
                  </a:cubicBezTo>
                  <a:cubicBezTo>
                    <a:pt x="1644" y="22754"/>
                    <a:pt x="2553" y="22965"/>
                    <a:pt x="3509" y="22965"/>
                  </a:cubicBezTo>
                  <a:cubicBezTo>
                    <a:pt x="4107" y="22965"/>
                    <a:pt x="4724" y="22883"/>
                    <a:pt x="5300" y="22783"/>
                  </a:cubicBezTo>
                  <a:cubicBezTo>
                    <a:pt x="7979" y="22322"/>
                    <a:pt x="10874" y="21645"/>
                    <a:pt x="12588" y="19528"/>
                  </a:cubicBezTo>
                  <a:cubicBezTo>
                    <a:pt x="14373" y="17354"/>
                    <a:pt x="14388" y="14128"/>
                    <a:pt x="13293" y="11536"/>
                  </a:cubicBezTo>
                  <a:cubicBezTo>
                    <a:pt x="12213" y="8943"/>
                    <a:pt x="10183" y="6870"/>
                    <a:pt x="8109" y="4969"/>
                  </a:cubicBezTo>
                  <a:cubicBezTo>
                    <a:pt x="6467" y="3471"/>
                    <a:pt x="3774" y="1354"/>
                    <a:pt x="20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3740850" y="4324600"/>
              <a:ext cx="267550" cy="172850"/>
            </a:xfrm>
            <a:custGeom>
              <a:rect b="b" l="l" r="r" t="t"/>
              <a:pathLst>
                <a:path extrusionOk="0" h="6914" w="10702">
                  <a:moveTo>
                    <a:pt x="10701" y="1"/>
                  </a:moveTo>
                  <a:lnTo>
                    <a:pt x="7691" y="102"/>
                  </a:lnTo>
                  <a:cubicBezTo>
                    <a:pt x="7864" y="1355"/>
                    <a:pt x="7245" y="2593"/>
                    <a:pt x="6122" y="3212"/>
                  </a:cubicBezTo>
                  <a:cubicBezTo>
                    <a:pt x="5387" y="3601"/>
                    <a:pt x="4509" y="3659"/>
                    <a:pt x="3702" y="3889"/>
                  </a:cubicBezTo>
                  <a:cubicBezTo>
                    <a:pt x="2104" y="4336"/>
                    <a:pt x="764" y="5430"/>
                    <a:pt x="1" y="6914"/>
                  </a:cubicBezTo>
                  <a:lnTo>
                    <a:pt x="10701" y="6914"/>
                  </a:lnTo>
                  <a:lnTo>
                    <a:pt x="10701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3740850" y="4365300"/>
              <a:ext cx="267550" cy="132150"/>
            </a:xfrm>
            <a:custGeom>
              <a:rect b="b" l="l" r="r" t="t"/>
              <a:pathLst>
                <a:path extrusionOk="0" h="5286" w="10702">
                  <a:moveTo>
                    <a:pt x="7518" y="0"/>
                  </a:moveTo>
                  <a:cubicBezTo>
                    <a:pt x="7259" y="677"/>
                    <a:pt x="6755" y="1239"/>
                    <a:pt x="6122" y="1584"/>
                  </a:cubicBezTo>
                  <a:cubicBezTo>
                    <a:pt x="5387" y="1973"/>
                    <a:pt x="4509" y="2031"/>
                    <a:pt x="3702" y="2261"/>
                  </a:cubicBezTo>
                  <a:cubicBezTo>
                    <a:pt x="2104" y="2708"/>
                    <a:pt x="764" y="3802"/>
                    <a:pt x="1" y="5286"/>
                  </a:cubicBezTo>
                  <a:lnTo>
                    <a:pt x="10701" y="5286"/>
                  </a:lnTo>
                  <a:lnTo>
                    <a:pt x="10701" y="1541"/>
                  </a:lnTo>
                  <a:cubicBezTo>
                    <a:pt x="10471" y="1685"/>
                    <a:pt x="10226" y="1800"/>
                    <a:pt x="9967" y="1844"/>
                  </a:cubicBezTo>
                  <a:cubicBezTo>
                    <a:pt x="9874" y="1862"/>
                    <a:pt x="9782" y="1871"/>
                    <a:pt x="9690" y="1871"/>
                  </a:cubicBezTo>
                  <a:cubicBezTo>
                    <a:pt x="9425" y="1871"/>
                    <a:pt x="9165" y="1796"/>
                    <a:pt x="8930" y="1656"/>
                  </a:cubicBezTo>
                  <a:cubicBezTo>
                    <a:pt x="8642" y="1440"/>
                    <a:pt x="8368" y="1196"/>
                    <a:pt x="8166" y="908"/>
                  </a:cubicBezTo>
                  <a:cubicBezTo>
                    <a:pt x="7936" y="620"/>
                    <a:pt x="7734" y="303"/>
                    <a:pt x="7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3733300" y="4484475"/>
              <a:ext cx="287325" cy="27025"/>
            </a:xfrm>
            <a:custGeom>
              <a:rect b="b" l="l" r="r" t="t"/>
              <a:pathLst>
                <a:path extrusionOk="0" h="1081" w="11493">
                  <a:moveTo>
                    <a:pt x="548" y="0"/>
                  </a:moveTo>
                  <a:cubicBezTo>
                    <a:pt x="245" y="0"/>
                    <a:pt x="1" y="245"/>
                    <a:pt x="1" y="547"/>
                  </a:cubicBezTo>
                  <a:cubicBezTo>
                    <a:pt x="1" y="850"/>
                    <a:pt x="245" y="1080"/>
                    <a:pt x="548" y="1080"/>
                  </a:cubicBezTo>
                  <a:lnTo>
                    <a:pt x="10960" y="1080"/>
                  </a:lnTo>
                  <a:cubicBezTo>
                    <a:pt x="11262" y="1080"/>
                    <a:pt x="11493" y="850"/>
                    <a:pt x="11493" y="547"/>
                  </a:cubicBezTo>
                  <a:cubicBezTo>
                    <a:pt x="11493" y="245"/>
                    <a:pt x="11262" y="0"/>
                    <a:pt x="10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172900" y="4330000"/>
              <a:ext cx="267525" cy="172850"/>
            </a:xfrm>
            <a:custGeom>
              <a:rect b="b" l="l" r="r" t="t"/>
              <a:pathLst>
                <a:path extrusionOk="0" h="6914" w="10701">
                  <a:moveTo>
                    <a:pt x="0" y="1"/>
                  </a:moveTo>
                  <a:lnTo>
                    <a:pt x="0" y="6914"/>
                  </a:lnTo>
                  <a:lnTo>
                    <a:pt x="10701" y="6914"/>
                  </a:lnTo>
                  <a:cubicBezTo>
                    <a:pt x="9923" y="5430"/>
                    <a:pt x="8584" y="4336"/>
                    <a:pt x="6985" y="3889"/>
                  </a:cubicBezTo>
                  <a:cubicBezTo>
                    <a:pt x="6193" y="3659"/>
                    <a:pt x="5315" y="3601"/>
                    <a:pt x="4566" y="3212"/>
                  </a:cubicBezTo>
                  <a:cubicBezTo>
                    <a:pt x="3442" y="2593"/>
                    <a:pt x="2823" y="1355"/>
                    <a:pt x="2996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4172900" y="4370700"/>
              <a:ext cx="267525" cy="131800"/>
            </a:xfrm>
            <a:custGeom>
              <a:rect b="b" l="l" r="r" t="t"/>
              <a:pathLst>
                <a:path extrusionOk="0" h="5272" w="10701">
                  <a:moveTo>
                    <a:pt x="3183" y="0"/>
                  </a:moveTo>
                  <a:cubicBezTo>
                    <a:pt x="2967" y="303"/>
                    <a:pt x="2751" y="605"/>
                    <a:pt x="2535" y="893"/>
                  </a:cubicBezTo>
                  <a:cubicBezTo>
                    <a:pt x="2319" y="1196"/>
                    <a:pt x="2060" y="1440"/>
                    <a:pt x="1757" y="1642"/>
                  </a:cubicBezTo>
                  <a:cubicBezTo>
                    <a:pt x="1532" y="1793"/>
                    <a:pt x="1266" y="1871"/>
                    <a:pt x="1001" y="1871"/>
                  </a:cubicBezTo>
                  <a:cubicBezTo>
                    <a:pt x="912" y="1871"/>
                    <a:pt x="822" y="1862"/>
                    <a:pt x="735" y="1844"/>
                  </a:cubicBezTo>
                  <a:cubicBezTo>
                    <a:pt x="476" y="1786"/>
                    <a:pt x="217" y="1685"/>
                    <a:pt x="0" y="1541"/>
                  </a:cubicBezTo>
                  <a:lnTo>
                    <a:pt x="0" y="5271"/>
                  </a:lnTo>
                  <a:lnTo>
                    <a:pt x="10701" y="5271"/>
                  </a:lnTo>
                  <a:cubicBezTo>
                    <a:pt x="9923" y="3802"/>
                    <a:pt x="8584" y="2708"/>
                    <a:pt x="6985" y="2261"/>
                  </a:cubicBezTo>
                  <a:cubicBezTo>
                    <a:pt x="6179" y="2031"/>
                    <a:pt x="5315" y="1973"/>
                    <a:pt x="4566" y="1584"/>
                  </a:cubicBezTo>
                  <a:cubicBezTo>
                    <a:pt x="3932" y="1239"/>
                    <a:pt x="3428" y="677"/>
                    <a:pt x="3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4160300" y="4489875"/>
              <a:ext cx="287700" cy="27025"/>
            </a:xfrm>
            <a:custGeom>
              <a:rect b="b" l="l" r="r" t="t"/>
              <a:pathLst>
                <a:path extrusionOk="0" h="1081" w="11508">
                  <a:moveTo>
                    <a:pt x="533" y="0"/>
                  </a:moveTo>
                  <a:cubicBezTo>
                    <a:pt x="245" y="0"/>
                    <a:pt x="0" y="245"/>
                    <a:pt x="0" y="547"/>
                  </a:cubicBezTo>
                  <a:cubicBezTo>
                    <a:pt x="0" y="850"/>
                    <a:pt x="245" y="1080"/>
                    <a:pt x="533" y="1080"/>
                  </a:cubicBezTo>
                  <a:lnTo>
                    <a:pt x="10960" y="1080"/>
                  </a:lnTo>
                  <a:cubicBezTo>
                    <a:pt x="11262" y="1080"/>
                    <a:pt x="11507" y="850"/>
                    <a:pt x="11507" y="547"/>
                  </a:cubicBezTo>
                  <a:cubicBezTo>
                    <a:pt x="11507" y="245"/>
                    <a:pt x="11262" y="0"/>
                    <a:pt x="10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994325" y="2543900"/>
              <a:ext cx="139350" cy="177700"/>
            </a:xfrm>
            <a:custGeom>
              <a:rect b="b" l="l" r="r" t="t"/>
              <a:pathLst>
                <a:path extrusionOk="0" h="7108" w="5574">
                  <a:moveTo>
                    <a:pt x="3946" y="1"/>
                  </a:moveTo>
                  <a:cubicBezTo>
                    <a:pt x="3716" y="1"/>
                    <a:pt x="3500" y="15"/>
                    <a:pt x="3284" y="73"/>
                  </a:cubicBezTo>
                  <a:lnTo>
                    <a:pt x="3169" y="87"/>
                  </a:lnTo>
                  <a:cubicBezTo>
                    <a:pt x="2823" y="159"/>
                    <a:pt x="2391" y="274"/>
                    <a:pt x="2002" y="375"/>
                  </a:cubicBezTo>
                  <a:cubicBezTo>
                    <a:pt x="1858" y="404"/>
                    <a:pt x="1714" y="433"/>
                    <a:pt x="1585" y="461"/>
                  </a:cubicBezTo>
                  <a:cubicBezTo>
                    <a:pt x="1657" y="994"/>
                    <a:pt x="1657" y="1541"/>
                    <a:pt x="1570" y="2074"/>
                  </a:cubicBezTo>
                  <a:cubicBezTo>
                    <a:pt x="1469" y="2694"/>
                    <a:pt x="1311" y="3298"/>
                    <a:pt x="1081" y="3889"/>
                  </a:cubicBezTo>
                  <a:cubicBezTo>
                    <a:pt x="1052" y="3932"/>
                    <a:pt x="1037" y="3975"/>
                    <a:pt x="1023" y="4033"/>
                  </a:cubicBezTo>
                  <a:cubicBezTo>
                    <a:pt x="1009" y="4076"/>
                    <a:pt x="980" y="4119"/>
                    <a:pt x="965" y="4162"/>
                  </a:cubicBezTo>
                  <a:cubicBezTo>
                    <a:pt x="951" y="4206"/>
                    <a:pt x="922" y="4263"/>
                    <a:pt x="908" y="4307"/>
                  </a:cubicBezTo>
                  <a:lnTo>
                    <a:pt x="850" y="4436"/>
                  </a:lnTo>
                  <a:cubicBezTo>
                    <a:pt x="821" y="4479"/>
                    <a:pt x="807" y="4523"/>
                    <a:pt x="778" y="4580"/>
                  </a:cubicBezTo>
                  <a:cubicBezTo>
                    <a:pt x="778" y="4580"/>
                    <a:pt x="778" y="4595"/>
                    <a:pt x="764" y="4595"/>
                  </a:cubicBezTo>
                  <a:cubicBezTo>
                    <a:pt x="749" y="4638"/>
                    <a:pt x="735" y="4681"/>
                    <a:pt x="721" y="4710"/>
                  </a:cubicBezTo>
                  <a:cubicBezTo>
                    <a:pt x="634" y="4868"/>
                    <a:pt x="562" y="5041"/>
                    <a:pt x="476" y="5199"/>
                  </a:cubicBezTo>
                  <a:cubicBezTo>
                    <a:pt x="346" y="5459"/>
                    <a:pt x="202" y="5703"/>
                    <a:pt x="58" y="5948"/>
                  </a:cubicBezTo>
                  <a:lnTo>
                    <a:pt x="0" y="6049"/>
                  </a:lnTo>
                  <a:lnTo>
                    <a:pt x="692" y="6452"/>
                  </a:lnTo>
                  <a:cubicBezTo>
                    <a:pt x="879" y="6568"/>
                    <a:pt x="1066" y="6683"/>
                    <a:pt x="1268" y="6784"/>
                  </a:cubicBezTo>
                  <a:cubicBezTo>
                    <a:pt x="1738" y="6996"/>
                    <a:pt x="2244" y="7107"/>
                    <a:pt x="2755" y="7107"/>
                  </a:cubicBezTo>
                  <a:cubicBezTo>
                    <a:pt x="3042" y="7107"/>
                    <a:pt x="3330" y="7072"/>
                    <a:pt x="3615" y="7000"/>
                  </a:cubicBezTo>
                  <a:cubicBezTo>
                    <a:pt x="4393" y="6784"/>
                    <a:pt x="5099" y="6294"/>
                    <a:pt x="5574" y="5631"/>
                  </a:cubicBezTo>
                  <a:lnTo>
                    <a:pt x="5545" y="5617"/>
                  </a:lnTo>
                  <a:lnTo>
                    <a:pt x="5531" y="5588"/>
                  </a:lnTo>
                  <a:lnTo>
                    <a:pt x="5516" y="5574"/>
                  </a:lnTo>
                  <a:lnTo>
                    <a:pt x="5502" y="5559"/>
                  </a:lnTo>
                  <a:cubicBezTo>
                    <a:pt x="5487" y="5545"/>
                    <a:pt x="5473" y="5531"/>
                    <a:pt x="5473" y="5516"/>
                  </a:cubicBezTo>
                  <a:lnTo>
                    <a:pt x="5444" y="5487"/>
                  </a:lnTo>
                  <a:lnTo>
                    <a:pt x="5387" y="5430"/>
                  </a:lnTo>
                  <a:lnTo>
                    <a:pt x="5343" y="5358"/>
                  </a:lnTo>
                  <a:lnTo>
                    <a:pt x="5315" y="5329"/>
                  </a:lnTo>
                  <a:lnTo>
                    <a:pt x="5286" y="5286"/>
                  </a:lnTo>
                  <a:lnTo>
                    <a:pt x="5271" y="5257"/>
                  </a:lnTo>
                  <a:lnTo>
                    <a:pt x="5228" y="5199"/>
                  </a:lnTo>
                  <a:lnTo>
                    <a:pt x="5214" y="5171"/>
                  </a:lnTo>
                  <a:cubicBezTo>
                    <a:pt x="5185" y="5127"/>
                    <a:pt x="5171" y="5084"/>
                    <a:pt x="5142" y="5055"/>
                  </a:cubicBezTo>
                  <a:lnTo>
                    <a:pt x="5127" y="5012"/>
                  </a:lnTo>
                  <a:lnTo>
                    <a:pt x="5113" y="4969"/>
                  </a:lnTo>
                  <a:lnTo>
                    <a:pt x="5084" y="4940"/>
                  </a:lnTo>
                  <a:cubicBezTo>
                    <a:pt x="5070" y="4911"/>
                    <a:pt x="5055" y="4868"/>
                    <a:pt x="5041" y="4839"/>
                  </a:cubicBezTo>
                  <a:lnTo>
                    <a:pt x="4998" y="4724"/>
                  </a:lnTo>
                  <a:lnTo>
                    <a:pt x="4969" y="4667"/>
                  </a:lnTo>
                  <a:cubicBezTo>
                    <a:pt x="4954" y="4595"/>
                    <a:pt x="4926" y="4537"/>
                    <a:pt x="4911" y="4479"/>
                  </a:cubicBezTo>
                  <a:cubicBezTo>
                    <a:pt x="4911" y="4465"/>
                    <a:pt x="4897" y="4451"/>
                    <a:pt x="4897" y="4422"/>
                  </a:cubicBezTo>
                  <a:cubicBezTo>
                    <a:pt x="4882" y="4407"/>
                    <a:pt x="4882" y="4379"/>
                    <a:pt x="4882" y="4364"/>
                  </a:cubicBezTo>
                  <a:cubicBezTo>
                    <a:pt x="4868" y="4335"/>
                    <a:pt x="4868" y="4321"/>
                    <a:pt x="4868" y="4307"/>
                  </a:cubicBezTo>
                  <a:cubicBezTo>
                    <a:pt x="4854" y="4292"/>
                    <a:pt x="4854" y="4263"/>
                    <a:pt x="4854" y="4249"/>
                  </a:cubicBezTo>
                  <a:cubicBezTo>
                    <a:pt x="4839" y="4220"/>
                    <a:pt x="4839" y="4206"/>
                    <a:pt x="4839" y="4191"/>
                  </a:cubicBezTo>
                  <a:cubicBezTo>
                    <a:pt x="4810" y="4134"/>
                    <a:pt x="4810" y="4062"/>
                    <a:pt x="4796" y="4004"/>
                  </a:cubicBezTo>
                  <a:lnTo>
                    <a:pt x="4782" y="3946"/>
                  </a:lnTo>
                  <a:lnTo>
                    <a:pt x="4767" y="3889"/>
                  </a:lnTo>
                  <a:cubicBezTo>
                    <a:pt x="4710" y="3442"/>
                    <a:pt x="4681" y="3010"/>
                    <a:pt x="4695" y="2578"/>
                  </a:cubicBezTo>
                  <a:cubicBezTo>
                    <a:pt x="4710" y="2406"/>
                    <a:pt x="4710" y="2233"/>
                    <a:pt x="4724" y="2074"/>
                  </a:cubicBezTo>
                  <a:cubicBezTo>
                    <a:pt x="4753" y="1513"/>
                    <a:pt x="4825" y="951"/>
                    <a:pt x="4940" y="404"/>
                  </a:cubicBezTo>
                  <a:lnTo>
                    <a:pt x="4940" y="404"/>
                  </a:lnTo>
                  <a:cubicBezTo>
                    <a:pt x="4919" y="407"/>
                    <a:pt x="4898" y="409"/>
                    <a:pt x="4878" y="409"/>
                  </a:cubicBezTo>
                  <a:cubicBezTo>
                    <a:pt x="4558" y="409"/>
                    <a:pt x="4271" y="14"/>
                    <a:pt x="3946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994325" y="2641100"/>
              <a:ext cx="139350" cy="80500"/>
            </a:xfrm>
            <a:custGeom>
              <a:rect b="b" l="l" r="r" t="t"/>
              <a:pathLst>
                <a:path extrusionOk="0" h="3220" w="5574">
                  <a:moveTo>
                    <a:pt x="1081" y="1"/>
                  </a:moveTo>
                  <a:cubicBezTo>
                    <a:pt x="1052" y="44"/>
                    <a:pt x="1037" y="87"/>
                    <a:pt x="1023" y="145"/>
                  </a:cubicBezTo>
                  <a:cubicBezTo>
                    <a:pt x="1009" y="188"/>
                    <a:pt x="980" y="231"/>
                    <a:pt x="965" y="274"/>
                  </a:cubicBezTo>
                  <a:cubicBezTo>
                    <a:pt x="951" y="318"/>
                    <a:pt x="922" y="375"/>
                    <a:pt x="908" y="419"/>
                  </a:cubicBezTo>
                  <a:lnTo>
                    <a:pt x="850" y="548"/>
                  </a:lnTo>
                  <a:cubicBezTo>
                    <a:pt x="821" y="591"/>
                    <a:pt x="807" y="635"/>
                    <a:pt x="778" y="692"/>
                  </a:cubicBezTo>
                  <a:cubicBezTo>
                    <a:pt x="778" y="692"/>
                    <a:pt x="778" y="707"/>
                    <a:pt x="764" y="707"/>
                  </a:cubicBezTo>
                  <a:cubicBezTo>
                    <a:pt x="749" y="750"/>
                    <a:pt x="735" y="793"/>
                    <a:pt x="721" y="822"/>
                  </a:cubicBezTo>
                  <a:cubicBezTo>
                    <a:pt x="634" y="980"/>
                    <a:pt x="562" y="1153"/>
                    <a:pt x="476" y="1311"/>
                  </a:cubicBezTo>
                  <a:cubicBezTo>
                    <a:pt x="346" y="1571"/>
                    <a:pt x="202" y="1815"/>
                    <a:pt x="58" y="2060"/>
                  </a:cubicBezTo>
                  <a:lnTo>
                    <a:pt x="0" y="2161"/>
                  </a:lnTo>
                  <a:lnTo>
                    <a:pt x="692" y="2564"/>
                  </a:lnTo>
                  <a:cubicBezTo>
                    <a:pt x="879" y="2680"/>
                    <a:pt x="1066" y="2795"/>
                    <a:pt x="1268" y="2896"/>
                  </a:cubicBezTo>
                  <a:cubicBezTo>
                    <a:pt x="1738" y="3108"/>
                    <a:pt x="2244" y="3219"/>
                    <a:pt x="2755" y="3219"/>
                  </a:cubicBezTo>
                  <a:cubicBezTo>
                    <a:pt x="3042" y="3219"/>
                    <a:pt x="3330" y="3184"/>
                    <a:pt x="3615" y="3112"/>
                  </a:cubicBezTo>
                  <a:cubicBezTo>
                    <a:pt x="4393" y="2896"/>
                    <a:pt x="5099" y="2406"/>
                    <a:pt x="5574" y="1743"/>
                  </a:cubicBezTo>
                  <a:lnTo>
                    <a:pt x="5545" y="1729"/>
                  </a:lnTo>
                  <a:lnTo>
                    <a:pt x="5531" y="1700"/>
                  </a:lnTo>
                  <a:lnTo>
                    <a:pt x="5516" y="1686"/>
                  </a:lnTo>
                  <a:lnTo>
                    <a:pt x="5502" y="1671"/>
                  </a:lnTo>
                  <a:lnTo>
                    <a:pt x="5473" y="1628"/>
                  </a:lnTo>
                  <a:lnTo>
                    <a:pt x="5444" y="1599"/>
                  </a:lnTo>
                  <a:lnTo>
                    <a:pt x="5387" y="1542"/>
                  </a:lnTo>
                  <a:lnTo>
                    <a:pt x="5343" y="1470"/>
                  </a:lnTo>
                  <a:lnTo>
                    <a:pt x="5315" y="1455"/>
                  </a:lnTo>
                  <a:lnTo>
                    <a:pt x="5286" y="1398"/>
                  </a:lnTo>
                  <a:lnTo>
                    <a:pt x="5271" y="1369"/>
                  </a:lnTo>
                  <a:lnTo>
                    <a:pt x="5228" y="1326"/>
                  </a:lnTo>
                  <a:lnTo>
                    <a:pt x="5214" y="1283"/>
                  </a:lnTo>
                  <a:cubicBezTo>
                    <a:pt x="5185" y="1239"/>
                    <a:pt x="5171" y="1196"/>
                    <a:pt x="5142" y="1167"/>
                  </a:cubicBezTo>
                  <a:lnTo>
                    <a:pt x="5127" y="1139"/>
                  </a:lnTo>
                  <a:lnTo>
                    <a:pt x="5113" y="1081"/>
                  </a:lnTo>
                  <a:lnTo>
                    <a:pt x="5084" y="1052"/>
                  </a:lnTo>
                  <a:cubicBezTo>
                    <a:pt x="5070" y="1023"/>
                    <a:pt x="5055" y="980"/>
                    <a:pt x="5041" y="951"/>
                  </a:cubicBezTo>
                  <a:lnTo>
                    <a:pt x="4998" y="836"/>
                  </a:lnTo>
                  <a:lnTo>
                    <a:pt x="4969" y="779"/>
                  </a:lnTo>
                  <a:cubicBezTo>
                    <a:pt x="4954" y="707"/>
                    <a:pt x="4926" y="649"/>
                    <a:pt x="4911" y="591"/>
                  </a:cubicBezTo>
                  <a:cubicBezTo>
                    <a:pt x="4911" y="577"/>
                    <a:pt x="4897" y="563"/>
                    <a:pt x="4897" y="534"/>
                  </a:cubicBezTo>
                  <a:cubicBezTo>
                    <a:pt x="4882" y="519"/>
                    <a:pt x="4882" y="491"/>
                    <a:pt x="4882" y="476"/>
                  </a:cubicBezTo>
                  <a:cubicBezTo>
                    <a:pt x="4868" y="462"/>
                    <a:pt x="4868" y="433"/>
                    <a:pt x="4868" y="419"/>
                  </a:cubicBezTo>
                  <a:cubicBezTo>
                    <a:pt x="4854" y="404"/>
                    <a:pt x="4854" y="375"/>
                    <a:pt x="4854" y="361"/>
                  </a:cubicBezTo>
                  <a:cubicBezTo>
                    <a:pt x="4839" y="347"/>
                    <a:pt x="4839" y="318"/>
                    <a:pt x="4839" y="303"/>
                  </a:cubicBezTo>
                  <a:cubicBezTo>
                    <a:pt x="4810" y="246"/>
                    <a:pt x="4810" y="188"/>
                    <a:pt x="4796" y="116"/>
                  </a:cubicBezTo>
                  <a:lnTo>
                    <a:pt x="4782" y="58"/>
                  </a:lnTo>
                  <a:lnTo>
                    <a:pt x="47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3867950" y="2975350"/>
              <a:ext cx="372650" cy="520325"/>
            </a:xfrm>
            <a:custGeom>
              <a:rect b="b" l="l" r="r" t="t"/>
              <a:pathLst>
                <a:path extrusionOk="0" h="20813" w="14906">
                  <a:moveTo>
                    <a:pt x="9000" y="0"/>
                  </a:moveTo>
                  <a:cubicBezTo>
                    <a:pt x="8895" y="0"/>
                    <a:pt x="8790" y="3"/>
                    <a:pt x="8685" y="10"/>
                  </a:cubicBezTo>
                  <a:lnTo>
                    <a:pt x="5084" y="211"/>
                  </a:lnTo>
                  <a:cubicBezTo>
                    <a:pt x="2204" y="370"/>
                    <a:pt x="1" y="2832"/>
                    <a:pt x="159" y="5712"/>
                  </a:cubicBezTo>
                  <a:lnTo>
                    <a:pt x="735" y="15894"/>
                  </a:lnTo>
                  <a:cubicBezTo>
                    <a:pt x="888" y="18663"/>
                    <a:pt x="3192" y="20813"/>
                    <a:pt x="5945" y="20813"/>
                  </a:cubicBezTo>
                  <a:cubicBezTo>
                    <a:pt x="6041" y="20813"/>
                    <a:pt x="6139" y="20810"/>
                    <a:pt x="6236" y="20805"/>
                  </a:cubicBezTo>
                  <a:lnTo>
                    <a:pt x="9837" y="20603"/>
                  </a:lnTo>
                  <a:cubicBezTo>
                    <a:pt x="12703" y="20431"/>
                    <a:pt x="14906" y="17968"/>
                    <a:pt x="14748" y="15102"/>
                  </a:cubicBezTo>
                  <a:lnTo>
                    <a:pt x="14171" y="4920"/>
                  </a:lnTo>
                  <a:cubicBezTo>
                    <a:pt x="14019" y="2146"/>
                    <a:pt x="11729" y="0"/>
                    <a:pt x="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4063450" y="3293475"/>
              <a:ext cx="190125" cy="1061775"/>
            </a:xfrm>
            <a:custGeom>
              <a:rect b="b" l="l" r="r" t="t"/>
              <a:pathLst>
                <a:path extrusionOk="0" h="42471" w="7605">
                  <a:moveTo>
                    <a:pt x="7129" y="1"/>
                  </a:moveTo>
                  <a:lnTo>
                    <a:pt x="15" y="1038"/>
                  </a:lnTo>
                  <a:cubicBezTo>
                    <a:pt x="1" y="5401"/>
                    <a:pt x="3486" y="38178"/>
                    <a:pt x="4177" y="42470"/>
                  </a:cubicBezTo>
                  <a:lnTo>
                    <a:pt x="7604" y="42398"/>
                  </a:lnTo>
                  <a:cubicBezTo>
                    <a:pt x="7576" y="37545"/>
                    <a:pt x="7374" y="4436"/>
                    <a:pt x="7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3873725" y="3276575"/>
              <a:ext cx="187950" cy="592625"/>
            </a:xfrm>
            <a:custGeom>
              <a:rect b="b" l="l" r="r" t="t"/>
              <a:pathLst>
                <a:path extrusionOk="0" h="23705" w="7518">
                  <a:moveTo>
                    <a:pt x="0" y="0"/>
                  </a:moveTo>
                  <a:cubicBezTo>
                    <a:pt x="58" y="4652"/>
                    <a:pt x="850" y="18621"/>
                    <a:pt x="1195" y="23704"/>
                  </a:cubicBezTo>
                  <a:lnTo>
                    <a:pt x="6121" y="23704"/>
                  </a:lnTo>
                  <a:cubicBezTo>
                    <a:pt x="6610" y="18995"/>
                    <a:pt x="7517" y="5271"/>
                    <a:pt x="7172" y="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3815025" y="2681425"/>
              <a:ext cx="514875" cy="627500"/>
            </a:xfrm>
            <a:custGeom>
              <a:rect b="b" l="l" r="r" t="t"/>
              <a:pathLst>
                <a:path extrusionOk="0" h="25100" w="20595">
                  <a:moveTo>
                    <a:pt x="11752" y="1"/>
                  </a:moveTo>
                  <a:cubicBezTo>
                    <a:pt x="10629" y="30"/>
                    <a:pt x="9520" y="130"/>
                    <a:pt x="8411" y="217"/>
                  </a:cubicBezTo>
                  <a:cubicBezTo>
                    <a:pt x="8022" y="260"/>
                    <a:pt x="7633" y="289"/>
                    <a:pt x="7244" y="318"/>
                  </a:cubicBezTo>
                  <a:lnTo>
                    <a:pt x="6524" y="361"/>
                  </a:lnTo>
                  <a:lnTo>
                    <a:pt x="5977" y="390"/>
                  </a:lnTo>
                  <a:lnTo>
                    <a:pt x="5632" y="390"/>
                  </a:lnTo>
                  <a:lnTo>
                    <a:pt x="5372" y="404"/>
                  </a:lnTo>
                  <a:cubicBezTo>
                    <a:pt x="4868" y="404"/>
                    <a:pt x="4379" y="447"/>
                    <a:pt x="3875" y="548"/>
                  </a:cubicBezTo>
                  <a:cubicBezTo>
                    <a:pt x="3486" y="620"/>
                    <a:pt x="3111" y="778"/>
                    <a:pt x="2766" y="994"/>
                  </a:cubicBezTo>
                  <a:lnTo>
                    <a:pt x="2694" y="1038"/>
                  </a:lnTo>
                  <a:lnTo>
                    <a:pt x="2665" y="1067"/>
                  </a:lnTo>
                  <a:cubicBezTo>
                    <a:pt x="2521" y="1153"/>
                    <a:pt x="2391" y="1268"/>
                    <a:pt x="2262" y="1383"/>
                  </a:cubicBezTo>
                  <a:lnTo>
                    <a:pt x="2233" y="1412"/>
                  </a:lnTo>
                  <a:lnTo>
                    <a:pt x="2218" y="1441"/>
                  </a:lnTo>
                  <a:cubicBezTo>
                    <a:pt x="2132" y="1527"/>
                    <a:pt x="2046" y="1614"/>
                    <a:pt x="1974" y="1700"/>
                  </a:cubicBezTo>
                  <a:cubicBezTo>
                    <a:pt x="1844" y="1859"/>
                    <a:pt x="1714" y="2017"/>
                    <a:pt x="1614" y="2190"/>
                  </a:cubicBezTo>
                  <a:cubicBezTo>
                    <a:pt x="634" y="3630"/>
                    <a:pt x="245" y="5387"/>
                    <a:pt x="101" y="7101"/>
                  </a:cubicBezTo>
                  <a:cubicBezTo>
                    <a:pt x="15" y="8152"/>
                    <a:pt x="1" y="9218"/>
                    <a:pt x="73" y="10269"/>
                  </a:cubicBezTo>
                  <a:cubicBezTo>
                    <a:pt x="87" y="10427"/>
                    <a:pt x="87" y="10571"/>
                    <a:pt x="101" y="10715"/>
                  </a:cubicBezTo>
                  <a:cubicBezTo>
                    <a:pt x="116" y="10816"/>
                    <a:pt x="116" y="10917"/>
                    <a:pt x="130" y="11018"/>
                  </a:cubicBezTo>
                  <a:cubicBezTo>
                    <a:pt x="159" y="11378"/>
                    <a:pt x="202" y="11738"/>
                    <a:pt x="231" y="12098"/>
                  </a:cubicBezTo>
                  <a:cubicBezTo>
                    <a:pt x="274" y="12429"/>
                    <a:pt x="317" y="12746"/>
                    <a:pt x="361" y="13063"/>
                  </a:cubicBezTo>
                  <a:cubicBezTo>
                    <a:pt x="548" y="14460"/>
                    <a:pt x="778" y="15842"/>
                    <a:pt x="980" y="17181"/>
                  </a:cubicBezTo>
                  <a:cubicBezTo>
                    <a:pt x="980" y="17239"/>
                    <a:pt x="994" y="17297"/>
                    <a:pt x="994" y="17340"/>
                  </a:cubicBezTo>
                  <a:cubicBezTo>
                    <a:pt x="1009" y="17369"/>
                    <a:pt x="1009" y="17397"/>
                    <a:pt x="1009" y="17426"/>
                  </a:cubicBezTo>
                  <a:cubicBezTo>
                    <a:pt x="1138" y="18218"/>
                    <a:pt x="1354" y="19169"/>
                    <a:pt x="1570" y="20148"/>
                  </a:cubicBezTo>
                  <a:cubicBezTo>
                    <a:pt x="1686" y="20667"/>
                    <a:pt x="1815" y="21199"/>
                    <a:pt x="1930" y="21718"/>
                  </a:cubicBezTo>
                  <a:cubicBezTo>
                    <a:pt x="2089" y="22481"/>
                    <a:pt x="2247" y="23201"/>
                    <a:pt x="2362" y="23820"/>
                  </a:cubicBezTo>
                  <a:cubicBezTo>
                    <a:pt x="2377" y="23907"/>
                    <a:pt x="2391" y="23979"/>
                    <a:pt x="2391" y="24051"/>
                  </a:cubicBezTo>
                  <a:cubicBezTo>
                    <a:pt x="2391" y="24051"/>
                    <a:pt x="2492" y="24094"/>
                    <a:pt x="2665" y="24166"/>
                  </a:cubicBezTo>
                  <a:cubicBezTo>
                    <a:pt x="3457" y="24512"/>
                    <a:pt x="4278" y="24756"/>
                    <a:pt x="5127" y="24886"/>
                  </a:cubicBezTo>
                  <a:cubicBezTo>
                    <a:pt x="6318" y="25026"/>
                    <a:pt x="7517" y="25100"/>
                    <a:pt x="8719" y="25100"/>
                  </a:cubicBezTo>
                  <a:cubicBezTo>
                    <a:pt x="9000" y="25100"/>
                    <a:pt x="9282" y="25096"/>
                    <a:pt x="9563" y="25088"/>
                  </a:cubicBezTo>
                  <a:cubicBezTo>
                    <a:pt x="10643" y="25073"/>
                    <a:pt x="11723" y="25016"/>
                    <a:pt x="12789" y="24958"/>
                  </a:cubicBezTo>
                  <a:cubicBezTo>
                    <a:pt x="12991" y="24944"/>
                    <a:pt x="15799" y="24627"/>
                    <a:pt x="16749" y="24512"/>
                  </a:cubicBezTo>
                  <a:lnTo>
                    <a:pt x="16994" y="24483"/>
                  </a:lnTo>
                  <a:lnTo>
                    <a:pt x="17066" y="24483"/>
                  </a:lnTo>
                  <a:cubicBezTo>
                    <a:pt x="17124" y="23504"/>
                    <a:pt x="17268" y="22366"/>
                    <a:pt x="17455" y="21156"/>
                  </a:cubicBezTo>
                  <a:cubicBezTo>
                    <a:pt x="17513" y="20825"/>
                    <a:pt x="17570" y="20494"/>
                    <a:pt x="17628" y="20148"/>
                  </a:cubicBezTo>
                  <a:cubicBezTo>
                    <a:pt x="17729" y="19514"/>
                    <a:pt x="17844" y="18866"/>
                    <a:pt x="17959" y="18218"/>
                  </a:cubicBezTo>
                  <a:cubicBezTo>
                    <a:pt x="18290" y="16476"/>
                    <a:pt x="18650" y="14690"/>
                    <a:pt x="18967" y="13034"/>
                  </a:cubicBezTo>
                  <a:cubicBezTo>
                    <a:pt x="19039" y="12688"/>
                    <a:pt x="19097" y="12343"/>
                    <a:pt x="19154" y="11997"/>
                  </a:cubicBezTo>
                  <a:cubicBezTo>
                    <a:pt x="19241" y="11579"/>
                    <a:pt x="19313" y="11176"/>
                    <a:pt x="19385" y="10787"/>
                  </a:cubicBezTo>
                  <a:cubicBezTo>
                    <a:pt x="19414" y="10615"/>
                    <a:pt x="19442" y="10456"/>
                    <a:pt x="19471" y="10283"/>
                  </a:cubicBezTo>
                  <a:cubicBezTo>
                    <a:pt x="19486" y="10197"/>
                    <a:pt x="19500" y="10110"/>
                    <a:pt x="19514" y="10024"/>
                  </a:cubicBezTo>
                  <a:cubicBezTo>
                    <a:pt x="19846" y="8065"/>
                    <a:pt x="20594" y="5574"/>
                    <a:pt x="20191" y="3630"/>
                  </a:cubicBezTo>
                  <a:cubicBezTo>
                    <a:pt x="20004" y="2780"/>
                    <a:pt x="19414" y="2147"/>
                    <a:pt x="18693" y="1657"/>
                  </a:cubicBezTo>
                  <a:lnTo>
                    <a:pt x="18564" y="1571"/>
                  </a:lnTo>
                  <a:cubicBezTo>
                    <a:pt x="18132" y="1297"/>
                    <a:pt x="17685" y="1067"/>
                    <a:pt x="17225" y="865"/>
                  </a:cubicBezTo>
                  <a:lnTo>
                    <a:pt x="17196" y="850"/>
                  </a:lnTo>
                  <a:cubicBezTo>
                    <a:pt x="17052" y="778"/>
                    <a:pt x="16908" y="721"/>
                    <a:pt x="16778" y="663"/>
                  </a:cubicBezTo>
                  <a:cubicBezTo>
                    <a:pt x="15914" y="318"/>
                    <a:pt x="14992" y="116"/>
                    <a:pt x="14056" y="58"/>
                  </a:cubicBezTo>
                  <a:cubicBezTo>
                    <a:pt x="13869" y="30"/>
                    <a:pt x="13667" y="30"/>
                    <a:pt x="13466" y="15"/>
                  </a:cubicBezTo>
                  <a:cubicBezTo>
                    <a:pt x="13034" y="1"/>
                    <a:pt x="12616" y="1"/>
                    <a:pt x="12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4004400" y="3461625"/>
              <a:ext cx="83550" cy="33850"/>
            </a:xfrm>
            <a:custGeom>
              <a:rect b="b" l="l" r="r" t="t"/>
              <a:pathLst>
                <a:path extrusionOk="0" h="1354" w="3342">
                  <a:moveTo>
                    <a:pt x="1" y="0"/>
                  </a:moveTo>
                  <a:lnTo>
                    <a:pt x="1" y="0"/>
                  </a:lnTo>
                  <a:cubicBezTo>
                    <a:pt x="966" y="749"/>
                    <a:pt x="2118" y="1224"/>
                    <a:pt x="3342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4077850" y="2405675"/>
              <a:ext cx="60150" cy="99375"/>
            </a:xfrm>
            <a:custGeom>
              <a:rect b="b" l="l" r="r" t="t"/>
              <a:pathLst>
                <a:path extrusionOk="0" h="3975" w="2406">
                  <a:moveTo>
                    <a:pt x="1772" y="1"/>
                  </a:moveTo>
                  <a:cubicBezTo>
                    <a:pt x="1548" y="1"/>
                    <a:pt x="1276" y="68"/>
                    <a:pt x="1124" y="129"/>
                  </a:cubicBezTo>
                  <a:cubicBezTo>
                    <a:pt x="303" y="460"/>
                    <a:pt x="1" y="1411"/>
                    <a:pt x="245" y="2174"/>
                  </a:cubicBezTo>
                  <a:cubicBezTo>
                    <a:pt x="505" y="2952"/>
                    <a:pt x="1196" y="3528"/>
                    <a:pt x="1945" y="3974"/>
                  </a:cubicBezTo>
                  <a:cubicBezTo>
                    <a:pt x="2103" y="2966"/>
                    <a:pt x="2190" y="2088"/>
                    <a:pt x="2348" y="1080"/>
                  </a:cubicBezTo>
                  <a:cubicBezTo>
                    <a:pt x="2406" y="691"/>
                    <a:pt x="2406" y="201"/>
                    <a:pt x="2017" y="43"/>
                  </a:cubicBezTo>
                  <a:cubicBezTo>
                    <a:pt x="1952" y="13"/>
                    <a:pt x="1867" y="1"/>
                    <a:pt x="1772" y="1"/>
                  </a:cubicBezTo>
                  <a:close/>
                </a:path>
              </a:pathLst>
            </a:custGeom>
            <a:solidFill>
              <a:srgbClr val="2D1A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3994679" y="2346638"/>
              <a:ext cx="161700" cy="259557"/>
            </a:xfrm>
            <a:custGeom>
              <a:rect b="b" l="l" r="r" t="t"/>
              <a:pathLst>
                <a:path extrusionOk="0" h="10770" w="6468">
                  <a:moveTo>
                    <a:pt x="3407" y="1"/>
                  </a:moveTo>
                  <a:cubicBezTo>
                    <a:pt x="2252" y="1"/>
                    <a:pt x="1098" y="624"/>
                    <a:pt x="548" y="1856"/>
                  </a:cubicBezTo>
                  <a:cubicBezTo>
                    <a:pt x="390" y="2201"/>
                    <a:pt x="303" y="2590"/>
                    <a:pt x="274" y="2979"/>
                  </a:cubicBezTo>
                  <a:lnTo>
                    <a:pt x="58" y="7501"/>
                  </a:lnTo>
                  <a:cubicBezTo>
                    <a:pt x="15" y="7544"/>
                    <a:pt x="1" y="7602"/>
                    <a:pt x="1" y="7659"/>
                  </a:cubicBezTo>
                  <a:lnTo>
                    <a:pt x="1" y="7760"/>
                  </a:lnTo>
                  <a:lnTo>
                    <a:pt x="1" y="7803"/>
                  </a:lnTo>
                  <a:lnTo>
                    <a:pt x="1" y="7832"/>
                  </a:lnTo>
                  <a:lnTo>
                    <a:pt x="1" y="7933"/>
                  </a:lnTo>
                  <a:lnTo>
                    <a:pt x="1" y="7962"/>
                  </a:lnTo>
                  <a:cubicBezTo>
                    <a:pt x="1" y="8019"/>
                    <a:pt x="15" y="8063"/>
                    <a:pt x="30" y="8106"/>
                  </a:cubicBezTo>
                  <a:cubicBezTo>
                    <a:pt x="30" y="8149"/>
                    <a:pt x="44" y="8207"/>
                    <a:pt x="44" y="8250"/>
                  </a:cubicBezTo>
                  <a:lnTo>
                    <a:pt x="58" y="8307"/>
                  </a:lnTo>
                  <a:cubicBezTo>
                    <a:pt x="58" y="8322"/>
                    <a:pt x="58" y="8322"/>
                    <a:pt x="58" y="8336"/>
                  </a:cubicBezTo>
                  <a:cubicBezTo>
                    <a:pt x="58" y="8379"/>
                    <a:pt x="87" y="8423"/>
                    <a:pt x="87" y="8466"/>
                  </a:cubicBezTo>
                  <a:cubicBezTo>
                    <a:pt x="116" y="8567"/>
                    <a:pt x="145" y="8653"/>
                    <a:pt x="188" y="8754"/>
                  </a:cubicBezTo>
                  <a:lnTo>
                    <a:pt x="217" y="8826"/>
                  </a:lnTo>
                  <a:cubicBezTo>
                    <a:pt x="303" y="9027"/>
                    <a:pt x="404" y="9215"/>
                    <a:pt x="519" y="9402"/>
                  </a:cubicBezTo>
                  <a:cubicBezTo>
                    <a:pt x="548" y="9445"/>
                    <a:pt x="577" y="9474"/>
                    <a:pt x="606" y="9517"/>
                  </a:cubicBezTo>
                  <a:lnTo>
                    <a:pt x="649" y="9575"/>
                  </a:lnTo>
                  <a:cubicBezTo>
                    <a:pt x="678" y="9618"/>
                    <a:pt x="707" y="9647"/>
                    <a:pt x="735" y="9675"/>
                  </a:cubicBezTo>
                  <a:cubicBezTo>
                    <a:pt x="807" y="9762"/>
                    <a:pt x="879" y="9834"/>
                    <a:pt x="951" y="9906"/>
                  </a:cubicBezTo>
                  <a:lnTo>
                    <a:pt x="1052" y="10007"/>
                  </a:lnTo>
                  <a:cubicBezTo>
                    <a:pt x="1196" y="10136"/>
                    <a:pt x="1369" y="10252"/>
                    <a:pt x="1527" y="10352"/>
                  </a:cubicBezTo>
                  <a:cubicBezTo>
                    <a:pt x="1657" y="10424"/>
                    <a:pt x="1801" y="10482"/>
                    <a:pt x="1945" y="10540"/>
                  </a:cubicBezTo>
                  <a:lnTo>
                    <a:pt x="2031" y="10583"/>
                  </a:lnTo>
                  <a:lnTo>
                    <a:pt x="2089" y="10612"/>
                  </a:lnTo>
                  <a:lnTo>
                    <a:pt x="2132" y="10612"/>
                  </a:lnTo>
                  <a:lnTo>
                    <a:pt x="2161" y="10626"/>
                  </a:lnTo>
                  <a:lnTo>
                    <a:pt x="2276" y="10655"/>
                  </a:lnTo>
                  <a:cubicBezTo>
                    <a:pt x="2492" y="10727"/>
                    <a:pt x="2723" y="10756"/>
                    <a:pt x="2953" y="10770"/>
                  </a:cubicBezTo>
                  <a:lnTo>
                    <a:pt x="3112" y="10770"/>
                  </a:lnTo>
                  <a:cubicBezTo>
                    <a:pt x="4782" y="10770"/>
                    <a:pt x="6165" y="9474"/>
                    <a:pt x="6251" y="7803"/>
                  </a:cubicBezTo>
                  <a:lnTo>
                    <a:pt x="6280" y="7069"/>
                  </a:lnTo>
                  <a:lnTo>
                    <a:pt x="6395" y="4894"/>
                  </a:lnTo>
                  <a:lnTo>
                    <a:pt x="6424" y="4217"/>
                  </a:lnTo>
                  <a:lnTo>
                    <a:pt x="6467" y="3281"/>
                  </a:lnTo>
                  <a:lnTo>
                    <a:pt x="6467" y="3123"/>
                  </a:lnTo>
                  <a:lnTo>
                    <a:pt x="6467" y="3051"/>
                  </a:lnTo>
                  <a:lnTo>
                    <a:pt x="6467" y="2993"/>
                  </a:lnTo>
                  <a:lnTo>
                    <a:pt x="6467" y="2921"/>
                  </a:lnTo>
                  <a:cubicBezTo>
                    <a:pt x="6467" y="2921"/>
                    <a:pt x="6467" y="2921"/>
                    <a:pt x="6467" y="2907"/>
                  </a:cubicBezTo>
                  <a:cubicBezTo>
                    <a:pt x="6467" y="2907"/>
                    <a:pt x="6467" y="2892"/>
                    <a:pt x="6467" y="2878"/>
                  </a:cubicBezTo>
                  <a:lnTo>
                    <a:pt x="6467" y="2835"/>
                  </a:lnTo>
                  <a:lnTo>
                    <a:pt x="6467" y="2806"/>
                  </a:lnTo>
                  <a:lnTo>
                    <a:pt x="6467" y="2748"/>
                  </a:lnTo>
                  <a:lnTo>
                    <a:pt x="6467" y="2691"/>
                  </a:lnTo>
                  <a:cubicBezTo>
                    <a:pt x="6467" y="2676"/>
                    <a:pt x="6467" y="2662"/>
                    <a:pt x="6467" y="2662"/>
                  </a:cubicBezTo>
                  <a:lnTo>
                    <a:pt x="6453" y="2532"/>
                  </a:lnTo>
                  <a:cubicBezTo>
                    <a:pt x="6453" y="2504"/>
                    <a:pt x="6438" y="2489"/>
                    <a:pt x="6438" y="2460"/>
                  </a:cubicBezTo>
                  <a:cubicBezTo>
                    <a:pt x="6438" y="2432"/>
                    <a:pt x="6424" y="2417"/>
                    <a:pt x="6424" y="2403"/>
                  </a:cubicBezTo>
                  <a:lnTo>
                    <a:pt x="6409" y="2331"/>
                  </a:lnTo>
                  <a:cubicBezTo>
                    <a:pt x="6409" y="2316"/>
                    <a:pt x="6395" y="2288"/>
                    <a:pt x="6395" y="2273"/>
                  </a:cubicBezTo>
                  <a:lnTo>
                    <a:pt x="6366" y="2216"/>
                  </a:lnTo>
                  <a:cubicBezTo>
                    <a:pt x="6366" y="2187"/>
                    <a:pt x="6352" y="2172"/>
                    <a:pt x="6352" y="2144"/>
                  </a:cubicBezTo>
                  <a:cubicBezTo>
                    <a:pt x="6352" y="2129"/>
                    <a:pt x="6323" y="2072"/>
                    <a:pt x="6309" y="2028"/>
                  </a:cubicBezTo>
                  <a:cubicBezTo>
                    <a:pt x="6309" y="2014"/>
                    <a:pt x="6309" y="2014"/>
                    <a:pt x="6309" y="2000"/>
                  </a:cubicBezTo>
                  <a:cubicBezTo>
                    <a:pt x="6294" y="1971"/>
                    <a:pt x="6280" y="1928"/>
                    <a:pt x="6265" y="1899"/>
                  </a:cubicBezTo>
                  <a:lnTo>
                    <a:pt x="6251" y="1884"/>
                  </a:lnTo>
                  <a:cubicBezTo>
                    <a:pt x="6237" y="1841"/>
                    <a:pt x="6222" y="1812"/>
                    <a:pt x="6208" y="1769"/>
                  </a:cubicBezTo>
                  <a:lnTo>
                    <a:pt x="6208" y="1755"/>
                  </a:lnTo>
                  <a:cubicBezTo>
                    <a:pt x="5635" y="581"/>
                    <a:pt x="4521" y="1"/>
                    <a:pt x="3407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3903600" y="3869175"/>
              <a:ext cx="123150" cy="496875"/>
            </a:xfrm>
            <a:custGeom>
              <a:rect b="b" l="l" r="r" t="t"/>
              <a:pathLst>
                <a:path extrusionOk="0" h="19875" w="4926">
                  <a:moveTo>
                    <a:pt x="0" y="0"/>
                  </a:moveTo>
                  <a:lnTo>
                    <a:pt x="706" y="19442"/>
                  </a:lnTo>
                  <a:lnTo>
                    <a:pt x="4652" y="19874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3801350" y="2136700"/>
              <a:ext cx="358625" cy="270050"/>
            </a:xfrm>
            <a:custGeom>
              <a:rect b="b" l="l" r="r" t="t"/>
              <a:pathLst>
                <a:path extrusionOk="0" h="10802" w="14345">
                  <a:moveTo>
                    <a:pt x="2837" y="1"/>
                  </a:moveTo>
                  <a:cubicBezTo>
                    <a:pt x="2333" y="30"/>
                    <a:pt x="1844" y="217"/>
                    <a:pt x="1455" y="562"/>
                  </a:cubicBezTo>
                  <a:cubicBezTo>
                    <a:pt x="173" y="1643"/>
                    <a:pt x="0" y="3587"/>
                    <a:pt x="432" y="5200"/>
                  </a:cubicBezTo>
                  <a:cubicBezTo>
                    <a:pt x="1138" y="7835"/>
                    <a:pt x="3313" y="10067"/>
                    <a:pt x="5991" y="10643"/>
                  </a:cubicBezTo>
                  <a:cubicBezTo>
                    <a:pt x="6330" y="10711"/>
                    <a:pt x="6683" y="10749"/>
                    <a:pt x="7034" y="10749"/>
                  </a:cubicBezTo>
                  <a:cubicBezTo>
                    <a:pt x="7952" y="10749"/>
                    <a:pt x="8858" y="10489"/>
                    <a:pt x="9462" y="9822"/>
                  </a:cubicBezTo>
                  <a:cubicBezTo>
                    <a:pt x="10035" y="10045"/>
                    <a:pt x="10644" y="10160"/>
                    <a:pt x="11255" y="10160"/>
                  </a:cubicBezTo>
                  <a:cubicBezTo>
                    <a:pt x="11672" y="10160"/>
                    <a:pt x="12091" y="10106"/>
                    <a:pt x="12501" y="9995"/>
                  </a:cubicBezTo>
                  <a:lnTo>
                    <a:pt x="14070" y="10802"/>
                  </a:lnTo>
                  <a:cubicBezTo>
                    <a:pt x="14344" y="10067"/>
                    <a:pt x="13926" y="9189"/>
                    <a:pt x="13278" y="8728"/>
                  </a:cubicBezTo>
                  <a:cubicBezTo>
                    <a:pt x="12630" y="8267"/>
                    <a:pt x="11809" y="8109"/>
                    <a:pt x="11017" y="7993"/>
                  </a:cubicBezTo>
                  <a:cubicBezTo>
                    <a:pt x="10225" y="7878"/>
                    <a:pt x="9419" y="7792"/>
                    <a:pt x="8713" y="7417"/>
                  </a:cubicBezTo>
                  <a:cubicBezTo>
                    <a:pt x="6423" y="6193"/>
                    <a:pt x="6423" y="2795"/>
                    <a:pt x="4638" y="908"/>
                  </a:cubicBezTo>
                  <a:cubicBezTo>
                    <a:pt x="4177" y="404"/>
                    <a:pt x="3543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4020300" y="2362600"/>
              <a:ext cx="137875" cy="230500"/>
            </a:xfrm>
            <a:custGeom>
              <a:rect b="b" l="l" r="r" t="t"/>
              <a:pathLst>
                <a:path extrusionOk="0" h="9220" w="5515">
                  <a:moveTo>
                    <a:pt x="2495" y="0"/>
                  </a:moveTo>
                  <a:cubicBezTo>
                    <a:pt x="0" y="0"/>
                    <a:pt x="92" y="1948"/>
                    <a:pt x="286" y="4704"/>
                  </a:cubicBezTo>
                  <a:cubicBezTo>
                    <a:pt x="373" y="5913"/>
                    <a:pt x="546" y="7195"/>
                    <a:pt x="1294" y="8160"/>
                  </a:cubicBezTo>
                  <a:cubicBezTo>
                    <a:pt x="1798" y="8796"/>
                    <a:pt x="2651" y="9219"/>
                    <a:pt x="3455" y="9219"/>
                  </a:cubicBezTo>
                  <a:cubicBezTo>
                    <a:pt x="3871" y="9219"/>
                    <a:pt x="4273" y="9106"/>
                    <a:pt x="4607" y="8851"/>
                  </a:cubicBezTo>
                  <a:cubicBezTo>
                    <a:pt x="5442" y="8203"/>
                    <a:pt x="5514" y="7008"/>
                    <a:pt x="5514" y="5971"/>
                  </a:cubicBezTo>
                  <a:lnTo>
                    <a:pt x="5514" y="2083"/>
                  </a:lnTo>
                  <a:cubicBezTo>
                    <a:pt x="5514" y="1593"/>
                    <a:pt x="5500" y="1046"/>
                    <a:pt x="5154" y="671"/>
                  </a:cubicBezTo>
                  <a:cubicBezTo>
                    <a:pt x="4880" y="426"/>
                    <a:pt x="4535" y="254"/>
                    <a:pt x="4175" y="210"/>
                  </a:cubicBezTo>
                  <a:cubicBezTo>
                    <a:pt x="3515" y="68"/>
                    <a:pt x="2960" y="0"/>
                    <a:pt x="2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4020600" y="2457850"/>
              <a:ext cx="63025" cy="74550"/>
            </a:xfrm>
            <a:custGeom>
              <a:rect b="b" l="l" r="r" t="t"/>
              <a:pathLst>
                <a:path extrusionOk="0" h="2982" w="2521">
                  <a:moveTo>
                    <a:pt x="1254" y="1"/>
                  </a:moveTo>
                  <a:cubicBezTo>
                    <a:pt x="562" y="1"/>
                    <a:pt x="1" y="663"/>
                    <a:pt x="1" y="1484"/>
                  </a:cubicBezTo>
                  <a:cubicBezTo>
                    <a:pt x="1" y="2319"/>
                    <a:pt x="562" y="2982"/>
                    <a:pt x="1254" y="2982"/>
                  </a:cubicBezTo>
                  <a:cubicBezTo>
                    <a:pt x="1959" y="2982"/>
                    <a:pt x="2521" y="2319"/>
                    <a:pt x="2521" y="1484"/>
                  </a:cubicBezTo>
                  <a:cubicBezTo>
                    <a:pt x="2521" y="663"/>
                    <a:pt x="1959" y="1"/>
                    <a:pt x="1254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3978475" y="2466850"/>
              <a:ext cx="58000" cy="131075"/>
            </a:xfrm>
            <a:custGeom>
              <a:rect b="b" l="l" r="r" t="t"/>
              <a:pathLst>
                <a:path extrusionOk="0" h="5243" w="2320">
                  <a:moveTo>
                    <a:pt x="1916" y="1"/>
                  </a:moveTo>
                  <a:cubicBezTo>
                    <a:pt x="1470" y="87"/>
                    <a:pt x="1066" y="332"/>
                    <a:pt x="807" y="706"/>
                  </a:cubicBezTo>
                  <a:cubicBezTo>
                    <a:pt x="706" y="879"/>
                    <a:pt x="620" y="1038"/>
                    <a:pt x="562" y="1225"/>
                  </a:cubicBezTo>
                  <a:cubicBezTo>
                    <a:pt x="1" y="2766"/>
                    <a:pt x="692" y="4494"/>
                    <a:pt x="2147" y="5243"/>
                  </a:cubicBezTo>
                  <a:cubicBezTo>
                    <a:pt x="2319" y="3414"/>
                    <a:pt x="2190" y="1815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3352375" y="2503175"/>
              <a:ext cx="128925" cy="143350"/>
            </a:xfrm>
            <a:custGeom>
              <a:rect b="b" l="l" r="r" t="t"/>
              <a:pathLst>
                <a:path extrusionOk="0" h="5734" w="5157">
                  <a:moveTo>
                    <a:pt x="1724" y="0"/>
                  </a:moveTo>
                  <a:cubicBezTo>
                    <a:pt x="1716" y="0"/>
                    <a:pt x="1708" y="1"/>
                    <a:pt x="1700" y="2"/>
                  </a:cubicBezTo>
                  <a:cubicBezTo>
                    <a:pt x="1211" y="74"/>
                    <a:pt x="1945" y="2623"/>
                    <a:pt x="1945" y="2623"/>
                  </a:cubicBezTo>
                  <a:cubicBezTo>
                    <a:pt x="1945" y="2623"/>
                    <a:pt x="1273" y="544"/>
                    <a:pt x="897" y="544"/>
                  </a:cubicBezTo>
                  <a:cubicBezTo>
                    <a:pt x="875" y="544"/>
                    <a:pt x="855" y="550"/>
                    <a:pt x="836" y="564"/>
                  </a:cubicBezTo>
                  <a:cubicBezTo>
                    <a:pt x="606" y="737"/>
                    <a:pt x="1297" y="2767"/>
                    <a:pt x="1297" y="2767"/>
                  </a:cubicBezTo>
                  <a:cubicBezTo>
                    <a:pt x="1297" y="2767"/>
                    <a:pt x="725" y="1402"/>
                    <a:pt x="384" y="1402"/>
                  </a:cubicBezTo>
                  <a:cubicBezTo>
                    <a:pt x="366" y="1402"/>
                    <a:pt x="349" y="1406"/>
                    <a:pt x="332" y="1414"/>
                  </a:cubicBezTo>
                  <a:cubicBezTo>
                    <a:pt x="1" y="1586"/>
                    <a:pt x="1427" y="5734"/>
                    <a:pt x="1427" y="5734"/>
                  </a:cubicBezTo>
                  <a:lnTo>
                    <a:pt x="3270" y="5331"/>
                  </a:lnTo>
                  <a:cubicBezTo>
                    <a:pt x="3270" y="5331"/>
                    <a:pt x="5157" y="2422"/>
                    <a:pt x="4681" y="2119"/>
                  </a:cubicBezTo>
                  <a:cubicBezTo>
                    <a:pt x="4665" y="2109"/>
                    <a:pt x="4645" y="2104"/>
                    <a:pt x="4624" y="2104"/>
                  </a:cubicBezTo>
                  <a:cubicBezTo>
                    <a:pt x="4295" y="2104"/>
                    <a:pt x="3457" y="3271"/>
                    <a:pt x="3457" y="3271"/>
                  </a:cubicBezTo>
                  <a:cubicBezTo>
                    <a:pt x="3457" y="3271"/>
                    <a:pt x="3227" y="60"/>
                    <a:pt x="2795" y="60"/>
                  </a:cubicBezTo>
                  <a:cubicBezTo>
                    <a:pt x="2794" y="60"/>
                    <a:pt x="2792" y="60"/>
                    <a:pt x="2791" y="60"/>
                  </a:cubicBezTo>
                  <a:cubicBezTo>
                    <a:pt x="2364" y="60"/>
                    <a:pt x="2636" y="2522"/>
                    <a:pt x="2636" y="2522"/>
                  </a:cubicBezTo>
                  <a:cubicBezTo>
                    <a:pt x="2636" y="2522"/>
                    <a:pt x="2204" y="0"/>
                    <a:pt x="1724" y="0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3344475" y="2604125"/>
              <a:ext cx="602000" cy="375875"/>
            </a:xfrm>
            <a:custGeom>
              <a:rect b="b" l="l" r="r" t="t"/>
              <a:pathLst>
                <a:path extrusionOk="0" h="15035" w="24080">
                  <a:moveTo>
                    <a:pt x="3355" y="1"/>
                  </a:moveTo>
                  <a:cubicBezTo>
                    <a:pt x="3011" y="1"/>
                    <a:pt x="2669" y="71"/>
                    <a:pt x="2348" y="227"/>
                  </a:cubicBezTo>
                  <a:cubicBezTo>
                    <a:pt x="994" y="904"/>
                    <a:pt x="634" y="2632"/>
                    <a:pt x="461" y="4144"/>
                  </a:cubicBezTo>
                  <a:cubicBezTo>
                    <a:pt x="159" y="6852"/>
                    <a:pt x="0" y="9818"/>
                    <a:pt x="1541" y="12065"/>
                  </a:cubicBezTo>
                  <a:cubicBezTo>
                    <a:pt x="2937" y="14076"/>
                    <a:pt x="5463" y="15034"/>
                    <a:pt x="7941" y="15034"/>
                  </a:cubicBezTo>
                  <a:cubicBezTo>
                    <a:pt x="8301" y="15034"/>
                    <a:pt x="8661" y="15014"/>
                    <a:pt x="9015" y="14974"/>
                  </a:cubicBezTo>
                  <a:cubicBezTo>
                    <a:pt x="11809" y="14657"/>
                    <a:pt x="14373" y="13303"/>
                    <a:pt x="16778" y="11849"/>
                  </a:cubicBezTo>
                  <a:cubicBezTo>
                    <a:pt x="18679" y="10697"/>
                    <a:pt x="21472" y="8695"/>
                    <a:pt x="23273" y="7384"/>
                  </a:cubicBezTo>
                  <a:cubicBezTo>
                    <a:pt x="22121" y="7053"/>
                    <a:pt x="24079" y="5123"/>
                    <a:pt x="23849" y="4447"/>
                  </a:cubicBezTo>
                  <a:cubicBezTo>
                    <a:pt x="23616" y="3728"/>
                    <a:pt x="22880" y="3468"/>
                    <a:pt x="21973" y="3468"/>
                  </a:cubicBezTo>
                  <a:cubicBezTo>
                    <a:pt x="20244" y="3468"/>
                    <a:pt x="17895" y="4412"/>
                    <a:pt x="17224" y="4922"/>
                  </a:cubicBezTo>
                  <a:cubicBezTo>
                    <a:pt x="16608" y="5404"/>
                    <a:pt x="10169" y="10589"/>
                    <a:pt x="8733" y="10589"/>
                  </a:cubicBezTo>
                  <a:cubicBezTo>
                    <a:pt x="8624" y="10589"/>
                    <a:pt x="8544" y="10559"/>
                    <a:pt x="8497" y="10495"/>
                  </a:cubicBezTo>
                  <a:cubicBezTo>
                    <a:pt x="7590" y="9271"/>
                    <a:pt x="7402" y="7672"/>
                    <a:pt x="7273" y="6146"/>
                  </a:cubicBezTo>
                  <a:cubicBezTo>
                    <a:pt x="7143" y="4619"/>
                    <a:pt x="7028" y="3035"/>
                    <a:pt x="6236" y="1739"/>
                  </a:cubicBezTo>
                  <a:cubicBezTo>
                    <a:pt x="5630" y="748"/>
                    <a:pt x="4477" y="1"/>
                    <a:pt x="3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4015575" y="2368925"/>
              <a:ext cx="28100" cy="79600"/>
            </a:xfrm>
            <a:custGeom>
              <a:rect b="b" l="l" r="r" t="t"/>
              <a:pathLst>
                <a:path extrusionOk="0" h="3184" w="1124">
                  <a:moveTo>
                    <a:pt x="1123" y="1"/>
                  </a:moveTo>
                  <a:cubicBezTo>
                    <a:pt x="893" y="260"/>
                    <a:pt x="245" y="1181"/>
                    <a:pt x="130" y="1527"/>
                  </a:cubicBezTo>
                  <a:cubicBezTo>
                    <a:pt x="0" y="1858"/>
                    <a:pt x="0" y="2233"/>
                    <a:pt x="130" y="2564"/>
                  </a:cubicBezTo>
                  <a:cubicBezTo>
                    <a:pt x="274" y="2895"/>
                    <a:pt x="576" y="3140"/>
                    <a:pt x="936" y="3183"/>
                  </a:cubicBezTo>
                  <a:lnTo>
                    <a:pt x="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3952550" y="2434450"/>
              <a:ext cx="73850" cy="32425"/>
            </a:xfrm>
            <a:custGeom>
              <a:rect b="b" l="l" r="r" t="t"/>
              <a:pathLst>
                <a:path extrusionOk="0" fill="none" h="1297" w="2954">
                  <a:moveTo>
                    <a:pt x="2953" y="1297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3944275" y="2431925"/>
              <a:ext cx="57625" cy="65925"/>
            </a:xfrm>
            <a:custGeom>
              <a:rect b="b" l="l" r="r" t="t"/>
              <a:pathLst>
                <a:path extrusionOk="0" fill="none" h="2637" w="2305">
                  <a:moveTo>
                    <a:pt x="2305" y="188"/>
                  </a:moveTo>
                  <a:lnTo>
                    <a:pt x="361" y="1"/>
                  </a:lnTo>
                  <a:cubicBezTo>
                    <a:pt x="361" y="1"/>
                    <a:pt x="1" y="2636"/>
                    <a:pt x="1930" y="2622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3942850" y="3303925"/>
              <a:ext cx="15125" cy="1215125"/>
            </a:xfrm>
            <a:custGeom>
              <a:rect b="b" l="l" r="r" t="t"/>
              <a:pathLst>
                <a:path extrusionOk="0" fill="none" h="48605" w="605">
                  <a:moveTo>
                    <a:pt x="0" y="1"/>
                  </a:moveTo>
                  <a:lnTo>
                    <a:pt x="605" y="48605"/>
                  </a:lnTo>
                </a:path>
              </a:pathLst>
            </a:custGeom>
            <a:noFill/>
            <a:ln cap="flat" cmpd="sng" w="1800">
              <a:solidFill>
                <a:schemeClr val="lt1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4023850" y="3440025"/>
              <a:ext cx="127100" cy="55450"/>
            </a:xfrm>
            <a:custGeom>
              <a:rect b="b" l="l" r="r" t="t"/>
              <a:pathLst>
                <a:path extrusionOk="0" fill="none" h="2218" w="5084">
                  <a:moveTo>
                    <a:pt x="0" y="2218"/>
                  </a:moveTo>
                  <a:cubicBezTo>
                    <a:pt x="0" y="2218"/>
                    <a:pt x="3975" y="2204"/>
                    <a:pt x="5084" y="0"/>
                  </a:cubicBezTo>
                </a:path>
              </a:pathLst>
            </a:custGeom>
            <a:noFill/>
            <a:ln cap="flat" cmpd="sng" w="1800">
              <a:solidFill>
                <a:schemeClr val="lt1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" name="Google Shape;577;p31"/>
          <p:cNvGrpSpPr/>
          <p:nvPr/>
        </p:nvGrpSpPr>
        <p:grpSpPr>
          <a:xfrm>
            <a:off x="4568247" y="3614794"/>
            <a:ext cx="514236" cy="485618"/>
            <a:chOff x="7504900" y="945000"/>
            <a:chExt cx="919100" cy="867950"/>
          </a:xfrm>
        </p:grpSpPr>
        <p:sp>
          <p:nvSpPr>
            <p:cNvPr id="578" name="Google Shape;578;p31"/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31"/>
          <p:cNvGrpSpPr/>
          <p:nvPr/>
        </p:nvGrpSpPr>
        <p:grpSpPr>
          <a:xfrm flipH="1" rot="5400000">
            <a:off x="2520227" y="629997"/>
            <a:ext cx="664392" cy="664396"/>
            <a:chOff x="7707338" y="2159269"/>
            <a:chExt cx="1157477" cy="1157484"/>
          </a:xfrm>
        </p:grpSpPr>
        <p:sp>
          <p:nvSpPr>
            <p:cNvPr id="588" name="Google Shape;588;p31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589" name="Google Shape;589;p31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flipH="1" rot="5400000">
            <a:off x="3375302" y="629997"/>
            <a:ext cx="664392" cy="664396"/>
            <a:chOff x="7707338" y="2159269"/>
            <a:chExt cx="1157477" cy="1157484"/>
          </a:xfrm>
        </p:grpSpPr>
        <p:sp>
          <p:nvSpPr>
            <p:cNvPr id="591" name="Google Shape;591;p31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592" name="Google Shape;592;p31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3" name="Google Shape;593;p31"/>
          <p:cNvGrpSpPr/>
          <p:nvPr/>
        </p:nvGrpSpPr>
        <p:grpSpPr>
          <a:xfrm rot="-875881">
            <a:off x="4174218" y="933502"/>
            <a:ext cx="891721" cy="245381"/>
            <a:chOff x="4252100" y="1337450"/>
            <a:chExt cx="497225" cy="136825"/>
          </a:xfrm>
        </p:grpSpPr>
        <p:sp>
          <p:nvSpPr>
            <p:cNvPr id="594" name="Google Shape;594;p31"/>
            <p:cNvSpPr/>
            <p:nvPr/>
          </p:nvSpPr>
          <p:spPr>
            <a:xfrm>
              <a:off x="4252100" y="1376325"/>
              <a:ext cx="497225" cy="97950"/>
            </a:xfrm>
            <a:custGeom>
              <a:rect b="b" l="l" r="r" t="t"/>
              <a:pathLst>
                <a:path extrusionOk="0" h="3918" w="19889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4252100" y="1337450"/>
              <a:ext cx="497225" cy="75625"/>
            </a:xfrm>
            <a:custGeom>
              <a:rect b="b" l="l" r="r" t="t"/>
              <a:pathLst>
                <a:path extrusionOk="0" h="3025" w="19889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4303225" y="1354000"/>
              <a:ext cx="395350" cy="34950"/>
            </a:xfrm>
            <a:custGeom>
              <a:rect b="b" l="l" r="r" t="t"/>
              <a:pathLst>
                <a:path extrusionOk="0" h="1398" w="15814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4303600" y="1354000"/>
              <a:ext cx="395325" cy="22350"/>
            </a:xfrm>
            <a:custGeom>
              <a:rect b="b" l="l" r="r" t="t"/>
              <a:pathLst>
                <a:path extrusionOk="0" h="894" w="15813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1"/>
          <p:cNvGrpSpPr/>
          <p:nvPr/>
        </p:nvGrpSpPr>
        <p:grpSpPr>
          <a:xfrm rot="1283844">
            <a:off x="5523848" y="3900433"/>
            <a:ext cx="891731" cy="245384"/>
            <a:chOff x="4252100" y="1337450"/>
            <a:chExt cx="497225" cy="136825"/>
          </a:xfrm>
        </p:grpSpPr>
        <p:sp>
          <p:nvSpPr>
            <p:cNvPr id="599" name="Google Shape;599;p31"/>
            <p:cNvSpPr/>
            <p:nvPr/>
          </p:nvSpPr>
          <p:spPr>
            <a:xfrm>
              <a:off x="4252100" y="1376325"/>
              <a:ext cx="497225" cy="97950"/>
            </a:xfrm>
            <a:custGeom>
              <a:rect b="b" l="l" r="r" t="t"/>
              <a:pathLst>
                <a:path extrusionOk="0" h="3918" w="19889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4252100" y="1337450"/>
              <a:ext cx="497225" cy="75625"/>
            </a:xfrm>
            <a:custGeom>
              <a:rect b="b" l="l" r="r" t="t"/>
              <a:pathLst>
                <a:path extrusionOk="0" h="3025" w="19889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4303225" y="1354000"/>
              <a:ext cx="395350" cy="34950"/>
            </a:xfrm>
            <a:custGeom>
              <a:rect b="b" l="l" r="r" t="t"/>
              <a:pathLst>
                <a:path extrusionOk="0" h="1398" w="15814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4303600" y="1354000"/>
              <a:ext cx="395325" cy="22350"/>
            </a:xfrm>
            <a:custGeom>
              <a:rect b="b" l="l" r="r" t="t"/>
              <a:pathLst>
                <a:path extrusionOk="0" h="894" w="15813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2"/>
          <p:cNvSpPr txBox="1"/>
          <p:nvPr>
            <p:ph idx="9" type="subTitle"/>
          </p:nvPr>
        </p:nvSpPr>
        <p:spPr>
          <a:xfrm>
            <a:off x="1600150" y="1271050"/>
            <a:ext cx="27183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Données manquantes</a:t>
            </a:r>
            <a:endParaRPr sz="1500"/>
          </a:p>
        </p:txBody>
      </p:sp>
      <p:sp>
        <p:nvSpPr>
          <p:cNvPr id="608" name="Google Shape;608;p32"/>
          <p:cNvSpPr txBox="1"/>
          <p:nvPr>
            <p:ph idx="13" type="subTitle"/>
          </p:nvPr>
        </p:nvSpPr>
        <p:spPr>
          <a:xfrm>
            <a:off x="5934300" y="1288175"/>
            <a:ext cx="2951100" cy="3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Variables relatives aux prêts</a:t>
            </a:r>
            <a:endParaRPr sz="1450"/>
          </a:p>
        </p:txBody>
      </p:sp>
      <p:sp>
        <p:nvSpPr>
          <p:cNvPr id="609" name="Google Shape;609;p32"/>
          <p:cNvSpPr txBox="1"/>
          <p:nvPr>
            <p:ph idx="14" type="subTitle"/>
          </p:nvPr>
        </p:nvSpPr>
        <p:spPr>
          <a:xfrm>
            <a:off x="1676350" y="3343075"/>
            <a:ext cx="27183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Données aberrantes</a:t>
            </a:r>
            <a:endParaRPr sz="1500"/>
          </a:p>
        </p:txBody>
      </p:sp>
      <p:sp>
        <p:nvSpPr>
          <p:cNvPr id="610" name="Google Shape;610;p32"/>
          <p:cNvSpPr txBox="1"/>
          <p:nvPr>
            <p:ph idx="15" type="subTitle"/>
          </p:nvPr>
        </p:nvSpPr>
        <p:spPr>
          <a:xfrm>
            <a:off x="6010500" y="3343075"/>
            <a:ext cx="27183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Variable à expliquer</a:t>
            </a:r>
            <a:endParaRPr sz="1500"/>
          </a:p>
        </p:txBody>
      </p:sp>
      <p:sp>
        <p:nvSpPr>
          <p:cNvPr id="611" name="Google Shape;611;p32"/>
          <p:cNvSpPr txBox="1"/>
          <p:nvPr>
            <p:ph idx="8"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612" name="Google Shape;612;p32"/>
          <p:cNvSpPr txBox="1"/>
          <p:nvPr>
            <p:ph idx="1" type="subTitle"/>
          </p:nvPr>
        </p:nvSpPr>
        <p:spPr>
          <a:xfrm>
            <a:off x="1600150" y="1542000"/>
            <a:ext cx="32898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-</a:t>
            </a:r>
            <a:r>
              <a:rPr lang="en" sz="1200"/>
              <a:t> </a:t>
            </a:r>
            <a:r>
              <a:rPr lang="en" sz="1250"/>
              <a:t>Pour les variables catégorielles telles que "Gender", "Married", "Self_Employed", "Credit_History" and "Dependents", on a remplacé les valeurs manquantes par le mode.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-</a:t>
            </a:r>
            <a:r>
              <a:rPr lang="en" sz="1200"/>
              <a:t> </a:t>
            </a:r>
            <a:r>
              <a:rPr lang="en" sz="1250"/>
              <a:t>Dans "Loan_Amount", o</a:t>
            </a:r>
            <a:r>
              <a:rPr lang="en" sz="1250"/>
              <a:t>n a remplacé </a:t>
            </a:r>
            <a:r>
              <a:rPr lang="en" sz="1250"/>
              <a:t>par la médiane, car la médiane n'est pas affectée par les valeurs aberrantes.</a:t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</p:txBody>
      </p:sp>
      <p:sp>
        <p:nvSpPr>
          <p:cNvPr id="613" name="Google Shape;613;p32"/>
          <p:cNvSpPr txBox="1"/>
          <p:nvPr>
            <p:ph idx="2" type="subTitle"/>
          </p:nvPr>
        </p:nvSpPr>
        <p:spPr>
          <a:xfrm>
            <a:off x="5934300" y="1541975"/>
            <a:ext cx="26613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-</a:t>
            </a:r>
            <a:r>
              <a:rPr lang="en" sz="1200"/>
              <a:t> “</a:t>
            </a:r>
            <a:r>
              <a:rPr lang="en" sz="1300"/>
              <a:t>Credit History”, “Property Area”, “Married”, “Education”.</a:t>
            </a:r>
            <a:endParaRPr sz="1300"/>
          </a:p>
        </p:txBody>
      </p:sp>
      <p:sp>
        <p:nvSpPr>
          <p:cNvPr id="614" name="Google Shape;614;p32"/>
          <p:cNvSpPr txBox="1"/>
          <p:nvPr>
            <p:ph idx="3" type="subTitle"/>
          </p:nvPr>
        </p:nvSpPr>
        <p:spPr>
          <a:xfrm>
            <a:off x="1676350" y="3631075"/>
            <a:ext cx="29511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-</a:t>
            </a:r>
            <a:r>
              <a:rPr lang="en" sz="1200"/>
              <a:t> </a:t>
            </a:r>
            <a:r>
              <a:rPr lang="en" sz="1300"/>
              <a:t>6,5 % des données sont des valeurs aberrantes.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5" name="Google Shape;615;p32"/>
          <p:cNvSpPr txBox="1"/>
          <p:nvPr>
            <p:ph idx="4" type="subTitle"/>
          </p:nvPr>
        </p:nvSpPr>
        <p:spPr>
          <a:xfrm>
            <a:off x="6010500" y="3631075"/>
            <a:ext cx="25851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- </a:t>
            </a:r>
            <a:r>
              <a:rPr lang="en" sz="1300"/>
              <a:t>Il y a un problème de déséquilibre des classes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(Class Imbalance)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- </a:t>
            </a:r>
            <a:r>
              <a:rPr lang="en" sz="1300"/>
              <a:t>Solution : Oversampling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2"/>
          <p:cNvSpPr txBox="1"/>
          <p:nvPr>
            <p:ph idx="5" type="title"/>
          </p:nvPr>
        </p:nvSpPr>
        <p:spPr>
          <a:xfrm>
            <a:off x="750878" y="3349503"/>
            <a:ext cx="7314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7" name="Google Shape;617;p32"/>
          <p:cNvSpPr txBox="1"/>
          <p:nvPr>
            <p:ph type="title"/>
          </p:nvPr>
        </p:nvSpPr>
        <p:spPr>
          <a:xfrm>
            <a:off x="750878" y="1288162"/>
            <a:ext cx="7314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8" name="Google Shape;618;p32"/>
          <p:cNvSpPr txBox="1"/>
          <p:nvPr>
            <p:ph idx="6" type="title"/>
          </p:nvPr>
        </p:nvSpPr>
        <p:spPr>
          <a:xfrm>
            <a:off x="5071536" y="1288162"/>
            <a:ext cx="7449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9" name="Google Shape;619;p32"/>
          <p:cNvSpPr txBox="1"/>
          <p:nvPr>
            <p:ph idx="7" type="title"/>
          </p:nvPr>
        </p:nvSpPr>
        <p:spPr>
          <a:xfrm>
            <a:off x="5071536" y="3349503"/>
            <a:ext cx="744900" cy="7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3"/>
          <p:cNvSpPr txBox="1"/>
          <p:nvPr>
            <p:ph idx="1" type="subTitle"/>
          </p:nvPr>
        </p:nvSpPr>
        <p:spPr>
          <a:xfrm>
            <a:off x="1730875" y="1115600"/>
            <a:ext cx="58083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1. </a:t>
            </a:r>
            <a:r>
              <a:rPr b="1" lang="en" sz="1400"/>
              <a:t>Property Area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-</a:t>
            </a:r>
            <a:r>
              <a:rPr lang="en" sz="1300"/>
              <a:t> </a:t>
            </a:r>
            <a:r>
              <a:rPr lang="en" sz="1300"/>
              <a:t>Les résidents des zones semi-urbaines sont plus susceptibles d'obtenir un prêt, avec un pourcentage de 77%.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- </a:t>
            </a:r>
            <a:r>
              <a:rPr lang="en" sz="1300"/>
              <a:t>Les résidents ruraux et urbains ont presque le même pourcentage de prêts bancaires.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2. Loan Amount term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- </a:t>
            </a:r>
            <a:r>
              <a:rPr lang="en" sz="1300"/>
              <a:t>Les gens optent généralement pour une durée de prêt de 12 mois, 60 mois ou 120 mois et n'optent pas pour une durée de prêt de 36 mois.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3. Credit History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-</a:t>
            </a:r>
            <a:r>
              <a:rPr lang="en" sz="1300"/>
              <a:t> Les personnes ayant déjà du crédit ont plus de chances d'obtenir un prêt de la banque.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-</a:t>
            </a:r>
            <a:r>
              <a:rPr lang="en" sz="1300"/>
              <a:t> Avec de meilleurs antécédents de crédit, le montant du prêt accordé est également plus élevé.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625" name="Google Shape;625;p33"/>
          <p:cNvGrpSpPr/>
          <p:nvPr/>
        </p:nvGrpSpPr>
        <p:grpSpPr>
          <a:xfrm rot="-5400000">
            <a:off x="7759602" y="629997"/>
            <a:ext cx="664392" cy="664396"/>
            <a:chOff x="7707338" y="2159269"/>
            <a:chExt cx="1157477" cy="1157484"/>
          </a:xfrm>
        </p:grpSpPr>
        <p:sp>
          <p:nvSpPr>
            <p:cNvPr id="626" name="Google Shape;626;p33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627" name="Google Shape;627;p33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8" name="Google Shape;628;p33"/>
          <p:cNvGrpSpPr/>
          <p:nvPr/>
        </p:nvGrpSpPr>
        <p:grpSpPr>
          <a:xfrm rot="5400000">
            <a:off x="720002" y="3867122"/>
            <a:ext cx="664392" cy="664396"/>
            <a:chOff x="7707338" y="2159269"/>
            <a:chExt cx="1157477" cy="1157484"/>
          </a:xfrm>
        </p:grpSpPr>
        <p:sp>
          <p:nvSpPr>
            <p:cNvPr id="629" name="Google Shape;629;p33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630" name="Google Shape;630;p33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1" name="Google Shape;631;p33"/>
          <p:cNvGrpSpPr/>
          <p:nvPr/>
        </p:nvGrpSpPr>
        <p:grpSpPr>
          <a:xfrm>
            <a:off x="7909772" y="4027894"/>
            <a:ext cx="514236" cy="485618"/>
            <a:chOff x="7504900" y="945000"/>
            <a:chExt cx="919100" cy="867950"/>
          </a:xfrm>
        </p:grpSpPr>
        <p:sp>
          <p:nvSpPr>
            <p:cNvPr id="632" name="Google Shape;632;p33"/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33"/>
          <p:cNvGrpSpPr/>
          <p:nvPr/>
        </p:nvGrpSpPr>
        <p:grpSpPr>
          <a:xfrm>
            <a:off x="719997" y="629994"/>
            <a:ext cx="514236" cy="485618"/>
            <a:chOff x="7504900" y="945000"/>
            <a:chExt cx="919100" cy="867950"/>
          </a:xfrm>
        </p:grpSpPr>
        <p:sp>
          <p:nvSpPr>
            <p:cNvPr id="642" name="Google Shape;642;p33"/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34"/>
          <p:cNvGrpSpPr/>
          <p:nvPr/>
        </p:nvGrpSpPr>
        <p:grpSpPr>
          <a:xfrm>
            <a:off x="4568258" y="1136571"/>
            <a:ext cx="3855753" cy="1938730"/>
            <a:chOff x="1365725" y="3066675"/>
            <a:chExt cx="703900" cy="353925"/>
          </a:xfrm>
        </p:grpSpPr>
        <p:sp>
          <p:nvSpPr>
            <p:cNvPr id="656" name="Google Shape;656;p34"/>
            <p:cNvSpPr/>
            <p:nvPr/>
          </p:nvSpPr>
          <p:spPr>
            <a:xfrm>
              <a:off x="1365725" y="3066675"/>
              <a:ext cx="692725" cy="353925"/>
            </a:xfrm>
            <a:custGeom>
              <a:rect b="b" l="l" r="r" t="t"/>
              <a:pathLst>
                <a:path extrusionOk="0" h="14157" w="27709">
                  <a:moveTo>
                    <a:pt x="1138" y="0"/>
                  </a:moveTo>
                  <a:cubicBezTo>
                    <a:pt x="505" y="0"/>
                    <a:pt x="1" y="519"/>
                    <a:pt x="1" y="1138"/>
                  </a:cubicBezTo>
                  <a:lnTo>
                    <a:pt x="1" y="13033"/>
                  </a:lnTo>
                  <a:cubicBezTo>
                    <a:pt x="1" y="13652"/>
                    <a:pt x="505" y="14156"/>
                    <a:pt x="1138" y="14156"/>
                  </a:cubicBezTo>
                  <a:lnTo>
                    <a:pt x="26571" y="14156"/>
                  </a:lnTo>
                  <a:cubicBezTo>
                    <a:pt x="27205" y="14156"/>
                    <a:pt x="27709" y="13652"/>
                    <a:pt x="27709" y="13033"/>
                  </a:cubicBezTo>
                  <a:lnTo>
                    <a:pt x="27709" y="1138"/>
                  </a:lnTo>
                  <a:cubicBezTo>
                    <a:pt x="27709" y="519"/>
                    <a:pt x="27205" y="0"/>
                    <a:pt x="26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1365725" y="3095100"/>
              <a:ext cx="692725" cy="297425"/>
            </a:xfrm>
            <a:custGeom>
              <a:rect b="b" l="l" r="r" t="t"/>
              <a:pathLst>
                <a:path extrusionOk="0" fill="none" h="11897" w="27709">
                  <a:moveTo>
                    <a:pt x="1" y="11896"/>
                  </a:moveTo>
                  <a:lnTo>
                    <a:pt x="6784" y="6453"/>
                  </a:lnTo>
                  <a:lnTo>
                    <a:pt x="10168" y="9635"/>
                  </a:lnTo>
                  <a:lnTo>
                    <a:pt x="16548" y="4652"/>
                  </a:lnTo>
                  <a:lnTo>
                    <a:pt x="19745" y="7835"/>
                  </a:lnTo>
                  <a:lnTo>
                    <a:pt x="27709" y="1"/>
                  </a:lnTo>
                </a:path>
              </a:pathLst>
            </a:custGeom>
            <a:noFill/>
            <a:ln cap="rnd" cmpd="sng" w="4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2040425" y="3085375"/>
              <a:ext cx="29200" cy="25050"/>
            </a:xfrm>
            <a:custGeom>
              <a:rect b="b" l="l" r="r" t="t"/>
              <a:pathLst>
                <a:path extrusionOk="0" h="1002" w="1168">
                  <a:moveTo>
                    <a:pt x="663" y="1"/>
                  </a:moveTo>
                  <a:cubicBezTo>
                    <a:pt x="217" y="1"/>
                    <a:pt x="1" y="548"/>
                    <a:pt x="318" y="851"/>
                  </a:cubicBezTo>
                  <a:cubicBezTo>
                    <a:pt x="417" y="954"/>
                    <a:pt x="542" y="1001"/>
                    <a:pt x="666" y="1001"/>
                  </a:cubicBezTo>
                  <a:cubicBezTo>
                    <a:pt x="920" y="1001"/>
                    <a:pt x="1167" y="805"/>
                    <a:pt x="1167" y="505"/>
                  </a:cubicBezTo>
                  <a:cubicBezTo>
                    <a:pt x="1167" y="231"/>
                    <a:pt x="937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1412900" y="3329125"/>
              <a:ext cx="29175" cy="24775"/>
            </a:xfrm>
            <a:custGeom>
              <a:rect b="b" l="l" r="r" t="t"/>
              <a:pathLst>
                <a:path extrusionOk="0" h="991" w="1167">
                  <a:moveTo>
                    <a:pt x="677" y="1"/>
                  </a:moveTo>
                  <a:cubicBezTo>
                    <a:pt x="231" y="1"/>
                    <a:pt x="0" y="533"/>
                    <a:pt x="317" y="850"/>
                  </a:cubicBezTo>
                  <a:cubicBezTo>
                    <a:pt x="419" y="947"/>
                    <a:pt x="542" y="991"/>
                    <a:pt x="663" y="991"/>
                  </a:cubicBezTo>
                  <a:cubicBezTo>
                    <a:pt x="921" y="991"/>
                    <a:pt x="1167" y="794"/>
                    <a:pt x="1167" y="490"/>
                  </a:cubicBezTo>
                  <a:cubicBezTo>
                    <a:pt x="1167" y="217"/>
                    <a:pt x="951" y="1"/>
                    <a:pt x="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1518750" y="3243450"/>
              <a:ext cx="29175" cy="24950"/>
            </a:xfrm>
            <a:custGeom>
              <a:rect b="b" l="l" r="r" t="t"/>
              <a:pathLst>
                <a:path extrusionOk="0" h="998" w="1167">
                  <a:moveTo>
                    <a:pt x="663" y="0"/>
                  </a:moveTo>
                  <a:cubicBezTo>
                    <a:pt x="216" y="0"/>
                    <a:pt x="0" y="533"/>
                    <a:pt x="303" y="850"/>
                  </a:cubicBezTo>
                  <a:cubicBezTo>
                    <a:pt x="405" y="952"/>
                    <a:pt x="531" y="997"/>
                    <a:pt x="655" y="997"/>
                  </a:cubicBezTo>
                  <a:cubicBezTo>
                    <a:pt x="915" y="997"/>
                    <a:pt x="1167" y="797"/>
                    <a:pt x="1167" y="504"/>
                  </a:cubicBezTo>
                  <a:cubicBezTo>
                    <a:pt x="1167" y="216"/>
                    <a:pt x="936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1673200" y="3274050"/>
              <a:ext cx="29175" cy="25025"/>
            </a:xfrm>
            <a:custGeom>
              <a:rect b="b" l="l" r="r" t="t"/>
              <a:pathLst>
                <a:path extrusionOk="0" h="1001" w="1167">
                  <a:moveTo>
                    <a:pt x="663" y="0"/>
                  </a:moveTo>
                  <a:cubicBezTo>
                    <a:pt x="216" y="0"/>
                    <a:pt x="0" y="547"/>
                    <a:pt x="317" y="850"/>
                  </a:cubicBezTo>
                  <a:cubicBezTo>
                    <a:pt x="416" y="954"/>
                    <a:pt x="542" y="1000"/>
                    <a:pt x="666" y="1000"/>
                  </a:cubicBezTo>
                  <a:cubicBezTo>
                    <a:pt x="920" y="1000"/>
                    <a:pt x="1167" y="804"/>
                    <a:pt x="1167" y="504"/>
                  </a:cubicBezTo>
                  <a:cubicBezTo>
                    <a:pt x="1167" y="231"/>
                    <a:pt x="937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947175" y="3176825"/>
              <a:ext cx="29200" cy="25025"/>
            </a:xfrm>
            <a:custGeom>
              <a:rect b="b" l="l" r="r" t="t"/>
              <a:pathLst>
                <a:path extrusionOk="0" h="1001" w="1168">
                  <a:moveTo>
                    <a:pt x="678" y="1"/>
                  </a:moveTo>
                  <a:cubicBezTo>
                    <a:pt x="231" y="1"/>
                    <a:pt x="1" y="534"/>
                    <a:pt x="318" y="851"/>
                  </a:cubicBezTo>
                  <a:cubicBezTo>
                    <a:pt x="422" y="954"/>
                    <a:pt x="549" y="1001"/>
                    <a:pt x="672" y="1001"/>
                  </a:cubicBezTo>
                  <a:cubicBezTo>
                    <a:pt x="927" y="1001"/>
                    <a:pt x="1167" y="805"/>
                    <a:pt x="1167" y="505"/>
                  </a:cubicBezTo>
                  <a:cubicBezTo>
                    <a:pt x="1167" y="231"/>
                    <a:pt x="951" y="1"/>
                    <a:pt x="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1763575" y="3198425"/>
              <a:ext cx="29175" cy="25050"/>
            </a:xfrm>
            <a:custGeom>
              <a:rect b="b" l="l" r="r" t="t"/>
              <a:pathLst>
                <a:path extrusionOk="0" h="1002" w="1167">
                  <a:moveTo>
                    <a:pt x="663" y="1"/>
                  </a:moveTo>
                  <a:cubicBezTo>
                    <a:pt x="216" y="1"/>
                    <a:pt x="0" y="548"/>
                    <a:pt x="317" y="851"/>
                  </a:cubicBezTo>
                  <a:cubicBezTo>
                    <a:pt x="421" y="954"/>
                    <a:pt x="548" y="1001"/>
                    <a:pt x="672" y="1001"/>
                  </a:cubicBezTo>
                  <a:cubicBezTo>
                    <a:pt x="926" y="1001"/>
                    <a:pt x="1167" y="805"/>
                    <a:pt x="1167" y="505"/>
                  </a:cubicBezTo>
                  <a:cubicBezTo>
                    <a:pt x="1167" y="231"/>
                    <a:pt x="936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1435575" y="3126800"/>
              <a:ext cx="179325" cy="29900"/>
            </a:xfrm>
            <a:custGeom>
              <a:rect b="b" l="l" r="r" t="t"/>
              <a:pathLst>
                <a:path extrusionOk="0" h="1196" w="7173">
                  <a:moveTo>
                    <a:pt x="591" y="0"/>
                  </a:moveTo>
                  <a:cubicBezTo>
                    <a:pt x="260" y="0"/>
                    <a:pt x="1" y="259"/>
                    <a:pt x="1" y="591"/>
                  </a:cubicBezTo>
                  <a:cubicBezTo>
                    <a:pt x="1" y="922"/>
                    <a:pt x="260" y="1195"/>
                    <a:pt x="591" y="1195"/>
                  </a:cubicBezTo>
                  <a:lnTo>
                    <a:pt x="6582" y="1195"/>
                  </a:lnTo>
                  <a:cubicBezTo>
                    <a:pt x="6913" y="1195"/>
                    <a:pt x="7172" y="922"/>
                    <a:pt x="7172" y="591"/>
                  </a:cubicBezTo>
                  <a:cubicBezTo>
                    <a:pt x="7172" y="259"/>
                    <a:pt x="6913" y="0"/>
                    <a:pt x="6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1809300" y="3355775"/>
              <a:ext cx="179300" cy="30250"/>
            </a:xfrm>
            <a:custGeom>
              <a:rect b="b" l="l" r="r" t="t"/>
              <a:pathLst>
                <a:path extrusionOk="0" h="1210" w="7172">
                  <a:moveTo>
                    <a:pt x="591" y="0"/>
                  </a:moveTo>
                  <a:cubicBezTo>
                    <a:pt x="259" y="0"/>
                    <a:pt x="0" y="274"/>
                    <a:pt x="0" y="605"/>
                  </a:cubicBezTo>
                  <a:cubicBezTo>
                    <a:pt x="0" y="936"/>
                    <a:pt x="259" y="1210"/>
                    <a:pt x="591" y="1210"/>
                  </a:cubicBezTo>
                  <a:lnTo>
                    <a:pt x="6582" y="1210"/>
                  </a:lnTo>
                  <a:cubicBezTo>
                    <a:pt x="6913" y="1196"/>
                    <a:pt x="7172" y="936"/>
                    <a:pt x="7172" y="605"/>
                  </a:cubicBezTo>
                  <a:cubicBezTo>
                    <a:pt x="7172" y="274"/>
                    <a:pt x="6913" y="0"/>
                    <a:pt x="6582" y="0"/>
                  </a:cubicBezTo>
                  <a:close/>
                </a:path>
              </a:pathLst>
            </a:custGeom>
            <a:solidFill>
              <a:srgbClr val="FF9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34"/>
          <p:cNvSpPr txBox="1"/>
          <p:nvPr>
            <p:ph type="title"/>
          </p:nvPr>
        </p:nvSpPr>
        <p:spPr>
          <a:xfrm>
            <a:off x="214325" y="2319150"/>
            <a:ext cx="45540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Résultats des modèles après Suréchantillonnage</a:t>
            </a:r>
            <a:endParaRPr sz="3300"/>
          </a:p>
        </p:txBody>
      </p:sp>
      <p:sp>
        <p:nvSpPr>
          <p:cNvPr id="667" name="Google Shape;667;p34"/>
          <p:cNvSpPr txBox="1"/>
          <p:nvPr>
            <p:ph idx="2" type="title"/>
          </p:nvPr>
        </p:nvSpPr>
        <p:spPr>
          <a:xfrm>
            <a:off x="827275" y="715725"/>
            <a:ext cx="10140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68" name="Google Shape;668;p34"/>
          <p:cNvGrpSpPr/>
          <p:nvPr/>
        </p:nvGrpSpPr>
        <p:grpSpPr>
          <a:xfrm>
            <a:off x="5056396" y="825099"/>
            <a:ext cx="3582896" cy="6633415"/>
            <a:chOff x="3344475" y="2136700"/>
            <a:chExt cx="1286775" cy="2382350"/>
          </a:xfrm>
        </p:grpSpPr>
        <p:sp>
          <p:nvSpPr>
            <p:cNvPr id="669" name="Google Shape;669;p34"/>
            <p:cNvSpPr/>
            <p:nvPr/>
          </p:nvSpPr>
          <p:spPr>
            <a:xfrm>
              <a:off x="3448875" y="4515075"/>
              <a:ext cx="1182375" cy="1100"/>
            </a:xfrm>
            <a:custGeom>
              <a:rect b="b" l="l" r="r" t="t"/>
              <a:pathLst>
                <a:path extrusionOk="0" fill="none" h="44" w="47295">
                  <a:moveTo>
                    <a:pt x="1" y="43"/>
                  </a:moveTo>
                  <a:cubicBezTo>
                    <a:pt x="15943" y="0"/>
                    <a:pt x="31381" y="0"/>
                    <a:pt x="47294" y="15"/>
                  </a:cubicBezTo>
                </a:path>
              </a:pathLst>
            </a:custGeom>
            <a:noFill/>
            <a:ln cap="rnd" cmpd="sng" w="32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4213575" y="2708800"/>
              <a:ext cx="359700" cy="574150"/>
            </a:xfrm>
            <a:custGeom>
              <a:rect b="b" l="l" r="r" t="t"/>
              <a:pathLst>
                <a:path extrusionOk="0" h="22966" w="14388">
                  <a:moveTo>
                    <a:pt x="2003" y="0"/>
                  </a:moveTo>
                  <a:cubicBezTo>
                    <a:pt x="2003" y="2060"/>
                    <a:pt x="2795" y="5271"/>
                    <a:pt x="2737" y="7316"/>
                  </a:cubicBezTo>
                  <a:cubicBezTo>
                    <a:pt x="5257" y="8900"/>
                    <a:pt x="7590" y="10744"/>
                    <a:pt x="9146" y="13293"/>
                  </a:cubicBezTo>
                  <a:cubicBezTo>
                    <a:pt x="8210" y="14502"/>
                    <a:pt x="6741" y="15136"/>
                    <a:pt x="5315" y="15683"/>
                  </a:cubicBezTo>
                  <a:cubicBezTo>
                    <a:pt x="3904" y="16230"/>
                    <a:pt x="2406" y="16792"/>
                    <a:pt x="1383" y="17915"/>
                  </a:cubicBezTo>
                  <a:cubicBezTo>
                    <a:pt x="346" y="19039"/>
                    <a:pt x="1" y="20940"/>
                    <a:pt x="1023" y="22063"/>
                  </a:cubicBezTo>
                  <a:cubicBezTo>
                    <a:pt x="1644" y="22754"/>
                    <a:pt x="2553" y="22965"/>
                    <a:pt x="3509" y="22965"/>
                  </a:cubicBezTo>
                  <a:cubicBezTo>
                    <a:pt x="4107" y="22965"/>
                    <a:pt x="4724" y="22883"/>
                    <a:pt x="5300" y="22783"/>
                  </a:cubicBezTo>
                  <a:cubicBezTo>
                    <a:pt x="7979" y="22322"/>
                    <a:pt x="10874" y="21645"/>
                    <a:pt x="12588" y="19528"/>
                  </a:cubicBezTo>
                  <a:cubicBezTo>
                    <a:pt x="14373" y="17354"/>
                    <a:pt x="14388" y="14128"/>
                    <a:pt x="13293" y="11536"/>
                  </a:cubicBezTo>
                  <a:cubicBezTo>
                    <a:pt x="12213" y="8943"/>
                    <a:pt x="10183" y="6870"/>
                    <a:pt x="8109" y="4969"/>
                  </a:cubicBezTo>
                  <a:cubicBezTo>
                    <a:pt x="6467" y="3471"/>
                    <a:pt x="3774" y="1354"/>
                    <a:pt x="20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3740850" y="4324600"/>
              <a:ext cx="267550" cy="172850"/>
            </a:xfrm>
            <a:custGeom>
              <a:rect b="b" l="l" r="r" t="t"/>
              <a:pathLst>
                <a:path extrusionOk="0" h="6914" w="10702">
                  <a:moveTo>
                    <a:pt x="10701" y="1"/>
                  </a:moveTo>
                  <a:lnTo>
                    <a:pt x="7691" y="102"/>
                  </a:lnTo>
                  <a:cubicBezTo>
                    <a:pt x="7864" y="1355"/>
                    <a:pt x="7245" y="2593"/>
                    <a:pt x="6122" y="3212"/>
                  </a:cubicBezTo>
                  <a:cubicBezTo>
                    <a:pt x="5387" y="3601"/>
                    <a:pt x="4509" y="3659"/>
                    <a:pt x="3702" y="3889"/>
                  </a:cubicBezTo>
                  <a:cubicBezTo>
                    <a:pt x="2104" y="4336"/>
                    <a:pt x="764" y="5430"/>
                    <a:pt x="1" y="6914"/>
                  </a:cubicBezTo>
                  <a:lnTo>
                    <a:pt x="10701" y="6914"/>
                  </a:lnTo>
                  <a:lnTo>
                    <a:pt x="10701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3740850" y="4365300"/>
              <a:ext cx="267550" cy="132150"/>
            </a:xfrm>
            <a:custGeom>
              <a:rect b="b" l="l" r="r" t="t"/>
              <a:pathLst>
                <a:path extrusionOk="0" h="5286" w="10702">
                  <a:moveTo>
                    <a:pt x="7518" y="0"/>
                  </a:moveTo>
                  <a:cubicBezTo>
                    <a:pt x="7259" y="677"/>
                    <a:pt x="6755" y="1239"/>
                    <a:pt x="6122" y="1584"/>
                  </a:cubicBezTo>
                  <a:cubicBezTo>
                    <a:pt x="5387" y="1973"/>
                    <a:pt x="4509" y="2031"/>
                    <a:pt x="3702" y="2261"/>
                  </a:cubicBezTo>
                  <a:cubicBezTo>
                    <a:pt x="2104" y="2708"/>
                    <a:pt x="764" y="3802"/>
                    <a:pt x="1" y="5286"/>
                  </a:cubicBezTo>
                  <a:lnTo>
                    <a:pt x="10701" y="5286"/>
                  </a:lnTo>
                  <a:lnTo>
                    <a:pt x="10701" y="1541"/>
                  </a:lnTo>
                  <a:cubicBezTo>
                    <a:pt x="10471" y="1685"/>
                    <a:pt x="10226" y="1800"/>
                    <a:pt x="9967" y="1844"/>
                  </a:cubicBezTo>
                  <a:cubicBezTo>
                    <a:pt x="9874" y="1862"/>
                    <a:pt x="9782" y="1871"/>
                    <a:pt x="9690" y="1871"/>
                  </a:cubicBezTo>
                  <a:cubicBezTo>
                    <a:pt x="9425" y="1871"/>
                    <a:pt x="9165" y="1796"/>
                    <a:pt x="8930" y="1656"/>
                  </a:cubicBezTo>
                  <a:cubicBezTo>
                    <a:pt x="8642" y="1440"/>
                    <a:pt x="8368" y="1196"/>
                    <a:pt x="8166" y="908"/>
                  </a:cubicBezTo>
                  <a:cubicBezTo>
                    <a:pt x="7936" y="620"/>
                    <a:pt x="7734" y="303"/>
                    <a:pt x="7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3733300" y="4484475"/>
              <a:ext cx="287325" cy="27025"/>
            </a:xfrm>
            <a:custGeom>
              <a:rect b="b" l="l" r="r" t="t"/>
              <a:pathLst>
                <a:path extrusionOk="0" h="1081" w="11493">
                  <a:moveTo>
                    <a:pt x="548" y="0"/>
                  </a:moveTo>
                  <a:cubicBezTo>
                    <a:pt x="245" y="0"/>
                    <a:pt x="1" y="245"/>
                    <a:pt x="1" y="547"/>
                  </a:cubicBezTo>
                  <a:cubicBezTo>
                    <a:pt x="1" y="850"/>
                    <a:pt x="245" y="1080"/>
                    <a:pt x="548" y="1080"/>
                  </a:cubicBezTo>
                  <a:lnTo>
                    <a:pt x="10960" y="1080"/>
                  </a:lnTo>
                  <a:cubicBezTo>
                    <a:pt x="11262" y="1080"/>
                    <a:pt x="11493" y="850"/>
                    <a:pt x="11493" y="547"/>
                  </a:cubicBezTo>
                  <a:cubicBezTo>
                    <a:pt x="11493" y="245"/>
                    <a:pt x="11262" y="0"/>
                    <a:pt x="10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172900" y="4330000"/>
              <a:ext cx="267525" cy="172850"/>
            </a:xfrm>
            <a:custGeom>
              <a:rect b="b" l="l" r="r" t="t"/>
              <a:pathLst>
                <a:path extrusionOk="0" h="6914" w="10701">
                  <a:moveTo>
                    <a:pt x="0" y="1"/>
                  </a:moveTo>
                  <a:lnTo>
                    <a:pt x="0" y="6914"/>
                  </a:lnTo>
                  <a:lnTo>
                    <a:pt x="10701" y="6914"/>
                  </a:lnTo>
                  <a:cubicBezTo>
                    <a:pt x="9923" y="5430"/>
                    <a:pt x="8584" y="4336"/>
                    <a:pt x="6985" y="3889"/>
                  </a:cubicBezTo>
                  <a:cubicBezTo>
                    <a:pt x="6193" y="3659"/>
                    <a:pt x="5315" y="3601"/>
                    <a:pt x="4566" y="3212"/>
                  </a:cubicBezTo>
                  <a:cubicBezTo>
                    <a:pt x="3442" y="2593"/>
                    <a:pt x="2823" y="1355"/>
                    <a:pt x="2996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B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4172900" y="4370700"/>
              <a:ext cx="267525" cy="131800"/>
            </a:xfrm>
            <a:custGeom>
              <a:rect b="b" l="l" r="r" t="t"/>
              <a:pathLst>
                <a:path extrusionOk="0" h="5272" w="10701">
                  <a:moveTo>
                    <a:pt x="3183" y="0"/>
                  </a:moveTo>
                  <a:cubicBezTo>
                    <a:pt x="2967" y="303"/>
                    <a:pt x="2751" y="605"/>
                    <a:pt x="2535" y="893"/>
                  </a:cubicBezTo>
                  <a:cubicBezTo>
                    <a:pt x="2319" y="1196"/>
                    <a:pt x="2060" y="1440"/>
                    <a:pt x="1757" y="1642"/>
                  </a:cubicBezTo>
                  <a:cubicBezTo>
                    <a:pt x="1532" y="1793"/>
                    <a:pt x="1266" y="1871"/>
                    <a:pt x="1001" y="1871"/>
                  </a:cubicBezTo>
                  <a:cubicBezTo>
                    <a:pt x="912" y="1871"/>
                    <a:pt x="822" y="1862"/>
                    <a:pt x="735" y="1844"/>
                  </a:cubicBezTo>
                  <a:cubicBezTo>
                    <a:pt x="476" y="1786"/>
                    <a:pt x="217" y="1685"/>
                    <a:pt x="0" y="1541"/>
                  </a:cubicBezTo>
                  <a:lnTo>
                    <a:pt x="0" y="5271"/>
                  </a:lnTo>
                  <a:lnTo>
                    <a:pt x="10701" y="5271"/>
                  </a:lnTo>
                  <a:cubicBezTo>
                    <a:pt x="9923" y="3802"/>
                    <a:pt x="8584" y="2708"/>
                    <a:pt x="6985" y="2261"/>
                  </a:cubicBezTo>
                  <a:cubicBezTo>
                    <a:pt x="6179" y="2031"/>
                    <a:pt x="5315" y="1973"/>
                    <a:pt x="4566" y="1584"/>
                  </a:cubicBezTo>
                  <a:cubicBezTo>
                    <a:pt x="3932" y="1239"/>
                    <a:pt x="3428" y="677"/>
                    <a:pt x="3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4160300" y="4489875"/>
              <a:ext cx="287700" cy="27025"/>
            </a:xfrm>
            <a:custGeom>
              <a:rect b="b" l="l" r="r" t="t"/>
              <a:pathLst>
                <a:path extrusionOk="0" h="1081" w="11508">
                  <a:moveTo>
                    <a:pt x="533" y="0"/>
                  </a:moveTo>
                  <a:cubicBezTo>
                    <a:pt x="245" y="0"/>
                    <a:pt x="0" y="245"/>
                    <a:pt x="0" y="547"/>
                  </a:cubicBezTo>
                  <a:cubicBezTo>
                    <a:pt x="0" y="850"/>
                    <a:pt x="245" y="1080"/>
                    <a:pt x="533" y="1080"/>
                  </a:cubicBezTo>
                  <a:lnTo>
                    <a:pt x="10960" y="1080"/>
                  </a:lnTo>
                  <a:cubicBezTo>
                    <a:pt x="11262" y="1080"/>
                    <a:pt x="11507" y="850"/>
                    <a:pt x="11507" y="547"/>
                  </a:cubicBezTo>
                  <a:cubicBezTo>
                    <a:pt x="11507" y="245"/>
                    <a:pt x="11262" y="0"/>
                    <a:pt x="10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3994325" y="2543900"/>
              <a:ext cx="139350" cy="177700"/>
            </a:xfrm>
            <a:custGeom>
              <a:rect b="b" l="l" r="r" t="t"/>
              <a:pathLst>
                <a:path extrusionOk="0" h="7108" w="5574">
                  <a:moveTo>
                    <a:pt x="3946" y="1"/>
                  </a:moveTo>
                  <a:cubicBezTo>
                    <a:pt x="3716" y="1"/>
                    <a:pt x="3500" y="15"/>
                    <a:pt x="3284" y="73"/>
                  </a:cubicBezTo>
                  <a:lnTo>
                    <a:pt x="3169" y="87"/>
                  </a:lnTo>
                  <a:cubicBezTo>
                    <a:pt x="2823" y="159"/>
                    <a:pt x="2391" y="274"/>
                    <a:pt x="2002" y="375"/>
                  </a:cubicBezTo>
                  <a:cubicBezTo>
                    <a:pt x="1858" y="404"/>
                    <a:pt x="1714" y="433"/>
                    <a:pt x="1585" y="461"/>
                  </a:cubicBezTo>
                  <a:cubicBezTo>
                    <a:pt x="1657" y="994"/>
                    <a:pt x="1657" y="1541"/>
                    <a:pt x="1570" y="2074"/>
                  </a:cubicBezTo>
                  <a:cubicBezTo>
                    <a:pt x="1469" y="2694"/>
                    <a:pt x="1311" y="3298"/>
                    <a:pt x="1081" y="3889"/>
                  </a:cubicBezTo>
                  <a:cubicBezTo>
                    <a:pt x="1052" y="3932"/>
                    <a:pt x="1037" y="3975"/>
                    <a:pt x="1023" y="4033"/>
                  </a:cubicBezTo>
                  <a:cubicBezTo>
                    <a:pt x="1009" y="4076"/>
                    <a:pt x="980" y="4119"/>
                    <a:pt x="965" y="4162"/>
                  </a:cubicBezTo>
                  <a:cubicBezTo>
                    <a:pt x="951" y="4206"/>
                    <a:pt x="922" y="4263"/>
                    <a:pt x="908" y="4307"/>
                  </a:cubicBezTo>
                  <a:lnTo>
                    <a:pt x="850" y="4436"/>
                  </a:lnTo>
                  <a:cubicBezTo>
                    <a:pt x="821" y="4479"/>
                    <a:pt x="807" y="4523"/>
                    <a:pt x="778" y="4580"/>
                  </a:cubicBezTo>
                  <a:cubicBezTo>
                    <a:pt x="778" y="4580"/>
                    <a:pt x="778" y="4595"/>
                    <a:pt x="764" y="4595"/>
                  </a:cubicBezTo>
                  <a:cubicBezTo>
                    <a:pt x="749" y="4638"/>
                    <a:pt x="735" y="4681"/>
                    <a:pt x="721" y="4710"/>
                  </a:cubicBezTo>
                  <a:cubicBezTo>
                    <a:pt x="634" y="4868"/>
                    <a:pt x="562" y="5041"/>
                    <a:pt x="476" y="5199"/>
                  </a:cubicBezTo>
                  <a:cubicBezTo>
                    <a:pt x="346" y="5459"/>
                    <a:pt x="202" y="5703"/>
                    <a:pt x="58" y="5948"/>
                  </a:cubicBezTo>
                  <a:lnTo>
                    <a:pt x="0" y="6049"/>
                  </a:lnTo>
                  <a:lnTo>
                    <a:pt x="692" y="6452"/>
                  </a:lnTo>
                  <a:cubicBezTo>
                    <a:pt x="879" y="6568"/>
                    <a:pt x="1066" y="6683"/>
                    <a:pt x="1268" y="6784"/>
                  </a:cubicBezTo>
                  <a:cubicBezTo>
                    <a:pt x="1738" y="6996"/>
                    <a:pt x="2244" y="7107"/>
                    <a:pt x="2755" y="7107"/>
                  </a:cubicBezTo>
                  <a:cubicBezTo>
                    <a:pt x="3042" y="7107"/>
                    <a:pt x="3330" y="7072"/>
                    <a:pt x="3615" y="7000"/>
                  </a:cubicBezTo>
                  <a:cubicBezTo>
                    <a:pt x="4393" y="6784"/>
                    <a:pt x="5099" y="6294"/>
                    <a:pt x="5574" y="5631"/>
                  </a:cubicBezTo>
                  <a:lnTo>
                    <a:pt x="5545" y="5617"/>
                  </a:lnTo>
                  <a:lnTo>
                    <a:pt x="5531" y="5588"/>
                  </a:lnTo>
                  <a:lnTo>
                    <a:pt x="5516" y="5574"/>
                  </a:lnTo>
                  <a:lnTo>
                    <a:pt x="5502" y="5559"/>
                  </a:lnTo>
                  <a:cubicBezTo>
                    <a:pt x="5487" y="5545"/>
                    <a:pt x="5473" y="5531"/>
                    <a:pt x="5473" y="5516"/>
                  </a:cubicBezTo>
                  <a:lnTo>
                    <a:pt x="5444" y="5487"/>
                  </a:lnTo>
                  <a:lnTo>
                    <a:pt x="5387" y="5430"/>
                  </a:lnTo>
                  <a:lnTo>
                    <a:pt x="5343" y="5358"/>
                  </a:lnTo>
                  <a:lnTo>
                    <a:pt x="5315" y="5329"/>
                  </a:lnTo>
                  <a:lnTo>
                    <a:pt x="5286" y="5286"/>
                  </a:lnTo>
                  <a:lnTo>
                    <a:pt x="5271" y="5257"/>
                  </a:lnTo>
                  <a:lnTo>
                    <a:pt x="5228" y="5199"/>
                  </a:lnTo>
                  <a:lnTo>
                    <a:pt x="5214" y="5171"/>
                  </a:lnTo>
                  <a:cubicBezTo>
                    <a:pt x="5185" y="5127"/>
                    <a:pt x="5171" y="5084"/>
                    <a:pt x="5142" y="5055"/>
                  </a:cubicBezTo>
                  <a:lnTo>
                    <a:pt x="5127" y="5012"/>
                  </a:lnTo>
                  <a:lnTo>
                    <a:pt x="5113" y="4969"/>
                  </a:lnTo>
                  <a:lnTo>
                    <a:pt x="5084" y="4940"/>
                  </a:lnTo>
                  <a:cubicBezTo>
                    <a:pt x="5070" y="4911"/>
                    <a:pt x="5055" y="4868"/>
                    <a:pt x="5041" y="4839"/>
                  </a:cubicBezTo>
                  <a:lnTo>
                    <a:pt x="4998" y="4724"/>
                  </a:lnTo>
                  <a:lnTo>
                    <a:pt x="4969" y="4667"/>
                  </a:lnTo>
                  <a:cubicBezTo>
                    <a:pt x="4954" y="4595"/>
                    <a:pt x="4926" y="4537"/>
                    <a:pt x="4911" y="4479"/>
                  </a:cubicBezTo>
                  <a:cubicBezTo>
                    <a:pt x="4911" y="4465"/>
                    <a:pt x="4897" y="4451"/>
                    <a:pt x="4897" y="4422"/>
                  </a:cubicBezTo>
                  <a:cubicBezTo>
                    <a:pt x="4882" y="4407"/>
                    <a:pt x="4882" y="4379"/>
                    <a:pt x="4882" y="4364"/>
                  </a:cubicBezTo>
                  <a:cubicBezTo>
                    <a:pt x="4868" y="4335"/>
                    <a:pt x="4868" y="4321"/>
                    <a:pt x="4868" y="4307"/>
                  </a:cubicBezTo>
                  <a:cubicBezTo>
                    <a:pt x="4854" y="4292"/>
                    <a:pt x="4854" y="4263"/>
                    <a:pt x="4854" y="4249"/>
                  </a:cubicBezTo>
                  <a:cubicBezTo>
                    <a:pt x="4839" y="4220"/>
                    <a:pt x="4839" y="4206"/>
                    <a:pt x="4839" y="4191"/>
                  </a:cubicBezTo>
                  <a:cubicBezTo>
                    <a:pt x="4810" y="4134"/>
                    <a:pt x="4810" y="4062"/>
                    <a:pt x="4796" y="4004"/>
                  </a:cubicBezTo>
                  <a:lnTo>
                    <a:pt x="4782" y="3946"/>
                  </a:lnTo>
                  <a:lnTo>
                    <a:pt x="4767" y="3889"/>
                  </a:lnTo>
                  <a:cubicBezTo>
                    <a:pt x="4710" y="3442"/>
                    <a:pt x="4681" y="3010"/>
                    <a:pt x="4695" y="2578"/>
                  </a:cubicBezTo>
                  <a:cubicBezTo>
                    <a:pt x="4710" y="2406"/>
                    <a:pt x="4710" y="2233"/>
                    <a:pt x="4724" y="2074"/>
                  </a:cubicBezTo>
                  <a:cubicBezTo>
                    <a:pt x="4753" y="1513"/>
                    <a:pt x="4825" y="951"/>
                    <a:pt x="4940" y="404"/>
                  </a:cubicBezTo>
                  <a:lnTo>
                    <a:pt x="4940" y="404"/>
                  </a:lnTo>
                  <a:cubicBezTo>
                    <a:pt x="4919" y="407"/>
                    <a:pt x="4898" y="409"/>
                    <a:pt x="4878" y="409"/>
                  </a:cubicBezTo>
                  <a:cubicBezTo>
                    <a:pt x="4558" y="409"/>
                    <a:pt x="4271" y="14"/>
                    <a:pt x="3946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3994325" y="2641100"/>
              <a:ext cx="139350" cy="80500"/>
            </a:xfrm>
            <a:custGeom>
              <a:rect b="b" l="l" r="r" t="t"/>
              <a:pathLst>
                <a:path extrusionOk="0" h="3220" w="5574">
                  <a:moveTo>
                    <a:pt x="1081" y="1"/>
                  </a:moveTo>
                  <a:cubicBezTo>
                    <a:pt x="1052" y="44"/>
                    <a:pt x="1037" y="87"/>
                    <a:pt x="1023" y="145"/>
                  </a:cubicBezTo>
                  <a:cubicBezTo>
                    <a:pt x="1009" y="188"/>
                    <a:pt x="980" y="231"/>
                    <a:pt x="965" y="274"/>
                  </a:cubicBezTo>
                  <a:cubicBezTo>
                    <a:pt x="951" y="318"/>
                    <a:pt x="922" y="375"/>
                    <a:pt x="908" y="419"/>
                  </a:cubicBezTo>
                  <a:lnTo>
                    <a:pt x="850" y="548"/>
                  </a:lnTo>
                  <a:cubicBezTo>
                    <a:pt x="821" y="591"/>
                    <a:pt x="807" y="635"/>
                    <a:pt x="778" y="692"/>
                  </a:cubicBezTo>
                  <a:cubicBezTo>
                    <a:pt x="778" y="692"/>
                    <a:pt x="778" y="707"/>
                    <a:pt x="764" y="707"/>
                  </a:cubicBezTo>
                  <a:cubicBezTo>
                    <a:pt x="749" y="750"/>
                    <a:pt x="735" y="793"/>
                    <a:pt x="721" y="822"/>
                  </a:cubicBezTo>
                  <a:cubicBezTo>
                    <a:pt x="634" y="980"/>
                    <a:pt x="562" y="1153"/>
                    <a:pt x="476" y="1311"/>
                  </a:cubicBezTo>
                  <a:cubicBezTo>
                    <a:pt x="346" y="1571"/>
                    <a:pt x="202" y="1815"/>
                    <a:pt x="58" y="2060"/>
                  </a:cubicBezTo>
                  <a:lnTo>
                    <a:pt x="0" y="2161"/>
                  </a:lnTo>
                  <a:lnTo>
                    <a:pt x="692" y="2564"/>
                  </a:lnTo>
                  <a:cubicBezTo>
                    <a:pt x="879" y="2680"/>
                    <a:pt x="1066" y="2795"/>
                    <a:pt x="1268" y="2896"/>
                  </a:cubicBezTo>
                  <a:cubicBezTo>
                    <a:pt x="1738" y="3108"/>
                    <a:pt x="2244" y="3219"/>
                    <a:pt x="2755" y="3219"/>
                  </a:cubicBezTo>
                  <a:cubicBezTo>
                    <a:pt x="3042" y="3219"/>
                    <a:pt x="3330" y="3184"/>
                    <a:pt x="3615" y="3112"/>
                  </a:cubicBezTo>
                  <a:cubicBezTo>
                    <a:pt x="4393" y="2896"/>
                    <a:pt x="5099" y="2406"/>
                    <a:pt x="5574" y="1743"/>
                  </a:cubicBezTo>
                  <a:lnTo>
                    <a:pt x="5545" y="1729"/>
                  </a:lnTo>
                  <a:lnTo>
                    <a:pt x="5531" y="1700"/>
                  </a:lnTo>
                  <a:lnTo>
                    <a:pt x="5516" y="1686"/>
                  </a:lnTo>
                  <a:lnTo>
                    <a:pt x="5502" y="1671"/>
                  </a:lnTo>
                  <a:lnTo>
                    <a:pt x="5473" y="1628"/>
                  </a:lnTo>
                  <a:lnTo>
                    <a:pt x="5444" y="1599"/>
                  </a:lnTo>
                  <a:lnTo>
                    <a:pt x="5387" y="1542"/>
                  </a:lnTo>
                  <a:lnTo>
                    <a:pt x="5343" y="1470"/>
                  </a:lnTo>
                  <a:lnTo>
                    <a:pt x="5315" y="1455"/>
                  </a:lnTo>
                  <a:lnTo>
                    <a:pt x="5286" y="1398"/>
                  </a:lnTo>
                  <a:lnTo>
                    <a:pt x="5271" y="1369"/>
                  </a:lnTo>
                  <a:lnTo>
                    <a:pt x="5228" y="1326"/>
                  </a:lnTo>
                  <a:lnTo>
                    <a:pt x="5214" y="1283"/>
                  </a:lnTo>
                  <a:cubicBezTo>
                    <a:pt x="5185" y="1239"/>
                    <a:pt x="5171" y="1196"/>
                    <a:pt x="5142" y="1167"/>
                  </a:cubicBezTo>
                  <a:lnTo>
                    <a:pt x="5127" y="1139"/>
                  </a:lnTo>
                  <a:lnTo>
                    <a:pt x="5113" y="1081"/>
                  </a:lnTo>
                  <a:lnTo>
                    <a:pt x="5084" y="1052"/>
                  </a:lnTo>
                  <a:cubicBezTo>
                    <a:pt x="5070" y="1023"/>
                    <a:pt x="5055" y="980"/>
                    <a:pt x="5041" y="951"/>
                  </a:cubicBezTo>
                  <a:lnTo>
                    <a:pt x="4998" y="836"/>
                  </a:lnTo>
                  <a:lnTo>
                    <a:pt x="4969" y="779"/>
                  </a:lnTo>
                  <a:cubicBezTo>
                    <a:pt x="4954" y="707"/>
                    <a:pt x="4926" y="649"/>
                    <a:pt x="4911" y="591"/>
                  </a:cubicBezTo>
                  <a:cubicBezTo>
                    <a:pt x="4911" y="577"/>
                    <a:pt x="4897" y="563"/>
                    <a:pt x="4897" y="534"/>
                  </a:cubicBezTo>
                  <a:cubicBezTo>
                    <a:pt x="4882" y="519"/>
                    <a:pt x="4882" y="491"/>
                    <a:pt x="4882" y="476"/>
                  </a:cubicBezTo>
                  <a:cubicBezTo>
                    <a:pt x="4868" y="462"/>
                    <a:pt x="4868" y="433"/>
                    <a:pt x="4868" y="419"/>
                  </a:cubicBezTo>
                  <a:cubicBezTo>
                    <a:pt x="4854" y="404"/>
                    <a:pt x="4854" y="375"/>
                    <a:pt x="4854" y="361"/>
                  </a:cubicBezTo>
                  <a:cubicBezTo>
                    <a:pt x="4839" y="347"/>
                    <a:pt x="4839" y="318"/>
                    <a:pt x="4839" y="303"/>
                  </a:cubicBezTo>
                  <a:cubicBezTo>
                    <a:pt x="4810" y="246"/>
                    <a:pt x="4810" y="188"/>
                    <a:pt x="4796" y="116"/>
                  </a:cubicBezTo>
                  <a:lnTo>
                    <a:pt x="4782" y="58"/>
                  </a:lnTo>
                  <a:lnTo>
                    <a:pt x="47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3867950" y="2975350"/>
              <a:ext cx="372650" cy="520325"/>
            </a:xfrm>
            <a:custGeom>
              <a:rect b="b" l="l" r="r" t="t"/>
              <a:pathLst>
                <a:path extrusionOk="0" h="20813" w="14906">
                  <a:moveTo>
                    <a:pt x="9000" y="0"/>
                  </a:moveTo>
                  <a:cubicBezTo>
                    <a:pt x="8895" y="0"/>
                    <a:pt x="8790" y="3"/>
                    <a:pt x="8685" y="10"/>
                  </a:cubicBezTo>
                  <a:lnTo>
                    <a:pt x="5084" y="211"/>
                  </a:lnTo>
                  <a:cubicBezTo>
                    <a:pt x="2204" y="370"/>
                    <a:pt x="1" y="2832"/>
                    <a:pt x="159" y="5712"/>
                  </a:cubicBezTo>
                  <a:lnTo>
                    <a:pt x="735" y="15894"/>
                  </a:lnTo>
                  <a:cubicBezTo>
                    <a:pt x="888" y="18663"/>
                    <a:pt x="3192" y="20813"/>
                    <a:pt x="5945" y="20813"/>
                  </a:cubicBezTo>
                  <a:cubicBezTo>
                    <a:pt x="6041" y="20813"/>
                    <a:pt x="6139" y="20810"/>
                    <a:pt x="6236" y="20805"/>
                  </a:cubicBezTo>
                  <a:lnTo>
                    <a:pt x="9837" y="20603"/>
                  </a:lnTo>
                  <a:cubicBezTo>
                    <a:pt x="12703" y="20431"/>
                    <a:pt x="14906" y="17968"/>
                    <a:pt x="14748" y="15102"/>
                  </a:cubicBezTo>
                  <a:lnTo>
                    <a:pt x="14171" y="4920"/>
                  </a:lnTo>
                  <a:cubicBezTo>
                    <a:pt x="14019" y="2146"/>
                    <a:pt x="11729" y="0"/>
                    <a:pt x="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063450" y="3293475"/>
              <a:ext cx="190125" cy="1061775"/>
            </a:xfrm>
            <a:custGeom>
              <a:rect b="b" l="l" r="r" t="t"/>
              <a:pathLst>
                <a:path extrusionOk="0" h="42471" w="7605">
                  <a:moveTo>
                    <a:pt x="7129" y="1"/>
                  </a:moveTo>
                  <a:lnTo>
                    <a:pt x="15" y="1038"/>
                  </a:lnTo>
                  <a:cubicBezTo>
                    <a:pt x="1" y="5401"/>
                    <a:pt x="3486" y="38178"/>
                    <a:pt x="4177" y="42470"/>
                  </a:cubicBezTo>
                  <a:lnTo>
                    <a:pt x="7604" y="42398"/>
                  </a:lnTo>
                  <a:cubicBezTo>
                    <a:pt x="7576" y="37545"/>
                    <a:pt x="7374" y="4436"/>
                    <a:pt x="7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3873725" y="3276575"/>
              <a:ext cx="187950" cy="592625"/>
            </a:xfrm>
            <a:custGeom>
              <a:rect b="b" l="l" r="r" t="t"/>
              <a:pathLst>
                <a:path extrusionOk="0" h="23705" w="7518">
                  <a:moveTo>
                    <a:pt x="0" y="0"/>
                  </a:moveTo>
                  <a:cubicBezTo>
                    <a:pt x="58" y="4652"/>
                    <a:pt x="850" y="18621"/>
                    <a:pt x="1195" y="23704"/>
                  </a:cubicBezTo>
                  <a:lnTo>
                    <a:pt x="6121" y="23704"/>
                  </a:lnTo>
                  <a:cubicBezTo>
                    <a:pt x="6610" y="18995"/>
                    <a:pt x="7517" y="5271"/>
                    <a:pt x="7172" y="54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3815025" y="2681425"/>
              <a:ext cx="514875" cy="627500"/>
            </a:xfrm>
            <a:custGeom>
              <a:rect b="b" l="l" r="r" t="t"/>
              <a:pathLst>
                <a:path extrusionOk="0" h="25100" w="20595">
                  <a:moveTo>
                    <a:pt x="11752" y="1"/>
                  </a:moveTo>
                  <a:cubicBezTo>
                    <a:pt x="10629" y="30"/>
                    <a:pt x="9520" y="130"/>
                    <a:pt x="8411" y="217"/>
                  </a:cubicBezTo>
                  <a:cubicBezTo>
                    <a:pt x="8022" y="260"/>
                    <a:pt x="7633" y="289"/>
                    <a:pt x="7244" y="318"/>
                  </a:cubicBezTo>
                  <a:lnTo>
                    <a:pt x="6524" y="361"/>
                  </a:lnTo>
                  <a:lnTo>
                    <a:pt x="5977" y="390"/>
                  </a:lnTo>
                  <a:lnTo>
                    <a:pt x="5632" y="390"/>
                  </a:lnTo>
                  <a:lnTo>
                    <a:pt x="5372" y="404"/>
                  </a:lnTo>
                  <a:cubicBezTo>
                    <a:pt x="4868" y="404"/>
                    <a:pt x="4379" y="447"/>
                    <a:pt x="3875" y="548"/>
                  </a:cubicBezTo>
                  <a:cubicBezTo>
                    <a:pt x="3486" y="620"/>
                    <a:pt x="3111" y="778"/>
                    <a:pt x="2766" y="994"/>
                  </a:cubicBezTo>
                  <a:lnTo>
                    <a:pt x="2694" y="1038"/>
                  </a:lnTo>
                  <a:lnTo>
                    <a:pt x="2665" y="1067"/>
                  </a:lnTo>
                  <a:cubicBezTo>
                    <a:pt x="2521" y="1153"/>
                    <a:pt x="2391" y="1268"/>
                    <a:pt x="2262" y="1383"/>
                  </a:cubicBezTo>
                  <a:lnTo>
                    <a:pt x="2233" y="1412"/>
                  </a:lnTo>
                  <a:lnTo>
                    <a:pt x="2218" y="1441"/>
                  </a:lnTo>
                  <a:cubicBezTo>
                    <a:pt x="2132" y="1527"/>
                    <a:pt x="2046" y="1614"/>
                    <a:pt x="1974" y="1700"/>
                  </a:cubicBezTo>
                  <a:cubicBezTo>
                    <a:pt x="1844" y="1859"/>
                    <a:pt x="1714" y="2017"/>
                    <a:pt x="1614" y="2190"/>
                  </a:cubicBezTo>
                  <a:cubicBezTo>
                    <a:pt x="634" y="3630"/>
                    <a:pt x="245" y="5387"/>
                    <a:pt x="101" y="7101"/>
                  </a:cubicBezTo>
                  <a:cubicBezTo>
                    <a:pt x="15" y="8152"/>
                    <a:pt x="1" y="9218"/>
                    <a:pt x="73" y="10269"/>
                  </a:cubicBezTo>
                  <a:cubicBezTo>
                    <a:pt x="87" y="10427"/>
                    <a:pt x="87" y="10571"/>
                    <a:pt x="101" y="10715"/>
                  </a:cubicBezTo>
                  <a:cubicBezTo>
                    <a:pt x="116" y="10816"/>
                    <a:pt x="116" y="10917"/>
                    <a:pt x="130" y="11018"/>
                  </a:cubicBezTo>
                  <a:cubicBezTo>
                    <a:pt x="159" y="11378"/>
                    <a:pt x="202" y="11738"/>
                    <a:pt x="231" y="12098"/>
                  </a:cubicBezTo>
                  <a:cubicBezTo>
                    <a:pt x="274" y="12429"/>
                    <a:pt x="317" y="12746"/>
                    <a:pt x="361" y="13063"/>
                  </a:cubicBezTo>
                  <a:cubicBezTo>
                    <a:pt x="548" y="14460"/>
                    <a:pt x="778" y="15842"/>
                    <a:pt x="980" y="17181"/>
                  </a:cubicBezTo>
                  <a:cubicBezTo>
                    <a:pt x="980" y="17239"/>
                    <a:pt x="994" y="17297"/>
                    <a:pt x="994" y="17340"/>
                  </a:cubicBezTo>
                  <a:cubicBezTo>
                    <a:pt x="1009" y="17369"/>
                    <a:pt x="1009" y="17397"/>
                    <a:pt x="1009" y="17426"/>
                  </a:cubicBezTo>
                  <a:cubicBezTo>
                    <a:pt x="1138" y="18218"/>
                    <a:pt x="1354" y="19169"/>
                    <a:pt x="1570" y="20148"/>
                  </a:cubicBezTo>
                  <a:cubicBezTo>
                    <a:pt x="1686" y="20667"/>
                    <a:pt x="1815" y="21199"/>
                    <a:pt x="1930" y="21718"/>
                  </a:cubicBezTo>
                  <a:cubicBezTo>
                    <a:pt x="2089" y="22481"/>
                    <a:pt x="2247" y="23201"/>
                    <a:pt x="2362" y="23820"/>
                  </a:cubicBezTo>
                  <a:cubicBezTo>
                    <a:pt x="2377" y="23907"/>
                    <a:pt x="2391" y="23979"/>
                    <a:pt x="2391" y="24051"/>
                  </a:cubicBezTo>
                  <a:cubicBezTo>
                    <a:pt x="2391" y="24051"/>
                    <a:pt x="2492" y="24094"/>
                    <a:pt x="2665" y="24166"/>
                  </a:cubicBezTo>
                  <a:cubicBezTo>
                    <a:pt x="3457" y="24512"/>
                    <a:pt x="4278" y="24756"/>
                    <a:pt x="5127" y="24886"/>
                  </a:cubicBezTo>
                  <a:cubicBezTo>
                    <a:pt x="6318" y="25026"/>
                    <a:pt x="7517" y="25100"/>
                    <a:pt x="8719" y="25100"/>
                  </a:cubicBezTo>
                  <a:cubicBezTo>
                    <a:pt x="9000" y="25100"/>
                    <a:pt x="9282" y="25096"/>
                    <a:pt x="9563" y="25088"/>
                  </a:cubicBezTo>
                  <a:cubicBezTo>
                    <a:pt x="10643" y="25073"/>
                    <a:pt x="11723" y="25016"/>
                    <a:pt x="12789" y="24958"/>
                  </a:cubicBezTo>
                  <a:cubicBezTo>
                    <a:pt x="12991" y="24944"/>
                    <a:pt x="15799" y="24627"/>
                    <a:pt x="16749" y="24512"/>
                  </a:cubicBezTo>
                  <a:lnTo>
                    <a:pt x="16994" y="24483"/>
                  </a:lnTo>
                  <a:lnTo>
                    <a:pt x="17066" y="24483"/>
                  </a:lnTo>
                  <a:cubicBezTo>
                    <a:pt x="17124" y="23504"/>
                    <a:pt x="17268" y="22366"/>
                    <a:pt x="17455" y="21156"/>
                  </a:cubicBezTo>
                  <a:cubicBezTo>
                    <a:pt x="17513" y="20825"/>
                    <a:pt x="17570" y="20494"/>
                    <a:pt x="17628" y="20148"/>
                  </a:cubicBezTo>
                  <a:cubicBezTo>
                    <a:pt x="17729" y="19514"/>
                    <a:pt x="17844" y="18866"/>
                    <a:pt x="17959" y="18218"/>
                  </a:cubicBezTo>
                  <a:cubicBezTo>
                    <a:pt x="18290" y="16476"/>
                    <a:pt x="18650" y="14690"/>
                    <a:pt x="18967" y="13034"/>
                  </a:cubicBezTo>
                  <a:cubicBezTo>
                    <a:pt x="19039" y="12688"/>
                    <a:pt x="19097" y="12343"/>
                    <a:pt x="19154" y="11997"/>
                  </a:cubicBezTo>
                  <a:cubicBezTo>
                    <a:pt x="19241" y="11579"/>
                    <a:pt x="19313" y="11176"/>
                    <a:pt x="19385" y="10787"/>
                  </a:cubicBezTo>
                  <a:cubicBezTo>
                    <a:pt x="19414" y="10615"/>
                    <a:pt x="19442" y="10456"/>
                    <a:pt x="19471" y="10283"/>
                  </a:cubicBezTo>
                  <a:cubicBezTo>
                    <a:pt x="19486" y="10197"/>
                    <a:pt x="19500" y="10110"/>
                    <a:pt x="19514" y="10024"/>
                  </a:cubicBezTo>
                  <a:cubicBezTo>
                    <a:pt x="19846" y="8065"/>
                    <a:pt x="20594" y="5574"/>
                    <a:pt x="20191" y="3630"/>
                  </a:cubicBezTo>
                  <a:cubicBezTo>
                    <a:pt x="20004" y="2780"/>
                    <a:pt x="19414" y="2147"/>
                    <a:pt x="18693" y="1657"/>
                  </a:cubicBezTo>
                  <a:lnTo>
                    <a:pt x="18564" y="1571"/>
                  </a:lnTo>
                  <a:cubicBezTo>
                    <a:pt x="18132" y="1297"/>
                    <a:pt x="17685" y="1067"/>
                    <a:pt x="17225" y="865"/>
                  </a:cubicBezTo>
                  <a:lnTo>
                    <a:pt x="17196" y="850"/>
                  </a:lnTo>
                  <a:cubicBezTo>
                    <a:pt x="17052" y="778"/>
                    <a:pt x="16908" y="721"/>
                    <a:pt x="16778" y="663"/>
                  </a:cubicBezTo>
                  <a:cubicBezTo>
                    <a:pt x="15914" y="318"/>
                    <a:pt x="14992" y="116"/>
                    <a:pt x="14056" y="58"/>
                  </a:cubicBezTo>
                  <a:cubicBezTo>
                    <a:pt x="13869" y="30"/>
                    <a:pt x="13667" y="30"/>
                    <a:pt x="13466" y="15"/>
                  </a:cubicBezTo>
                  <a:cubicBezTo>
                    <a:pt x="13034" y="1"/>
                    <a:pt x="12616" y="1"/>
                    <a:pt x="12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4004400" y="3461625"/>
              <a:ext cx="83550" cy="33850"/>
            </a:xfrm>
            <a:custGeom>
              <a:rect b="b" l="l" r="r" t="t"/>
              <a:pathLst>
                <a:path extrusionOk="0" h="1354" w="3342">
                  <a:moveTo>
                    <a:pt x="1" y="0"/>
                  </a:moveTo>
                  <a:lnTo>
                    <a:pt x="1" y="0"/>
                  </a:lnTo>
                  <a:cubicBezTo>
                    <a:pt x="966" y="749"/>
                    <a:pt x="2118" y="1224"/>
                    <a:pt x="3342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4077850" y="2405675"/>
              <a:ext cx="60150" cy="99375"/>
            </a:xfrm>
            <a:custGeom>
              <a:rect b="b" l="l" r="r" t="t"/>
              <a:pathLst>
                <a:path extrusionOk="0" h="3975" w="2406">
                  <a:moveTo>
                    <a:pt x="1772" y="1"/>
                  </a:moveTo>
                  <a:cubicBezTo>
                    <a:pt x="1548" y="1"/>
                    <a:pt x="1276" y="68"/>
                    <a:pt x="1124" y="129"/>
                  </a:cubicBezTo>
                  <a:cubicBezTo>
                    <a:pt x="303" y="460"/>
                    <a:pt x="1" y="1411"/>
                    <a:pt x="245" y="2174"/>
                  </a:cubicBezTo>
                  <a:cubicBezTo>
                    <a:pt x="505" y="2952"/>
                    <a:pt x="1196" y="3528"/>
                    <a:pt x="1945" y="3974"/>
                  </a:cubicBezTo>
                  <a:cubicBezTo>
                    <a:pt x="2103" y="2966"/>
                    <a:pt x="2190" y="2088"/>
                    <a:pt x="2348" y="1080"/>
                  </a:cubicBezTo>
                  <a:cubicBezTo>
                    <a:pt x="2406" y="691"/>
                    <a:pt x="2406" y="201"/>
                    <a:pt x="2017" y="43"/>
                  </a:cubicBezTo>
                  <a:cubicBezTo>
                    <a:pt x="1952" y="13"/>
                    <a:pt x="1867" y="1"/>
                    <a:pt x="1772" y="1"/>
                  </a:cubicBezTo>
                  <a:close/>
                </a:path>
              </a:pathLst>
            </a:custGeom>
            <a:solidFill>
              <a:srgbClr val="2D1A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3994679" y="2346638"/>
              <a:ext cx="161700" cy="259557"/>
            </a:xfrm>
            <a:custGeom>
              <a:rect b="b" l="l" r="r" t="t"/>
              <a:pathLst>
                <a:path extrusionOk="0" h="10770" w="6468">
                  <a:moveTo>
                    <a:pt x="3407" y="1"/>
                  </a:moveTo>
                  <a:cubicBezTo>
                    <a:pt x="2252" y="1"/>
                    <a:pt x="1098" y="624"/>
                    <a:pt x="548" y="1856"/>
                  </a:cubicBezTo>
                  <a:cubicBezTo>
                    <a:pt x="390" y="2201"/>
                    <a:pt x="303" y="2590"/>
                    <a:pt x="274" y="2979"/>
                  </a:cubicBezTo>
                  <a:lnTo>
                    <a:pt x="58" y="7501"/>
                  </a:lnTo>
                  <a:cubicBezTo>
                    <a:pt x="15" y="7544"/>
                    <a:pt x="1" y="7602"/>
                    <a:pt x="1" y="7659"/>
                  </a:cubicBezTo>
                  <a:lnTo>
                    <a:pt x="1" y="7760"/>
                  </a:lnTo>
                  <a:lnTo>
                    <a:pt x="1" y="7803"/>
                  </a:lnTo>
                  <a:lnTo>
                    <a:pt x="1" y="7832"/>
                  </a:lnTo>
                  <a:lnTo>
                    <a:pt x="1" y="7933"/>
                  </a:lnTo>
                  <a:lnTo>
                    <a:pt x="1" y="7962"/>
                  </a:lnTo>
                  <a:cubicBezTo>
                    <a:pt x="1" y="8019"/>
                    <a:pt x="15" y="8063"/>
                    <a:pt x="30" y="8106"/>
                  </a:cubicBezTo>
                  <a:cubicBezTo>
                    <a:pt x="30" y="8149"/>
                    <a:pt x="44" y="8207"/>
                    <a:pt x="44" y="8250"/>
                  </a:cubicBezTo>
                  <a:lnTo>
                    <a:pt x="58" y="8307"/>
                  </a:lnTo>
                  <a:cubicBezTo>
                    <a:pt x="58" y="8322"/>
                    <a:pt x="58" y="8322"/>
                    <a:pt x="58" y="8336"/>
                  </a:cubicBezTo>
                  <a:cubicBezTo>
                    <a:pt x="58" y="8379"/>
                    <a:pt x="87" y="8423"/>
                    <a:pt x="87" y="8466"/>
                  </a:cubicBezTo>
                  <a:cubicBezTo>
                    <a:pt x="116" y="8567"/>
                    <a:pt x="145" y="8653"/>
                    <a:pt x="188" y="8754"/>
                  </a:cubicBezTo>
                  <a:lnTo>
                    <a:pt x="217" y="8826"/>
                  </a:lnTo>
                  <a:cubicBezTo>
                    <a:pt x="303" y="9027"/>
                    <a:pt x="404" y="9215"/>
                    <a:pt x="519" y="9402"/>
                  </a:cubicBezTo>
                  <a:cubicBezTo>
                    <a:pt x="548" y="9445"/>
                    <a:pt x="577" y="9474"/>
                    <a:pt x="606" y="9517"/>
                  </a:cubicBezTo>
                  <a:lnTo>
                    <a:pt x="649" y="9575"/>
                  </a:lnTo>
                  <a:cubicBezTo>
                    <a:pt x="678" y="9618"/>
                    <a:pt x="707" y="9647"/>
                    <a:pt x="735" y="9675"/>
                  </a:cubicBezTo>
                  <a:cubicBezTo>
                    <a:pt x="807" y="9762"/>
                    <a:pt x="879" y="9834"/>
                    <a:pt x="951" y="9906"/>
                  </a:cubicBezTo>
                  <a:lnTo>
                    <a:pt x="1052" y="10007"/>
                  </a:lnTo>
                  <a:cubicBezTo>
                    <a:pt x="1196" y="10136"/>
                    <a:pt x="1369" y="10252"/>
                    <a:pt x="1527" y="10352"/>
                  </a:cubicBezTo>
                  <a:cubicBezTo>
                    <a:pt x="1657" y="10424"/>
                    <a:pt x="1801" y="10482"/>
                    <a:pt x="1945" y="10540"/>
                  </a:cubicBezTo>
                  <a:lnTo>
                    <a:pt x="2031" y="10583"/>
                  </a:lnTo>
                  <a:lnTo>
                    <a:pt x="2089" y="10612"/>
                  </a:lnTo>
                  <a:lnTo>
                    <a:pt x="2132" y="10612"/>
                  </a:lnTo>
                  <a:lnTo>
                    <a:pt x="2161" y="10626"/>
                  </a:lnTo>
                  <a:lnTo>
                    <a:pt x="2276" y="10655"/>
                  </a:lnTo>
                  <a:cubicBezTo>
                    <a:pt x="2492" y="10727"/>
                    <a:pt x="2723" y="10756"/>
                    <a:pt x="2953" y="10770"/>
                  </a:cubicBezTo>
                  <a:lnTo>
                    <a:pt x="3112" y="10770"/>
                  </a:lnTo>
                  <a:cubicBezTo>
                    <a:pt x="4782" y="10770"/>
                    <a:pt x="6165" y="9474"/>
                    <a:pt x="6251" y="7803"/>
                  </a:cubicBezTo>
                  <a:lnTo>
                    <a:pt x="6280" y="7069"/>
                  </a:lnTo>
                  <a:lnTo>
                    <a:pt x="6395" y="4894"/>
                  </a:lnTo>
                  <a:lnTo>
                    <a:pt x="6424" y="4217"/>
                  </a:lnTo>
                  <a:lnTo>
                    <a:pt x="6467" y="3281"/>
                  </a:lnTo>
                  <a:lnTo>
                    <a:pt x="6467" y="3123"/>
                  </a:lnTo>
                  <a:lnTo>
                    <a:pt x="6467" y="3051"/>
                  </a:lnTo>
                  <a:lnTo>
                    <a:pt x="6467" y="2993"/>
                  </a:lnTo>
                  <a:lnTo>
                    <a:pt x="6467" y="2921"/>
                  </a:lnTo>
                  <a:cubicBezTo>
                    <a:pt x="6467" y="2921"/>
                    <a:pt x="6467" y="2921"/>
                    <a:pt x="6467" y="2907"/>
                  </a:cubicBezTo>
                  <a:cubicBezTo>
                    <a:pt x="6467" y="2907"/>
                    <a:pt x="6467" y="2892"/>
                    <a:pt x="6467" y="2878"/>
                  </a:cubicBezTo>
                  <a:lnTo>
                    <a:pt x="6467" y="2835"/>
                  </a:lnTo>
                  <a:lnTo>
                    <a:pt x="6467" y="2806"/>
                  </a:lnTo>
                  <a:lnTo>
                    <a:pt x="6467" y="2748"/>
                  </a:lnTo>
                  <a:lnTo>
                    <a:pt x="6467" y="2691"/>
                  </a:lnTo>
                  <a:cubicBezTo>
                    <a:pt x="6467" y="2676"/>
                    <a:pt x="6467" y="2662"/>
                    <a:pt x="6467" y="2662"/>
                  </a:cubicBezTo>
                  <a:lnTo>
                    <a:pt x="6453" y="2532"/>
                  </a:lnTo>
                  <a:cubicBezTo>
                    <a:pt x="6453" y="2504"/>
                    <a:pt x="6438" y="2489"/>
                    <a:pt x="6438" y="2460"/>
                  </a:cubicBezTo>
                  <a:cubicBezTo>
                    <a:pt x="6438" y="2432"/>
                    <a:pt x="6424" y="2417"/>
                    <a:pt x="6424" y="2403"/>
                  </a:cubicBezTo>
                  <a:lnTo>
                    <a:pt x="6409" y="2331"/>
                  </a:lnTo>
                  <a:cubicBezTo>
                    <a:pt x="6409" y="2316"/>
                    <a:pt x="6395" y="2288"/>
                    <a:pt x="6395" y="2273"/>
                  </a:cubicBezTo>
                  <a:lnTo>
                    <a:pt x="6366" y="2216"/>
                  </a:lnTo>
                  <a:cubicBezTo>
                    <a:pt x="6366" y="2187"/>
                    <a:pt x="6352" y="2172"/>
                    <a:pt x="6352" y="2144"/>
                  </a:cubicBezTo>
                  <a:cubicBezTo>
                    <a:pt x="6352" y="2129"/>
                    <a:pt x="6323" y="2072"/>
                    <a:pt x="6309" y="2028"/>
                  </a:cubicBezTo>
                  <a:cubicBezTo>
                    <a:pt x="6309" y="2014"/>
                    <a:pt x="6309" y="2014"/>
                    <a:pt x="6309" y="2000"/>
                  </a:cubicBezTo>
                  <a:cubicBezTo>
                    <a:pt x="6294" y="1971"/>
                    <a:pt x="6280" y="1928"/>
                    <a:pt x="6265" y="1899"/>
                  </a:cubicBezTo>
                  <a:lnTo>
                    <a:pt x="6251" y="1884"/>
                  </a:lnTo>
                  <a:cubicBezTo>
                    <a:pt x="6237" y="1841"/>
                    <a:pt x="6222" y="1812"/>
                    <a:pt x="6208" y="1769"/>
                  </a:cubicBezTo>
                  <a:lnTo>
                    <a:pt x="6208" y="1755"/>
                  </a:lnTo>
                  <a:cubicBezTo>
                    <a:pt x="5635" y="581"/>
                    <a:pt x="4521" y="1"/>
                    <a:pt x="3407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3903600" y="3869175"/>
              <a:ext cx="123150" cy="496875"/>
            </a:xfrm>
            <a:custGeom>
              <a:rect b="b" l="l" r="r" t="t"/>
              <a:pathLst>
                <a:path extrusionOk="0" h="19875" w="4926">
                  <a:moveTo>
                    <a:pt x="0" y="0"/>
                  </a:moveTo>
                  <a:lnTo>
                    <a:pt x="706" y="19442"/>
                  </a:lnTo>
                  <a:lnTo>
                    <a:pt x="4652" y="19874"/>
                  </a:lnTo>
                  <a:lnTo>
                    <a:pt x="49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3801350" y="2136700"/>
              <a:ext cx="358625" cy="270050"/>
            </a:xfrm>
            <a:custGeom>
              <a:rect b="b" l="l" r="r" t="t"/>
              <a:pathLst>
                <a:path extrusionOk="0" h="10802" w="14345">
                  <a:moveTo>
                    <a:pt x="2837" y="1"/>
                  </a:moveTo>
                  <a:cubicBezTo>
                    <a:pt x="2333" y="30"/>
                    <a:pt x="1844" y="217"/>
                    <a:pt x="1455" y="562"/>
                  </a:cubicBezTo>
                  <a:cubicBezTo>
                    <a:pt x="173" y="1643"/>
                    <a:pt x="0" y="3587"/>
                    <a:pt x="432" y="5200"/>
                  </a:cubicBezTo>
                  <a:cubicBezTo>
                    <a:pt x="1138" y="7835"/>
                    <a:pt x="3313" y="10067"/>
                    <a:pt x="5991" y="10643"/>
                  </a:cubicBezTo>
                  <a:cubicBezTo>
                    <a:pt x="6330" y="10711"/>
                    <a:pt x="6683" y="10749"/>
                    <a:pt x="7034" y="10749"/>
                  </a:cubicBezTo>
                  <a:cubicBezTo>
                    <a:pt x="7952" y="10749"/>
                    <a:pt x="8858" y="10489"/>
                    <a:pt x="9462" y="9822"/>
                  </a:cubicBezTo>
                  <a:cubicBezTo>
                    <a:pt x="10035" y="10045"/>
                    <a:pt x="10644" y="10160"/>
                    <a:pt x="11255" y="10160"/>
                  </a:cubicBezTo>
                  <a:cubicBezTo>
                    <a:pt x="11672" y="10160"/>
                    <a:pt x="12091" y="10106"/>
                    <a:pt x="12501" y="9995"/>
                  </a:cubicBezTo>
                  <a:lnTo>
                    <a:pt x="14070" y="10802"/>
                  </a:lnTo>
                  <a:cubicBezTo>
                    <a:pt x="14344" y="10067"/>
                    <a:pt x="13926" y="9189"/>
                    <a:pt x="13278" y="8728"/>
                  </a:cubicBezTo>
                  <a:cubicBezTo>
                    <a:pt x="12630" y="8267"/>
                    <a:pt x="11809" y="8109"/>
                    <a:pt x="11017" y="7993"/>
                  </a:cubicBezTo>
                  <a:cubicBezTo>
                    <a:pt x="10225" y="7878"/>
                    <a:pt x="9419" y="7792"/>
                    <a:pt x="8713" y="7417"/>
                  </a:cubicBezTo>
                  <a:cubicBezTo>
                    <a:pt x="6423" y="6193"/>
                    <a:pt x="6423" y="2795"/>
                    <a:pt x="4638" y="908"/>
                  </a:cubicBezTo>
                  <a:cubicBezTo>
                    <a:pt x="4177" y="404"/>
                    <a:pt x="3543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4020300" y="2362600"/>
              <a:ext cx="137875" cy="230500"/>
            </a:xfrm>
            <a:custGeom>
              <a:rect b="b" l="l" r="r" t="t"/>
              <a:pathLst>
                <a:path extrusionOk="0" h="9220" w="5515">
                  <a:moveTo>
                    <a:pt x="2495" y="0"/>
                  </a:moveTo>
                  <a:cubicBezTo>
                    <a:pt x="0" y="0"/>
                    <a:pt x="92" y="1948"/>
                    <a:pt x="286" y="4704"/>
                  </a:cubicBezTo>
                  <a:cubicBezTo>
                    <a:pt x="373" y="5913"/>
                    <a:pt x="546" y="7195"/>
                    <a:pt x="1294" y="8160"/>
                  </a:cubicBezTo>
                  <a:cubicBezTo>
                    <a:pt x="1798" y="8796"/>
                    <a:pt x="2651" y="9219"/>
                    <a:pt x="3455" y="9219"/>
                  </a:cubicBezTo>
                  <a:cubicBezTo>
                    <a:pt x="3871" y="9219"/>
                    <a:pt x="4273" y="9106"/>
                    <a:pt x="4607" y="8851"/>
                  </a:cubicBezTo>
                  <a:cubicBezTo>
                    <a:pt x="5442" y="8203"/>
                    <a:pt x="5514" y="7008"/>
                    <a:pt x="5514" y="5971"/>
                  </a:cubicBezTo>
                  <a:lnTo>
                    <a:pt x="5514" y="2083"/>
                  </a:lnTo>
                  <a:cubicBezTo>
                    <a:pt x="5514" y="1593"/>
                    <a:pt x="5500" y="1046"/>
                    <a:pt x="5154" y="671"/>
                  </a:cubicBezTo>
                  <a:cubicBezTo>
                    <a:pt x="4880" y="426"/>
                    <a:pt x="4535" y="254"/>
                    <a:pt x="4175" y="210"/>
                  </a:cubicBezTo>
                  <a:cubicBezTo>
                    <a:pt x="3515" y="68"/>
                    <a:pt x="2960" y="0"/>
                    <a:pt x="2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4020600" y="2457850"/>
              <a:ext cx="63025" cy="74550"/>
            </a:xfrm>
            <a:custGeom>
              <a:rect b="b" l="l" r="r" t="t"/>
              <a:pathLst>
                <a:path extrusionOk="0" h="2982" w="2521">
                  <a:moveTo>
                    <a:pt x="1254" y="1"/>
                  </a:moveTo>
                  <a:cubicBezTo>
                    <a:pt x="562" y="1"/>
                    <a:pt x="1" y="663"/>
                    <a:pt x="1" y="1484"/>
                  </a:cubicBezTo>
                  <a:cubicBezTo>
                    <a:pt x="1" y="2319"/>
                    <a:pt x="562" y="2982"/>
                    <a:pt x="1254" y="2982"/>
                  </a:cubicBezTo>
                  <a:cubicBezTo>
                    <a:pt x="1959" y="2982"/>
                    <a:pt x="2521" y="2319"/>
                    <a:pt x="2521" y="1484"/>
                  </a:cubicBezTo>
                  <a:cubicBezTo>
                    <a:pt x="2521" y="663"/>
                    <a:pt x="1959" y="1"/>
                    <a:pt x="1254" y="1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3978475" y="2466850"/>
              <a:ext cx="58000" cy="131075"/>
            </a:xfrm>
            <a:custGeom>
              <a:rect b="b" l="l" r="r" t="t"/>
              <a:pathLst>
                <a:path extrusionOk="0" h="5243" w="2320">
                  <a:moveTo>
                    <a:pt x="1916" y="1"/>
                  </a:moveTo>
                  <a:cubicBezTo>
                    <a:pt x="1470" y="87"/>
                    <a:pt x="1066" y="332"/>
                    <a:pt x="807" y="706"/>
                  </a:cubicBezTo>
                  <a:cubicBezTo>
                    <a:pt x="706" y="879"/>
                    <a:pt x="620" y="1038"/>
                    <a:pt x="562" y="1225"/>
                  </a:cubicBezTo>
                  <a:cubicBezTo>
                    <a:pt x="1" y="2766"/>
                    <a:pt x="692" y="4494"/>
                    <a:pt x="2147" y="5243"/>
                  </a:cubicBezTo>
                  <a:cubicBezTo>
                    <a:pt x="2319" y="3414"/>
                    <a:pt x="2190" y="1815"/>
                    <a:pt x="1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3352375" y="2503175"/>
              <a:ext cx="128925" cy="143350"/>
            </a:xfrm>
            <a:custGeom>
              <a:rect b="b" l="l" r="r" t="t"/>
              <a:pathLst>
                <a:path extrusionOk="0" h="5734" w="5157">
                  <a:moveTo>
                    <a:pt x="1724" y="0"/>
                  </a:moveTo>
                  <a:cubicBezTo>
                    <a:pt x="1716" y="0"/>
                    <a:pt x="1708" y="1"/>
                    <a:pt x="1700" y="2"/>
                  </a:cubicBezTo>
                  <a:cubicBezTo>
                    <a:pt x="1211" y="74"/>
                    <a:pt x="1945" y="2623"/>
                    <a:pt x="1945" y="2623"/>
                  </a:cubicBezTo>
                  <a:cubicBezTo>
                    <a:pt x="1945" y="2623"/>
                    <a:pt x="1273" y="544"/>
                    <a:pt x="897" y="544"/>
                  </a:cubicBezTo>
                  <a:cubicBezTo>
                    <a:pt x="875" y="544"/>
                    <a:pt x="855" y="550"/>
                    <a:pt x="836" y="564"/>
                  </a:cubicBezTo>
                  <a:cubicBezTo>
                    <a:pt x="606" y="737"/>
                    <a:pt x="1297" y="2767"/>
                    <a:pt x="1297" y="2767"/>
                  </a:cubicBezTo>
                  <a:cubicBezTo>
                    <a:pt x="1297" y="2767"/>
                    <a:pt x="725" y="1402"/>
                    <a:pt x="384" y="1402"/>
                  </a:cubicBezTo>
                  <a:cubicBezTo>
                    <a:pt x="366" y="1402"/>
                    <a:pt x="349" y="1406"/>
                    <a:pt x="332" y="1414"/>
                  </a:cubicBezTo>
                  <a:cubicBezTo>
                    <a:pt x="1" y="1586"/>
                    <a:pt x="1427" y="5734"/>
                    <a:pt x="1427" y="5734"/>
                  </a:cubicBezTo>
                  <a:lnTo>
                    <a:pt x="3270" y="5331"/>
                  </a:lnTo>
                  <a:cubicBezTo>
                    <a:pt x="3270" y="5331"/>
                    <a:pt x="5157" y="2422"/>
                    <a:pt x="4681" y="2119"/>
                  </a:cubicBezTo>
                  <a:cubicBezTo>
                    <a:pt x="4665" y="2109"/>
                    <a:pt x="4645" y="2104"/>
                    <a:pt x="4624" y="2104"/>
                  </a:cubicBezTo>
                  <a:cubicBezTo>
                    <a:pt x="4295" y="2104"/>
                    <a:pt x="3457" y="3271"/>
                    <a:pt x="3457" y="3271"/>
                  </a:cubicBezTo>
                  <a:cubicBezTo>
                    <a:pt x="3457" y="3271"/>
                    <a:pt x="3227" y="60"/>
                    <a:pt x="2795" y="60"/>
                  </a:cubicBezTo>
                  <a:cubicBezTo>
                    <a:pt x="2794" y="60"/>
                    <a:pt x="2792" y="60"/>
                    <a:pt x="2791" y="60"/>
                  </a:cubicBezTo>
                  <a:cubicBezTo>
                    <a:pt x="2364" y="60"/>
                    <a:pt x="2636" y="2522"/>
                    <a:pt x="2636" y="2522"/>
                  </a:cubicBezTo>
                  <a:cubicBezTo>
                    <a:pt x="2636" y="2522"/>
                    <a:pt x="2204" y="0"/>
                    <a:pt x="1724" y="0"/>
                  </a:cubicBezTo>
                  <a:close/>
                </a:path>
              </a:pathLst>
            </a:custGeom>
            <a:solidFill>
              <a:srgbClr val="D595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3344475" y="2604125"/>
              <a:ext cx="602000" cy="375875"/>
            </a:xfrm>
            <a:custGeom>
              <a:rect b="b" l="l" r="r" t="t"/>
              <a:pathLst>
                <a:path extrusionOk="0" h="15035" w="24080">
                  <a:moveTo>
                    <a:pt x="3355" y="1"/>
                  </a:moveTo>
                  <a:cubicBezTo>
                    <a:pt x="3011" y="1"/>
                    <a:pt x="2669" y="71"/>
                    <a:pt x="2348" y="227"/>
                  </a:cubicBezTo>
                  <a:cubicBezTo>
                    <a:pt x="994" y="904"/>
                    <a:pt x="634" y="2632"/>
                    <a:pt x="461" y="4144"/>
                  </a:cubicBezTo>
                  <a:cubicBezTo>
                    <a:pt x="159" y="6852"/>
                    <a:pt x="0" y="9818"/>
                    <a:pt x="1541" y="12065"/>
                  </a:cubicBezTo>
                  <a:cubicBezTo>
                    <a:pt x="2937" y="14076"/>
                    <a:pt x="5463" y="15034"/>
                    <a:pt x="7941" y="15034"/>
                  </a:cubicBezTo>
                  <a:cubicBezTo>
                    <a:pt x="8301" y="15034"/>
                    <a:pt x="8661" y="15014"/>
                    <a:pt x="9015" y="14974"/>
                  </a:cubicBezTo>
                  <a:cubicBezTo>
                    <a:pt x="11809" y="14657"/>
                    <a:pt x="14373" y="13303"/>
                    <a:pt x="16778" y="11849"/>
                  </a:cubicBezTo>
                  <a:cubicBezTo>
                    <a:pt x="18679" y="10697"/>
                    <a:pt x="21472" y="8695"/>
                    <a:pt x="23273" y="7384"/>
                  </a:cubicBezTo>
                  <a:cubicBezTo>
                    <a:pt x="22121" y="7053"/>
                    <a:pt x="24079" y="5123"/>
                    <a:pt x="23849" y="4447"/>
                  </a:cubicBezTo>
                  <a:cubicBezTo>
                    <a:pt x="23616" y="3728"/>
                    <a:pt x="22880" y="3468"/>
                    <a:pt x="21973" y="3468"/>
                  </a:cubicBezTo>
                  <a:cubicBezTo>
                    <a:pt x="20244" y="3468"/>
                    <a:pt x="17895" y="4412"/>
                    <a:pt x="17224" y="4922"/>
                  </a:cubicBezTo>
                  <a:cubicBezTo>
                    <a:pt x="16608" y="5404"/>
                    <a:pt x="10169" y="10589"/>
                    <a:pt x="8733" y="10589"/>
                  </a:cubicBezTo>
                  <a:cubicBezTo>
                    <a:pt x="8624" y="10589"/>
                    <a:pt x="8544" y="10559"/>
                    <a:pt x="8497" y="10495"/>
                  </a:cubicBezTo>
                  <a:cubicBezTo>
                    <a:pt x="7590" y="9271"/>
                    <a:pt x="7402" y="7672"/>
                    <a:pt x="7273" y="6146"/>
                  </a:cubicBezTo>
                  <a:cubicBezTo>
                    <a:pt x="7143" y="4619"/>
                    <a:pt x="7028" y="3035"/>
                    <a:pt x="6236" y="1739"/>
                  </a:cubicBezTo>
                  <a:cubicBezTo>
                    <a:pt x="5630" y="748"/>
                    <a:pt x="4477" y="1"/>
                    <a:pt x="3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4015575" y="2368925"/>
              <a:ext cx="28100" cy="79600"/>
            </a:xfrm>
            <a:custGeom>
              <a:rect b="b" l="l" r="r" t="t"/>
              <a:pathLst>
                <a:path extrusionOk="0" h="3184" w="1124">
                  <a:moveTo>
                    <a:pt x="1123" y="1"/>
                  </a:moveTo>
                  <a:cubicBezTo>
                    <a:pt x="893" y="260"/>
                    <a:pt x="245" y="1181"/>
                    <a:pt x="130" y="1527"/>
                  </a:cubicBezTo>
                  <a:cubicBezTo>
                    <a:pt x="0" y="1858"/>
                    <a:pt x="0" y="2233"/>
                    <a:pt x="130" y="2564"/>
                  </a:cubicBezTo>
                  <a:cubicBezTo>
                    <a:pt x="274" y="2895"/>
                    <a:pt x="576" y="3140"/>
                    <a:pt x="936" y="3183"/>
                  </a:cubicBezTo>
                  <a:lnTo>
                    <a:pt x="1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3952550" y="2434450"/>
              <a:ext cx="73850" cy="32425"/>
            </a:xfrm>
            <a:custGeom>
              <a:rect b="b" l="l" r="r" t="t"/>
              <a:pathLst>
                <a:path extrusionOk="0" fill="none" h="1297" w="2954">
                  <a:moveTo>
                    <a:pt x="2953" y="1297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3944275" y="2431925"/>
              <a:ext cx="57625" cy="65925"/>
            </a:xfrm>
            <a:custGeom>
              <a:rect b="b" l="l" r="r" t="t"/>
              <a:pathLst>
                <a:path extrusionOk="0" fill="none" h="2637" w="2305">
                  <a:moveTo>
                    <a:pt x="2305" y="188"/>
                  </a:moveTo>
                  <a:lnTo>
                    <a:pt x="361" y="1"/>
                  </a:lnTo>
                  <a:cubicBezTo>
                    <a:pt x="361" y="1"/>
                    <a:pt x="1" y="2636"/>
                    <a:pt x="1930" y="2622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3942850" y="3303925"/>
              <a:ext cx="15125" cy="1215125"/>
            </a:xfrm>
            <a:custGeom>
              <a:rect b="b" l="l" r="r" t="t"/>
              <a:pathLst>
                <a:path extrusionOk="0" fill="none" h="48605" w="605">
                  <a:moveTo>
                    <a:pt x="0" y="1"/>
                  </a:moveTo>
                  <a:lnTo>
                    <a:pt x="605" y="48605"/>
                  </a:lnTo>
                </a:path>
              </a:pathLst>
            </a:custGeom>
            <a:noFill/>
            <a:ln cap="flat" cmpd="sng" w="1800">
              <a:solidFill>
                <a:schemeClr val="lt1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4023850" y="3440025"/>
              <a:ext cx="127100" cy="55450"/>
            </a:xfrm>
            <a:custGeom>
              <a:rect b="b" l="l" r="r" t="t"/>
              <a:pathLst>
                <a:path extrusionOk="0" fill="none" h="2218" w="5084">
                  <a:moveTo>
                    <a:pt x="0" y="2218"/>
                  </a:moveTo>
                  <a:cubicBezTo>
                    <a:pt x="0" y="2218"/>
                    <a:pt x="3975" y="2204"/>
                    <a:pt x="5084" y="0"/>
                  </a:cubicBezTo>
                </a:path>
              </a:pathLst>
            </a:custGeom>
            <a:noFill/>
            <a:ln cap="flat" cmpd="sng" w="1800">
              <a:solidFill>
                <a:schemeClr val="lt1"/>
              </a:solidFill>
              <a:prstDash val="solid"/>
              <a:miter lim="144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4"/>
          <p:cNvGrpSpPr/>
          <p:nvPr/>
        </p:nvGrpSpPr>
        <p:grpSpPr>
          <a:xfrm>
            <a:off x="4873047" y="3462394"/>
            <a:ext cx="514236" cy="485618"/>
            <a:chOff x="7504900" y="945000"/>
            <a:chExt cx="919100" cy="867950"/>
          </a:xfrm>
        </p:grpSpPr>
        <p:sp>
          <p:nvSpPr>
            <p:cNvPr id="699" name="Google Shape;699;p34"/>
            <p:cNvSpPr/>
            <p:nvPr/>
          </p:nvSpPr>
          <p:spPr>
            <a:xfrm>
              <a:off x="75049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785195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8199000" y="94500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75049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785195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8199000" y="1266475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75049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785195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8199000" y="1587950"/>
              <a:ext cx="225000" cy="225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34"/>
          <p:cNvGrpSpPr/>
          <p:nvPr/>
        </p:nvGrpSpPr>
        <p:grpSpPr>
          <a:xfrm flipH="1" rot="5400000">
            <a:off x="2520227" y="629997"/>
            <a:ext cx="664392" cy="664396"/>
            <a:chOff x="7707338" y="2159269"/>
            <a:chExt cx="1157477" cy="1157484"/>
          </a:xfrm>
        </p:grpSpPr>
        <p:sp>
          <p:nvSpPr>
            <p:cNvPr id="709" name="Google Shape;709;p34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10" name="Google Shape;710;p34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1" name="Google Shape;711;p34"/>
          <p:cNvGrpSpPr/>
          <p:nvPr/>
        </p:nvGrpSpPr>
        <p:grpSpPr>
          <a:xfrm flipH="1" rot="5400000">
            <a:off x="3375302" y="629997"/>
            <a:ext cx="664392" cy="664396"/>
            <a:chOff x="7707338" y="2159269"/>
            <a:chExt cx="1157477" cy="1157484"/>
          </a:xfrm>
        </p:grpSpPr>
        <p:sp>
          <p:nvSpPr>
            <p:cNvPr id="712" name="Google Shape;712;p34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13" name="Google Shape;713;p34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4" name="Google Shape;714;p34"/>
          <p:cNvGrpSpPr/>
          <p:nvPr/>
        </p:nvGrpSpPr>
        <p:grpSpPr>
          <a:xfrm rot="-875881">
            <a:off x="4174218" y="933502"/>
            <a:ext cx="891721" cy="245381"/>
            <a:chOff x="4252100" y="1337450"/>
            <a:chExt cx="497225" cy="136825"/>
          </a:xfrm>
        </p:grpSpPr>
        <p:sp>
          <p:nvSpPr>
            <p:cNvPr id="715" name="Google Shape;715;p34"/>
            <p:cNvSpPr/>
            <p:nvPr/>
          </p:nvSpPr>
          <p:spPr>
            <a:xfrm>
              <a:off x="4252100" y="1376325"/>
              <a:ext cx="497225" cy="97950"/>
            </a:xfrm>
            <a:custGeom>
              <a:rect b="b" l="l" r="r" t="t"/>
              <a:pathLst>
                <a:path extrusionOk="0" h="3918" w="19889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4252100" y="1337450"/>
              <a:ext cx="497225" cy="75625"/>
            </a:xfrm>
            <a:custGeom>
              <a:rect b="b" l="l" r="r" t="t"/>
              <a:pathLst>
                <a:path extrusionOk="0" h="3025" w="19889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4303225" y="1354000"/>
              <a:ext cx="395350" cy="34950"/>
            </a:xfrm>
            <a:custGeom>
              <a:rect b="b" l="l" r="r" t="t"/>
              <a:pathLst>
                <a:path extrusionOk="0" h="1398" w="15814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4303600" y="1354000"/>
              <a:ext cx="395325" cy="22350"/>
            </a:xfrm>
            <a:custGeom>
              <a:rect b="b" l="l" r="r" t="t"/>
              <a:pathLst>
                <a:path extrusionOk="0" h="894" w="15813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4"/>
          <p:cNvGrpSpPr/>
          <p:nvPr/>
        </p:nvGrpSpPr>
        <p:grpSpPr>
          <a:xfrm rot="1283844">
            <a:off x="5600048" y="3824233"/>
            <a:ext cx="891731" cy="245384"/>
            <a:chOff x="4252100" y="1337450"/>
            <a:chExt cx="497225" cy="136825"/>
          </a:xfrm>
        </p:grpSpPr>
        <p:sp>
          <p:nvSpPr>
            <p:cNvPr id="720" name="Google Shape;720;p34"/>
            <p:cNvSpPr/>
            <p:nvPr/>
          </p:nvSpPr>
          <p:spPr>
            <a:xfrm>
              <a:off x="4252100" y="1376325"/>
              <a:ext cx="497225" cy="97950"/>
            </a:xfrm>
            <a:custGeom>
              <a:rect b="b" l="l" r="r" t="t"/>
              <a:pathLst>
                <a:path extrusionOk="0" h="3918" w="19889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4252100" y="1337450"/>
              <a:ext cx="497225" cy="75625"/>
            </a:xfrm>
            <a:custGeom>
              <a:rect b="b" l="l" r="r" t="t"/>
              <a:pathLst>
                <a:path extrusionOk="0" h="3025" w="19889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4303225" y="1354000"/>
              <a:ext cx="395350" cy="34950"/>
            </a:xfrm>
            <a:custGeom>
              <a:rect b="b" l="l" r="r" t="t"/>
              <a:pathLst>
                <a:path extrusionOk="0" h="1398" w="15814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4303600" y="1354000"/>
              <a:ext cx="395325" cy="22350"/>
            </a:xfrm>
            <a:custGeom>
              <a:rect b="b" l="l" r="r" t="t"/>
              <a:pathLst>
                <a:path extrusionOk="0" h="894" w="15813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descr="Slidesgo" id="728" name="Google Shape;728;p35" title="Table"/>
          <p:cNvGraphicFramePr/>
          <p:nvPr/>
        </p:nvGraphicFramePr>
        <p:xfrm>
          <a:off x="337215" y="5192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{FDAD56B6-5E09-4CFF-943E-E3A74E725F30}</a:tableStyleId>
              </a:tblPr>
              <a:tblGrid>
                <a:gridCol w="1521700"/>
                <a:gridCol w="1255650"/>
                <a:gridCol w="1192025"/>
                <a:gridCol w="1222650"/>
                <a:gridCol w="1107800"/>
                <a:gridCol w="1092500"/>
                <a:gridCol w="1077225"/>
              </a:tblGrid>
              <a:tr h="714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</a:t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SVM</a:t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 TREE</a:t>
                      </a:r>
                      <a:endParaRPr b="1" sz="17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LR</a:t>
                      </a:r>
                      <a:endParaRPr b="1" sz="1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NAIVE BAYES</a:t>
                      </a:r>
                      <a:endParaRPr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 Forest</a:t>
                      </a:r>
                      <a:endParaRPr b="1" sz="15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1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0.88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0.98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0.93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0.92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1.00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0.81</a:t>
                      </a:r>
                      <a:endParaRPr>
                        <a:solidFill>
                          <a:schemeClr val="dk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1.00</a:t>
                      </a: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0.97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0.95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0.93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0.88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0.86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0.93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0.90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0.77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0.97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1.00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0.92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0.91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0.87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0.94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0.85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0.94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F1-score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0.87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0.90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0.99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0.94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0.94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0.89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0.90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0.89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0.92 </a:t>
                      </a:r>
                      <a:endParaRPr>
                        <a:solidFill>
                          <a:schemeClr val="lt2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0.92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Matrice de confusion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[[183  54]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     [  0 237]]</a:t>
                      </a:r>
                      <a:endParaRPr sz="125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[[230  7]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     [  0 237]]</a:t>
                      </a:r>
                      <a:endParaRPr sz="125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[[219  18]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     [  11 226]]</a:t>
                      </a:r>
                      <a:endParaRPr sz="1250"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[[215  22]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   [  30 207]]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[[222  15]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   [  36 201]]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[[223  14]</a:t>
                      </a:r>
                      <a:endParaRPr sz="12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PT Sans"/>
                          <a:ea typeface="PT Sans"/>
                          <a:cs typeface="PT Sans"/>
                          <a:sym typeface="PT Sans"/>
                        </a:rPr>
                        <a:t>    [  14 213]]</a:t>
                      </a:r>
                      <a:endParaRPr>
                        <a:solidFill>
                          <a:schemeClr val="dk1"/>
                        </a:solidFill>
                        <a:latin typeface="PT Sans"/>
                        <a:ea typeface="PT Sans"/>
                        <a:cs typeface="PT Sans"/>
                        <a:sym typeface="PT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9" name="Google Shape;729;p35"/>
          <p:cNvSpPr txBox="1"/>
          <p:nvPr/>
        </p:nvSpPr>
        <p:spPr>
          <a:xfrm>
            <a:off x="1652712" y="4136450"/>
            <a:ext cx="2501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Classe 0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30" name="Google Shape;730;p35"/>
          <p:cNvSpPr/>
          <p:nvPr/>
        </p:nvSpPr>
        <p:spPr>
          <a:xfrm>
            <a:off x="1584492" y="4266314"/>
            <a:ext cx="144600" cy="14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731" name="Google Shape;731;p35"/>
          <p:cNvSpPr txBox="1"/>
          <p:nvPr/>
        </p:nvSpPr>
        <p:spPr>
          <a:xfrm>
            <a:off x="4913064" y="4150075"/>
            <a:ext cx="2501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Classe 1</a:t>
            </a:r>
            <a:endParaRPr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4837228" y="4266314"/>
            <a:ext cx="144600" cy="14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6"/>
          <p:cNvSpPr txBox="1"/>
          <p:nvPr>
            <p:ph type="title"/>
          </p:nvPr>
        </p:nvSpPr>
        <p:spPr>
          <a:xfrm>
            <a:off x="2099550" y="3106650"/>
            <a:ext cx="49449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pour votre attention.</a:t>
            </a:r>
            <a:endParaRPr/>
          </a:p>
        </p:txBody>
      </p:sp>
      <p:grpSp>
        <p:nvGrpSpPr>
          <p:cNvPr id="738" name="Google Shape;738;p36"/>
          <p:cNvGrpSpPr/>
          <p:nvPr/>
        </p:nvGrpSpPr>
        <p:grpSpPr>
          <a:xfrm flipH="1" rot="5400000">
            <a:off x="720002" y="629997"/>
            <a:ext cx="664392" cy="664396"/>
            <a:chOff x="7707338" y="2159269"/>
            <a:chExt cx="1157477" cy="1157484"/>
          </a:xfrm>
        </p:grpSpPr>
        <p:sp>
          <p:nvSpPr>
            <p:cNvPr id="739" name="Google Shape;739;p36"/>
            <p:cNvSpPr/>
            <p:nvPr/>
          </p:nvSpPr>
          <p:spPr>
            <a:xfrm rot="2700000">
              <a:off x="7999824" y="2191906"/>
              <a:ext cx="525070" cy="1044765"/>
            </a:xfrm>
            <a:custGeom>
              <a:rect b="b" l="l" r="r" t="t"/>
              <a:pathLst>
                <a:path extrusionOk="0" h="41791" w="21003">
                  <a:moveTo>
                    <a:pt x="20788" y="0"/>
                  </a:moveTo>
                  <a:lnTo>
                    <a:pt x="0" y="20788"/>
                  </a:lnTo>
                  <a:lnTo>
                    <a:pt x="21003" y="4179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740" name="Google Shape;740;p36"/>
            <p:cNvCxnSpPr/>
            <p:nvPr/>
          </p:nvCxnSpPr>
          <p:spPr>
            <a:xfrm rot="2700000">
              <a:off x="7913494" y="2922702"/>
              <a:ext cx="11145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1" name="Google Shape;741;p36"/>
          <p:cNvGrpSpPr/>
          <p:nvPr/>
        </p:nvGrpSpPr>
        <p:grpSpPr>
          <a:xfrm rot="-875881">
            <a:off x="529293" y="3291752"/>
            <a:ext cx="891721" cy="245381"/>
            <a:chOff x="4252100" y="1337450"/>
            <a:chExt cx="497225" cy="136825"/>
          </a:xfrm>
        </p:grpSpPr>
        <p:sp>
          <p:nvSpPr>
            <p:cNvPr id="742" name="Google Shape;742;p36"/>
            <p:cNvSpPr/>
            <p:nvPr/>
          </p:nvSpPr>
          <p:spPr>
            <a:xfrm>
              <a:off x="4252100" y="1376325"/>
              <a:ext cx="497225" cy="97950"/>
            </a:xfrm>
            <a:custGeom>
              <a:rect b="b" l="l" r="r" t="t"/>
              <a:pathLst>
                <a:path extrusionOk="0" h="3918" w="19889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252100" y="1337450"/>
              <a:ext cx="497225" cy="75625"/>
            </a:xfrm>
            <a:custGeom>
              <a:rect b="b" l="l" r="r" t="t"/>
              <a:pathLst>
                <a:path extrusionOk="0" h="3025" w="19889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303225" y="1354000"/>
              <a:ext cx="395350" cy="34950"/>
            </a:xfrm>
            <a:custGeom>
              <a:rect b="b" l="l" r="r" t="t"/>
              <a:pathLst>
                <a:path extrusionOk="0" h="1398" w="15814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303600" y="1354000"/>
              <a:ext cx="395325" cy="22350"/>
            </a:xfrm>
            <a:custGeom>
              <a:rect b="b" l="l" r="r" t="t"/>
              <a:pathLst>
                <a:path extrusionOk="0" h="894" w="15813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6"/>
          <p:cNvGrpSpPr/>
          <p:nvPr/>
        </p:nvGrpSpPr>
        <p:grpSpPr>
          <a:xfrm rot="1283844">
            <a:off x="7645048" y="1448608"/>
            <a:ext cx="891731" cy="245384"/>
            <a:chOff x="4252100" y="1337450"/>
            <a:chExt cx="497225" cy="136825"/>
          </a:xfrm>
        </p:grpSpPr>
        <p:sp>
          <p:nvSpPr>
            <p:cNvPr id="747" name="Google Shape;747;p36"/>
            <p:cNvSpPr/>
            <p:nvPr/>
          </p:nvSpPr>
          <p:spPr>
            <a:xfrm>
              <a:off x="4252100" y="1376325"/>
              <a:ext cx="497225" cy="97950"/>
            </a:xfrm>
            <a:custGeom>
              <a:rect b="b" l="l" r="r" t="t"/>
              <a:pathLst>
                <a:path extrusionOk="0" h="3918" w="19889">
                  <a:moveTo>
                    <a:pt x="1" y="0"/>
                  </a:moveTo>
                  <a:lnTo>
                    <a:pt x="1" y="2405"/>
                  </a:lnTo>
                  <a:cubicBezTo>
                    <a:pt x="1" y="3241"/>
                    <a:pt x="4451" y="3918"/>
                    <a:pt x="9952" y="3918"/>
                  </a:cubicBezTo>
                  <a:cubicBezTo>
                    <a:pt x="15439" y="3918"/>
                    <a:pt x="19889" y="3241"/>
                    <a:pt x="19889" y="2405"/>
                  </a:cubicBezTo>
                  <a:lnTo>
                    <a:pt x="198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4252100" y="1337450"/>
              <a:ext cx="497225" cy="75625"/>
            </a:xfrm>
            <a:custGeom>
              <a:rect b="b" l="l" r="r" t="t"/>
              <a:pathLst>
                <a:path extrusionOk="0" h="3025" w="19889">
                  <a:moveTo>
                    <a:pt x="9952" y="0"/>
                  </a:moveTo>
                  <a:cubicBezTo>
                    <a:pt x="4451" y="0"/>
                    <a:pt x="1" y="677"/>
                    <a:pt x="1" y="1512"/>
                  </a:cubicBezTo>
                  <a:cubicBezTo>
                    <a:pt x="1" y="2347"/>
                    <a:pt x="4451" y="3024"/>
                    <a:pt x="9952" y="3024"/>
                  </a:cubicBezTo>
                  <a:cubicBezTo>
                    <a:pt x="15439" y="3024"/>
                    <a:pt x="19889" y="2347"/>
                    <a:pt x="19889" y="1512"/>
                  </a:cubicBezTo>
                  <a:cubicBezTo>
                    <a:pt x="19889" y="677"/>
                    <a:pt x="15439" y="0"/>
                    <a:pt x="99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303225" y="1354000"/>
              <a:ext cx="395350" cy="34950"/>
            </a:xfrm>
            <a:custGeom>
              <a:rect b="b" l="l" r="r" t="t"/>
              <a:pathLst>
                <a:path extrusionOk="0" h="1398" w="15814">
                  <a:moveTo>
                    <a:pt x="7907" y="1"/>
                  </a:moveTo>
                  <a:cubicBezTo>
                    <a:pt x="3543" y="1"/>
                    <a:pt x="1" y="303"/>
                    <a:pt x="1" y="692"/>
                  </a:cubicBezTo>
                  <a:cubicBezTo>
                    <a:pt x="1" y="1081"/>
                    <a:pt x="3543" y="1397"/>
                    <a:pt x="7907" y="1397"/>
                  </a:cubicBezTo>
                  <a:cubicBezTo>
                    <a:pt x="12271" y="1397"/>
                    <a:pt x="15813" y="1081"/>
                    <a:pt x="15813" y="692"/>
                  </a:cubicBezTo>
                  <a:cubicBezTo>
                    <a:pt x="15813" y="303"/>
                    <a:pt x="12271" y="1"/>
                    <a:pt x="7907" y="1"/>
                  </a:cubicBezTo>
                  <a:close/>
                </a:path>
              </a:pathLst>
            </a:custGeom>
            <a:solidFill>
              <a:srgbClr val="EBAE39">
                <a:alpha val="73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4303600" y="1354000"/>
              <a:ext cx="395325" cy="22350"/>
            </a:xfrm>
            <a:custGeom>
              <a:rect b="b" l="l" r="r" t="t"/>
              <a:pathLst>
                <a:path extrusionOk="0" h="894" w="15813">
                  <a:moveTo>
                    <a:pt x="7906" y="1"/>
                  </a:moveTo>
                  <a:cubicBezTo>
                    <a:pt x="3543" y="1"/>
                    <a:pt x="0" y="303"/>
                    <a:pt x="0" y="692"/>
                  </a:cubicBezTo>
                  <a:cubicBezTo>
                    <a:pt x="0" y="764"/>
                    <a:pt x="115" y="836"/>
                    <a:pt x="331" y="893"/>
                  </a:cubicBezTo>
                  <a:cubicBezTo>
                    <a:pt x="1311" y="605"/>
                    <a:pt x="4335" y="404"/>
                    <a:pt x="7892" y="404"/>
                  </a:cubicBezTo>
                  <a:cubicBezTo>
                    <a:pt x="11464" y="404"/>
                    <a:pt x="14473" y="605"/>
                    <a:pt x="15453" y="893"/>
                  </a:cubicBezTo>
                  <a:cubicBezTo>
                    <a:pt x="15669" y="836"/>
                    <a:pt x="15798" y="764"/>
                    <a:pt x="15813" y="692"/>
                  </a:cubicBezTo>
                  <a:cubicBezTo>
                    <a:pt x="15813" y="303"/>
                    <a:pt x="12270" y="1"/>
                    <a:pt x="79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al Banking Activities Business Meeting by Slidesgo">
  <a:themeElements>
    <a:clrScheme name="Simple Light">
      <a:dk1>
        <a:srgbClr val="37316E"/>
      </a:dk1>
      <a:lt1>
        <a:srgbClr val="FAFAFA"/>
      </a:lt1>
      <a:dk2>
        <a:srgbClr val="4545A0"/>
      </a:dk2>
      <a:lt2>
        <a:srgbClr val="FF903E"/>
      </a:lt2>
      <a:accent1>
        <a:srgbClr val="EBAE39"/>
      </a:accent1>
      <a:accent2>
        <a:srgbClr val="F2D25E"/>
      </a:accent2>
      <a:accent3>
        <a:srgbClr val="7C7CF7"/>
      </a:accent3>
      <a:accent4>
        <a:srgbClr val="DCDCFF"/>
      </a:accent4>
      <a:accent5>
        <a:srgbClr val="FFFFFF"/>
      </a:accent5>
      <a:accent6>
        <a:srgbClr val="FFFFFF"/>
      </a:accent6>
      <a:hlink>
        <a:srgbClr val="3731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