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89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8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82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4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7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5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3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7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" TargetMode="External" /><Relationship Id="rId2" Type="http://schemas.openxmlformats.org/officeDocument/2006/relationships/hyperlink" Target="https://www.nngroup.com/" TargetMode="External" /><Relationship Id="rId1" Type="http://schemas.openxmlformats.org/officeDocument/2006/relationships/slideLayout" Target="../slideLayouts/slideLayout6.xml" /><Relationship Id="rId4" Type="http://schemas.openxmlformats.org/officeDocument/2006/relationships/hyperlink" Target="https://designer.microsoft.com/" TargetMode="Externa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C9B8-02AD-5A80-C4B6-BDAD0D3F1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693936"/>
            <a:ext cx="9068586" cy="735064"/>
          </a:xfrm>
        </p:spPr>
        <p:txBody>
          <a:bodyPr/>
          <a:lstStyle/>
          <a:p>
            <a:r>
              <a:rPr lang="en-US" sz="3600" dirty="0"/>
              <a:t>Bus ticket booking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C697A-BAEC-5EBC-8F9D-3C552C627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9901" y="3875809"/>
            <a:ext cx="3955474" cy="2177855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WAHEEDHA S</a:t>
            </a:r>
            <a:endParaRPr lang="en-US" dirty="0"/>
          </a:p>
          <a:p>
            <a:pPr algn="l"/>
            <a:r>
              <a:rPr lang="en-US" dirty="0"/>
              <a:t>202130</a:t>
            </a:r>
            <a:r>
              <a:rPr lang="en-IN" dirty="0"/>
              <a:t>9047</a:t>
            </a:r>
            <a:endParaRPr lang="en-US" dirty="0"/>
          </a:p>
          <a:p>
            <a:pPr algn="l"/>
            <a:r>
              <a:rPr lang="en-IN" dirty="0"/>
              <a:t>Department of Textile Technology</a:t>
            </a:r>
          </a:p>
          <a:p>
            <a:pPr algn="l"/>
            <a:r>
              <a:rPr lang="en-IN" dirty="0"/>
              <a:t>ACT campus, Anna University</a:t>
            </a:r>
          </a:p>
        </p:txBody>
      </p:sp>
    </p:spTree>
    <p:extLst>
      <p:ext uri="{BB962C8B-B14F-4D97-AF65-F5344CB8AC3E}">
        <p14:creationId xmlns:p14="http://schemas.microsoft.com/office/powerpoint/2010/main" val="404773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787C-69C6-DA1A-644F-375DED1F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3335C-F638-210F-945E-C2A503EB4A62}"/>
              </a:ext>
            </a:extLst>
          </p:cNvPr>
          <p:cNvSpPr txBox="1"/>
          <p:nvPr/>
        </p:nvSpPr>
        <p:spPr>
          <a:xfrm>
            <a:off x="872837" y="2014194"/>
            <a:ext cx="10650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unfriendly booking platforms with confusing interfaces and unclear information can be a major hurdle for bus passengers.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However, by implementing a systematic approach that prioritizes user experience (UX) design and clear information architecture, significant improvements can be made.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includes developing a user-friendly interface, crafting clear and concise content, and utilizing effective information display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of these efforts should be a booking platform that is intuitive, easy to navigate, and provides all necessary details about bus journeys upfront.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lead to increased user satisfaction, fewer booking errors, and a more positive brand image for the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Ultimately, by focusing on user needs, bus booking platforms can create a smoother and more enjoyable experience for passengers.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0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2DEE-0FF8-FD0C-DB52-8A7A6653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FUTURE SCOPE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24CC-922E-4741-6932-55FC5F56E871}"/>
              </a:ext>
            </a:extLst>
          </p:cNvPr>
          <p:cNvSpPr txBox="1"/>
          <p:nvPr/>
        </p:nvSpPr>
        <p:spPr>
          <a:xfrm>
            <a:off x="729096" y="2159667"/>
            <a:ext cx="10733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future scope for improving bus booking platforms extends beyond addressing unfriendly interfaces and unclear information. Here are some exciting possibilities:</a:t>
            </a:r>
          </a:p>
          <a:p>
            <a:pPr lvl="1"/>
            <a:r>
              <a:rPr lang="en-US" b="1" dirty="0"/>
              <a:t>Integration with Mobility Platforms:</a:t>
            </a:r>
            <a:r>
              <a:rPr lang="en-US" dirty="0"/>
              <a:t> Imagine seamless integration with ride-hailing apps or public transport ticketing systems. This would allow users to book first-mile/last-mile connectivity (e.g., cabs, local buses) along with their intercity bus tickets, creating a more holistic travel booking experience.</a:t>
            </a:r>
          </a:p>
          <a:p>
            <a:pPr lvl="1"/>
            <a:r>
              <a:rPr lang="en-US" b="1" dirty="0"/>
              <a:t>Real-Time Tracking and Information:</a:t>
            </a:r>
            <a:r>
              <a:rPr lang="en-US" dirty="0"/>
              <a:t> Live bus tracking features would be a game-changer. Passengers could see their bus location, estimated arrival time, and even any potential delays in real-time. This would significantly enhance convenience and reduce travel anxiety.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80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3C962-E730-BFF3-F36A-385E89C99D0C}"/>
              </a:ext>
            </a:extLst>
          </p:cNvPr>
          <p:cNvSpPr txBox="1"/>
          <p:nvPr/>
        </p:nvSpPr>
        <p:spPr>
          <a:xfrm>
            <a:off x="1031730" y="1859339"/>
            <a:ext cx="101285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Personalized Recommendations and Offers:</a:t>
            </a:r>
            <a:r>
              <a:rPr lang="en-US" dirty="0"/>
              <a:t> By leveraging user data and travel patterns, platforms could offer personalized recommendations for routes, stopovers, and even bundled deals with hotels or activities at the destination. This could create a more engaging user experience and potentially increase ancillary revenue for the platform.</a:t>
            </a:r>
          </a:p>
          <a:p>
            <a:r>
              <a:rPr lang="en-US" b="1" dirty="0"/>
              <a:t>Voice Search and Chatbot Integration:</a:t>
            </a:r>
            <a:r>
              <a:rPr lang="en-US" dirty="0"/>
              <a:t> Voice search functionality would allow users to make quick bookings using voice commands. Additionally, integrating chatbots with AI capabilities could provide 24/7 customer support, answer user queries about routes and amenities, and even handle basic booking modifications.</a:t>
            </a:r>
          </a:p>
          <a:p>
            <a:r>
              <a:rPr lang="en-US" b="1" dirty="0"/>
              <a:t>Focus on Sustainability:</a:t>
            </a:r>
            <a:r>
              <a:rPr lang="en-US" dirty="0"/>
              <a:t> Platforms could highlight eco-friendly options like electric buses or carbon offset programs, allowing passengers to make sustainable travel choices. Integrating with carbon footprint calculators could further enhance this aspect.</a:t>
            </a:r>
          </a:p>
        </p:txBody>
      </p:sp>
    </p:spTree>
    <p:extLst>
      <p:ext uri="{BB962C8B-B14F-4D97-AF65-F5344CB8AC3E}">
        <p14:creationId xmlns:p14="http://schemas.microsoft.com/office/powerpoint/2010/main" val="62508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75FF-B38C-58A3-FE66-12FB9CB3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REFERENCES</a:t>
            </a:r>
            <a:endParaRPr lang="en-IN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8BAF78-5097-4D96-050F-573E8016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04" y="2274838"/>
            <a:ext cx="97835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Nielsen Norman Group (NN/g):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2"/>
              </a:rPr>
              <a:t>https://www.nngroup.com/</a:t>
            </a:r>
            <a:r>
              <a:rPr lang="en-US" altLang="en-US" dirty="0">
                <a:latin typeface="Arial" panose="020B0604020202020204" pitchFamily="34" charset="0"/>
              </a:rPr>
              <a:t> - A well-respected authority on UX research, usability, and web design. Their website offers a wealth of articles and resources on best practices for designing user-friendly interfaces.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World Wide Web Consortium (W3C) Web Accessibility Initiative (WAI):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https://www.w3.org/WAI/</a:t>
            </a:r>
            <a:r>
              <a:rPr lang="en-US" altLang="en-US" dirty="0">
                <a:latin typeface="Arial" panose="020B0604020202020204" pitchFamily="34" charset="0"/>
              </a:rPr>
              <a:t> - Provides guidelines and standards for developing web content that is accessible to people with disabilities.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Microsoft Design: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https://designer.microsoft.com/</a:t>
            </a:r>
            <a:r>
              <a:rPr lang="en-US" altLang="en-US" dirty="0">
                <a:latin typeface="Arial" panose="020B0604020202020204" pitchFamily="34" charset="0"/>
              </a:rPr>
              <a:t> - Offers resources on UX design principles, including user research, information architecture, and interaction design.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E2C9-795C-760A-297A-AD6AD64B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32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0520-6B45-2027-22DC-E2015E5DA0E4}"/>
              </a:ext>
            </a:extLst>
          </p:cNvPr>
          <p:cNvSpPr txBox="1">
            <a:spLocks/>
          </p:cNvSpPr>
          <p:nvPr/>
        </p:nvSpPr>
        <p:spPr>
          <a:xfrm>
            <a:off x="865517" y="854745"/>
            <a:ext cx="2397228" cy="735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/>
              <a:t>O</a:t>
            </a:r>
            <a:r>
              <a:rPr lang="en-IN" sz="3600" dirty="0"/>
              <a:t>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5A140-ADE1-5318-A965-03886DFC2F98}"/>
              </a:ext>
            </a:extLst>
          </p:cNvPr>
          <p:cNvSpPr txBox="1"/>
          <p:nvPr/>
        </p:nvSpPr>
        <p:spPr>
          <a:xfrm>
            <a:off x="865517" y="1915079"/>
            <a:ext cx="6094268" cy="352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Problem</a:t>
            </a:r>
            <a:r>
              <a:rPr lang="en-US" sz="1800" b="1" spc="-14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Statement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sed</a:t>
            </a:r>
            <a:r>
              <a:rPr lang="en-US" sz="1800" b="1" spc="-22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0" dirty="0">
                <a:solidFill>
                  <a:srgbClr val="404040"/>
                </a:solidFill>
                <a:latin typeface="+mj-lt"/>
                <a:cs typeface="Arial"/>
              </a:rPr>
              <a:t>te</a:t>
            </a:r>
            <a:r>
              <a:rPr lang="en-US" sz="1800" b="1" spc="9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/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tem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eve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4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pp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c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go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&amp;</a:t>
            </a:r>
            <a:r>
              <a:rPr lang="en-US" sz="1800" b="1" spc="-7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y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me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5" dirty="0">
                <a:solidFill>
                  <a:srgbClr val="404040"/>
                </a:solidFill>
                <a:latin typeface="+mj-lt"/>
                <a:cs typeface="Arial"/>
              </a:rPr>
              <a:t>Result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Conclusion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Fu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Sc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References</a:t>
            </a:r>
            <a:endParaRPr lang="en-US" sz="1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17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F87D-47BB-7A9C-20B7-CBE8AF17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PROBLEM STATEMENT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1D527-E57A-DABA-7BFE-EC47D543A6A2}"/>
              </a:ext>
            </a:extLst>
          </p:cNvPr>
          <p:cNvSpPr txBox="1"/>
          <p:nvPr/>
        </p:nvSpPr>
        <p:spPr>
          <a:xfrm>
            <a:off x="1444334" y="2014194"/>
            <a:ext cx="930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Unfriendly booking platforms: Confusing interfaces, unclear information about bus amenities or hidden fees can make booking frustrating.</a:t>
            </a:r>
            <a:endParaRPr lang="en-IN" sz="2000" dirty="0"/>
          </a:p>
        </p:txBody>
      </p:sp>
      <p:pic>
        <p:nvPicPr>
          <p:cNvPr id="1026" name="Picture 2" descr="Bus booking reports">
            <a:extLst>
              <a:ext uri="{FF2B5EF4-FFF2-40B4-BE49-F238E27FC236}">
                <a16:creationId xmlns:a16="http://schemas.microsoft.com/office/drawing/2014/main" id="{1DABB319-4548-F021-95BD-D95B4118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94" y="2888655"/>
            <a:ext cx="6528809" cy="326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5FFE-3912-3B58-EB9E-9E02A732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PROPOSED SOLUTION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F9027-4CB3-AF4D-0A5B-F97FAC359BC0}"/>
              </a:ext>
            </a:extLst>
          </p:cNvPr>
          <p:cNvSpPr txBox="1"/>
          <p:nvPr/>
        </p:nvSpPr>
        <p:spPr>
          <a:xfrm>
            <a:off x="450273" y="1797626"/>
            <a:ext cx="11291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unfriendly booking platforms with confusing interfaces and unclear information: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Improved User Interface (UI) and User Experience (UX) Design: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Bus booking platforms should prioritize user-friendly interfaces that are clear, concise, and easy to navigate. This includes intuitive layouts, proper labelling of buttons and features, and minimal clutter.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Transparent Information Display: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information about the bus journey, including amenities, pricing structure (including any hidden fees), and cancellation policies, should be displayed in a clear, easy-to-find manner.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clear and concise language that avoids technical jargon.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Consider using icons or visuals to enhance clarity.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Incorporation of Tooltips and Help Sections: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any features that might not be self-explanatory, implement tooltips that provide brief descriptions upon hovering.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Additionally, a comprehensive Help section with FAQs (Frequently Asked Questions) can address common user queries and offer step-by-step guides for booking.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43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3484-2A20-4D14-1B4F-6ED39209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SYSTEM APPROACH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B1B13-8D93-6501-CACE-E0A72DFE6E7B}"/>
              </a:ext>
            </a:extLst>
          </p:cNvPr>
          <p:cNvSpPr txBox="1"/>
          <p:nvPr/>
        </p:nvSpPr>
        <p:spPr>
          <a:xfrm>
            <a:off x="789709" y="2014194"/>
            <a:ext cx="1044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implementing the solutions for unfriendly bus booking platforms:</a:t>
            </a:r>
          </a:p>
          <a:p>
            <a:r>
              <a:rPr lang="en-US" b="1" dirty="0"/>
              <a:t>1. Define Scope and Stakeholders: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r>
              <a:rPr lang="en-US" dirty="0"/>
              <a:t> Clearly define the project's goal - improve the UI/UX of the booking platform to address user frustrations related to confusing interfaces and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Stakeholders:</a:t>
            </a:r>
            <a:r>
              <a:rPr lang="en-US" dirty="0"/>
              <a:t> Identify all parties involved. This includes internal stakeholders like developers, UI/UX designers, content creators, and testers; as well as external stakeholders - passengers (users) and bus operators (if the platform aggregates multiple companies).</a:t>
            </a:r>
          </a:p>
          <a:p>
            <a:r>
              <a:rPr lang="en-US" b="1" dirty="0"/>
              <a:t>2. User Research and Analysis: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Conduct user research </a:t>
            </a:r>
            <a:r>
              <a:rPr lang="en-US" dirty="0"/>
              <a:t>(surveys, interviews, usability testing) to understand user pain points and gather feedback on existing interface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Analyze the data </a:t>
            </a:r>
            <a:r>
              <a:rPr lang="en-US" dirty="0"/>
              <a:t>to identify the most significant problems regarding confusing layouts, unclear information, and hidden fees.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72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A40A8-BDB9-7FEB-629C-4873F6C4D597}"/>
              </a:ext>
            </a:extLst>
          </p:cNvPr>
          <p:cNvSpPr txBox="1"/>
          <p:nvPr/>
        </p:nvSpPr>
        <p:spPr>
          <a:xfrm>
            <a:off x="344632" y="716973"/>
            <a:ext cx="11606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Information Architecture and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clear information architecture that organizes bus journey details (amenities, pricing, policies) in a logical and user-friendly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user interface that is intuitive, visually appealing, and easy to navigate. Prioritize functionalities like clear labelling, appropriate use of white space, and consistent design elements.</a:t>
            </a:r>
          </a:p>
          <a:p>
            <a:r>
              <a:rPr lang="en-US" b="1" dirty="0"/>
              <a:t>4. Content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Craft clear and concise content for the platform, avoiding technical jargon. This includes descriptions of bus amenities, pricing breakdowns (highlighting any fees), and cancellation policies.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using icons or visuals to enhance clarity, especially for non-textual information.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0F656-46C3-9022-72FC-FF990B0AD8CB}"/>
              </a:ext>
            </a:extLst>
          </p:cNvPr>
          <p:cNvSpPr txBox="1"/>
          <p:nvPr/>
        </p:nvSpPr>
        <p:spPr>
          <a:xfrm>
            <a:off x="344632" y="3302296"/>
            <a:ext cx="11502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Implementation and Testing: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the improved UI/UX based on the design and content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internal testing to ensure functionality and identify any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usability testing with real users to gather feedback on the redesigned platform and iterate based on their experience.</a:t>
            </a:r>
          </a:p>
          <a:p>
            <a:r>
              <a:rPr lang="en-US" b="1" dirty="0"/>
              <a:t>6. Deployment and Maintenance: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the improved platform with clear communication to users about the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a system for ongoing monitoring and feedback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Regularly review user feedback and make adjustments to the platform as needed. This could involve adding tooltips, refining content, or addressing new user pain points.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31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69FE-6998-7B9C-0A88-0D444D8F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ALGORITHM AND DEVELOPMENT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D1836-04C4-CA4F-1B12-4CADC1C42360}"/>
              </a:ext>
            </a:extLst>
          </p:cNvPr>
          <p:cNvSpPr txBox="1"/>
          <p:nvPr/>
        </p:nvSpPr>
        <p:spPr>
          <a:xfrm>
            <a:off x="812223" y="2098964"/>
            <a:ext cx="10567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focus is on good design principles and clear presentation of information.</a:t>
            </a:r>
          </a:p>
          <a:p>
            <a:r>
              <a:rPr lang="en-US" dirty="0"/>
              <a:t>The breakdown of the development approach, focusing on the user interface and information display:</a:t>
            </a:r>
          </a:p>
          <a:p>
            <a:r>
              <a:rPr lang="en-US" b="1" dirty="0"/>
              <a:t>Development Approach: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Front-End Development:</a:t>
            </a:r>
            <a:r>
              <a:rPr lang="en-US" dirty="0"/>
              <a:t> This involves building the user interface using web development technologies like HTML, CSS, and </a:t>
            </a:r>
            <a:r>
              <a:rPr lang="en-US" dirty="0" err="1"/>
              <a:t>Javascript</a:t>
            </a:r>
            <a:r>
              <a:rPr lang="en-US" dirty="0"/>
              <a:t> frameworks (e.g., React, Angular).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code will focus on creating a clear layout, implementing intuitive navigation elements (buttons, menus), and ensuring responsiveness across different devices (desktop,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Management System (CMS) Integration:</a:t>
            </a:r>
            <a:r>
              <a:rPr lang="en-US" dirty="0"/>
              <a:t> A CMS allows for easy editing and updating of bus information, amenities lists, pricing structures, and policies. This empowers the platform to maintain accurate and up-to-date information without requiring extensive code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27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4C9847-5976-A755-6C2F-9AF09090F381}"/>
              </a:ext>
            </a:extLst>
          </p:cNvPr>
          <p:cNvSpPr txBox="1"/>
          <p:nvPr/>
        </p:nvSpPr>
        <p:spPr>
          <a:xfrm>
            <a:off x="1109662" y="1329541"/>
            <a:ext cx="99726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Information Display Techniques: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Visualization:</a:t>
            </a:r>
            <a:r>
              <a:rPr lang="en-US" dirty="0"/>
              <a:t> Consider using icons or pictograms to represent amenities (Wi-Fi, washroom, legroom) for quicker comprehension.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Elements:</a:t>
            </a:r>
            <a:r>
              <a:rPr lang="en-US" dirty="0"/>
              <a:t> Implement features like hover-over tooltips that provide detailed descriptions of bus features or hidden fees associated with specific fare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Accordion Menus:</a:t>
            </a:r>
            <a:r>
              <a:rPr lang="en-US" dirty="0"/>
              <a:t> Organize information like detailed pricing breakdowns or cancellation policies within accordion menus, allowing users to expand sections they need while maintaining a clean, uncluttered interface.</a:t>
            </a:r>
          </a:p>
          <a:p>
            <a:r>
              <a:rPr lang="en-US" b="1" dirty="0"/>
              <a:t>Additional 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Accessibility:</a:t>
            </a:r>
            <a:r>
              <a:rPr lang="en-US" dirty="0"/>
              <a:t> Ensure the platform adheres to web accessibility standards, making it usable for people with disabilities (e.g., screen reader compatibility, proper color contrast).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Multilingual Support:</a:t>
            </a:r>
            <a:r>
              <a:rPr lang="en-US" dirty="0"/>
              <a:t> If the platform caters to a diverse audience, consider implementing multi-language functionality to improve user experience for non-native speakers.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C85A-7D3F-EA0F-D7D6-CB569819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RESULT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0A820-EA69-519A-CC57-41F9B6EB12DC}"/>
              </a:ext>
            </a:extLst>
          </p:cNvPr>
          <p:cNvSpPr txBox="1"/>
          <p:nvPr/>
        </p:nvSpPr>
        <p:spPr>
          <a:xfrm>
            <a:off x="834736" y="2119745"/>
            <a:ext cx="10522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outcome of implementing the aforementioned solutions would be a significant improvement in the user experience of the bus booking platform. Here are some of the anticipated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Increased User Satisfaction:</a:t>
            </a:r>
            <a:r>
              <a:rPr lang="en-US" dirty="0"/>
              <a:t> A user-friendly interface with clear information will make the booking process smoother and less frustrating for passengers.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Reduced Booking Errors:</a:t>
            </a:r>
            <a:r>
              <a:rPr lang="en-US" dirty="0"/>
              <a:t> Transparent information about amenities, pricing, and fees will lead to fewer misunderstandings and incorrect bookings.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Improved Operational Efficiency:</a:t>
            </a:r>
            <a:r>
              <a:rPr lang="en-US" dirty="0"/>
              <a:t> A well-designed platform can streamline the booking process, potentially reducing customer support queries related to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Enhanced Brand Image:</a:t>
            </a:r>
            <a:r>
              <a:rPr lang="en-US" dirty="0"/>
              <a:t> A platform that prioritizes user experience can foster customer loyalty and attract new users seeking a convenient and hassle-free booking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947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31</TotalTime>
  <Words>1513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Savon</vt:lpstr>
      <vt:lpstr>Bus ticket booking</vt:lpstr>
      <vt:lpstr>PowerPoint Presentation</vt:lpstr>
      <vt:lpstr>PROBLEM STATEMENT</vt:lpstr>
      <vt:lpstr>PROPOSED SOLUTION</vt:lpstr>
      <vt:lpstr>SYSTEM APPROACH</vt:lpstr>
      <vt:lpstr>PowerPoint Presentation</vt:lpstr>
      <vt:lpstr>ALGORITHM AND DEVELOPMENT</vt:lpstr>
      <vt:lpstr>PowerPoint Presentation</vt:lpstr>
      <vt:lpstr>RESULT</vt:lpstr>
      <vt:lpstr>CONCLUSION</vt:lpstr>
      <vt:lpstr>FUTURE SCOPE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booking</dc:title>
  <dc:creator>JEEVANANDHAM S</dc:creator>
  <cp:lastModifiedBy>Waheedha Sleman</cp:lastModifiedBy>
  <cp:revision>5</cp:revision>
  <dcterms:created xsi:type="dcterms:W3CDTF">2024-04-27T15:20:05Z</dcterms:created>
  <dcterms:modified xsi:type="dcterms:W3CDTF">2024-04-29T14:27:27Z</dcterms:modified>
</cp:coreProperties>
</file>