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0"/>
            <a:ext cx="5105400" cy="2868168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Presented By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895600"/>
            <a:ext cx="5114778" cy="2819400"/>
          </a:xfrm>
        </p:spPr>
        <p:txBody>
          <a:bodyPr>
            <a:normAutofit lnSpcReduction="1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Wahia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Tasnim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IT-16029</a:t>
            </a:r>
          </a:p>
          <a:p>
            <a:r>
              <a:rPr lang="en-US" sz="3600" b="1" dirty="0" err="1" smtClean="0">
                <a:solidFill>
                  <a:schemeClr val="tx1"/>
                </a:solidFill>
              </a:rPr>
              <a:t>MD.Abu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Saleh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Shipon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IT-15064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Group no:26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1143000"/>
          </a:xfrm>
        </p:spPr>
        <p:txBody>
          <a:bodyPr>
            <a:noAutofit/>
          </a:bodyPr>
          <a:lstStyle/>
          <a:p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ere, </a:t>
            </a:r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repersent</a:t>
            </a:r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my spellchecker project. This spellchecker finds if there is any misspell occur in the given word or sentence and also shows the similar word for the </a:t>
            </a:r>
            <a:r>
              <a:rPr lang="en-US" sz="20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</a:t>
            </a:r>
            <a:r>
              <a:rPr lang="en-US" sz="20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-spelled word.</a:t>
            </a:r>
            <a:endParaRPr lang="en-US" sz="20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4057"/>
            <a:ext cx="7239000" cy="385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example of </a:t>
            </a:r>
            <a:r>
              <a:rPr lang="en-US" sz="2400" b="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mis</a:t>
            </a:r>
            <a:r>
              <a:rPr lang="en-US" sz="24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-spelled word output is showed below:-</a:t>
            </a:r>
            <a:endParaRPr lang="en-US" sz="2400" b="0" cap="none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4785"/>
            <a:ext cx="7239000" cy="471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example </a:t>
            </a:r>
            <a:r>
              <a:rPr lang="en-US" sz="28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 a correct sentence </a:t>
            </a:r>
            <a:r>
              <a:rPr lang="en-US" sz="28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output is showed below:-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87" y="1609725"/>
            <a:ext cx="712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66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Presented By</vt:lpstr>
      <vt:lpstr>Here, I repersent my spellchecker project. This spellchecker finds if there is any misspell occur in the given word or sentence and also shows the similar word for the mis-spelled word.</vt:lpstr>
      <vt:lpstr>An example of mis-spelled word output is showed below:-</vt:lpstr>
      <vt:lpstr>An example of a correct sentence output is showed below:-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HP LAPTOP</dc:creator>
  <cp:lastModifiedBy>HP LAPTOP</cp:lastModifiedBy>
  <cp:revision>4</cp:revision>
  <dcterms:created xsi:type="dcterms:W3CDTF">2006-08-16T00:00:00Z</dcterms:created>
  <dcterms:modified xsi:type="dcterms:W3CDTF">2019-11-13T06:56:26Z</dcterms:modified>
</cp:coreProperties>
</file>