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3"/>
  </p:notes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DF654-F349-4063-BF0B-1B835019DE3B}" v="10" dt="2025-03-23T21:49:50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19A93-1710-4873-BC5A-A00BA22899E8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DA409D2-7901-4A15-9741-02507823EAFA}">
      <dgm:prSet/>
      <dgm:spPr/>
      <dgm:t>
        <a:bodyPr/>
        <a:lstStyle/>
        <a:p>
          <a:r>
            <a:rPr lang="fr-FR"/>
            <a:t>🎯 </a:t>
          </a:r>
          <a:r>
            <a:rPr lang="fr-FR" b="1"/>
            <a:t>Pourquoi ce projet ?</a:t>
          </a:r>
          <a:endParaRPr lang="en-US"/>
        </a:p>
      </dgm:t>
    </dgm:pt>
    <dgm:pt modelId="{A0D83978-869D-4F0C-8E7F-EAAB932FFDDB}" type="parTrans" cxnId="{ECCC0DA7-C896-4B7A-8AC9-8D55A4F77451}">
      <dgm:prSet/>
      <dgm:spPr/>
      <dgm:t>
        <a:bodyPr/>
        <a:lstStyle/>
        <a:p>
          <a:endParaRPr lang="en-US"/>
        </a:p>
      </dgm:t>
    </dgm:pt>
    <dgm:pt modelId="{7C5232BA-96DF-49B2-AE5E-888CC66801F3}" type="sibTrans" cxnId="{ECCC0DA7-C896-4B7A-8AC9-8D55A4F77451}">
      <dgm:prSet/>
      <dgm:spPr/>
      <dgm:t>
        <a:bodyPr/>
        <a:lstStyle/>
        <a:p>
          <a:endParaRPr lang="en-US"/>
        </a:p>
      </dgm:t>
    </dgm:pt>
    <dgm:pt modelId="{4FDDD2C7-8761-4145-867C-0E4052316722}">
      <dgm:prSet/>
      <dgm:spPr/>
      <dgm:t>
        <a:bodyPr/>
        <a:lstStyle/>
        <a:p>
          <a:r>
            <a:rPr lang="fr-FR"/>
            <a:t>Les banques font face à un taux de défaut croissant.</a:t>
          </a:r>
          <a:endParaRPr lang="en-US"/>
        </a:p>
      </dgm:t>
    </dgm:pt>
    <dgm:pt modelId="{733C9DC7-E333-4EAE-B681-4C77647DF4F4}" type="parTrans" cxnId="{993C1C6E-A389-4312-948B-FEA4D5E918AF}">
      <dgm:prSet/>
      <dgm:spPr/>
      <dgm:t>
        <a:bodyPr/>
        <a:lstStyle/>
        <a:p>
          <a:endParaRPr lang="en-US"/>
        </a:p>
      </dgm:t>
    </dgm:pt>
    <dgm:pt modelId="{0C85FB98-22D4-4799-A9A8-30D04C1D0658}" type="sibTrans" cxnId="{993C1C6E-A389-4312-948B-FEA4D5E918AF}">
      <dgm:prSet/>
      <dgm:spPr/>
      <dgm:t>
        <a:bodyPr/>
        <a:lstStyle/>
        <a:p>
          <a:endParaRPr lang="en-US"/>
        </a:p>
      </dgm:t>
    </dgm:pt>
    <dgm:pt modelId="{F8C5D083-FBA9-457F-8AFC-CF6BAED03C02}">
      <dgm:prSet/>
      <dgm:spPr/>
      <dgm:t>
        <a:bodyPr/>
        <a:lstStyle/>
        <a:p>
          <a:r>
            <a:rPr lang="fr-FR"/>
            <a:t>Besoin d’un modèle de prédiction fiable pour anticiper les risques.</a:t>
          </a:r>
          <a:endParaRPr lang="en-US"/>
        </a:p>
      </dgm:t>
    </dgm:pt>
    <dgm:pt modelId="{36FDFE67-AD20-41B3-ACA3-5A7DA84071BF}" type="parTrans" cxnId="{C676713B-574E-43AC-AB68-FB9617AFDFF5}">
      <dgm:prSet/>
      <dgm:spPr/>
      <dgm:t>
        <a:bodyPr/>
        <a:lstStyle/>
        <a:p>
          <a:endParaRPr lang="en-US"/>
        </a:p>
      </dgm:t>
    </dgm:pt>
    <dgm:pt modelId="{2ED633EC-DFBE-46B2-A44B-43916B8CBD2C}" type="sibTrans" cxnId="{C676713B-574E-43AC-AB68-FB9617AFDFF5}">
      <dgm:prSet/>
      <dgm:spPr/>
      <dgm:t>
        <a:bodyPr/>
        <a:lstStyle/>
        <a:p>
          <a:endParaRPr lang="en-US"/>
        </a:p>
      </dgm:t>
    </dgm:pt>
    <dgm:pt modelId="{D09B6FF0-FEC7-4A6D-9931-28DB7EDEE277}">
      <dgm:prSet/>
      <dgm:spPr/>
      <dgm:t>
        <a:bodyPr/>
        <a:lstStyle/>
        <a:p>
          <a:r>
            <a:rPr lang="fr-FR" dirty="0"/>
            <a:t>Importance d’un </a:t>
          </a:r>
          <a:r>
            <a:rPr lang="fr-FR" b="1" dirty="0"/>
            <a:t>pipeline </a:t>
          </a:r>
          <a:r>
            <a:rPr lang="fr-FR" b="1" dirty="0" err="1"/>
            <a:t>MLOps</a:t>
          </a:r>
          <a:r>
            <a:rPr lang="fr-FR" dirty="0"/>
            <a:t> pour industrialiser la solution.</a:t>
          </a:r>
          <a:endParaRPr lang="en-US" dirty="0"/>
        </a:p>
      </dgm:t>
    </dgm:pt>
    <dgm:pt modelId="{00E5EACE-389D-4294-B506-3B22976BDE61}" type="parTrans" cxnId="{F8FDFFAF-F4F0-48DD-AD16-D251241A1B22}">
      <dgm:prSet/>
      <dgm:spPr/>
      <dgm:t>
        <a:bodyPr/>
        <a:lstStyle/>
        <a:p>
          <a:endParaRPr lang="en-US"/>
        </a:p>
      </dgm:t>
    </dgm:pt>
    <dgm:pt modelId="{BF982C0D-F639-40AC-A661-7CA2F5349D28}" type="sibTrans" cxnId="{F8FDFFAF-F4F0-48DD-AD16-D251241A1B22}">
      <dgm:prSet/>
      <dgm:spPr/>
      <dgm:t>
        <a:bodyPr/>
        <a:lstStyle/>
        <a:p>
          <a:endParaRPr lang="en-US"/>
        </a:p>
      </dgm:t>
    </dgm:pt>
    <dgm:pt modelId="{1CE40372-EEEE-4949-84F1-8D314B8592A9}">
      <dgm:prSet/>
      <dgm:spPr/>
      <dgm:t>
        <a:bodyPr/>
        <a:lstStyle/>
        <a:p>
          <a:r>
            <a:rPr lang="fr-FR"/>
            <a:t>📊 </a:t>
          </a:r>
          <a:r>
            <a:rPr lang="fr-FR" b="1"/>
            <a:t>Données utilisées</a:t>
          </a:r>
          <a:r>
            <a:rPr lang="fr-FR"/>
            <a:t> : Loan_Data.csv (prêts, revenus, scores FICO…)</a:t>
          </a:r>
          <a:endParaRPr lang="en-US"/>
        </a:p>
      </dgm:t>
    </dgm:pt>
    <dgm:pt modelId="{A4095BE9-AB12-4480-8267-6B3779A21EDD}" type="parTrans" cxnId="{CF05EA14-0F35-43E2-985D-7F8DB1FFA9FA}">
      <dgm:prSet/>
      <dgm:spPr/>
      <dgm:t>
        <a:bodyPr/>
        <a:lstStyle/>
        <a:p>
          <a:endParaRPr lang="en-US"/>
        </a:p>
      </dgm:t>
    </dgm:pt>
    <dgm:pt modelId="{B0547751-FDDA-442D-A004-2BD26CF2F92C}" type="sibTrans" cxnId="{CF05EA14-0F35-43E2-985D-7F8DB1FFA9FA}">
      <dgm:prSet/>
      <dgm:spPr/>
      <dgm:t>
        <a:bodyPr/>
        <a:lstStyle/>
        <a:p>
          <a:endParaRPr lang="en-US"/>
        </a:p>
      </dgm:t>
    </dgm:pt>
    <dgm:pt modelId="{829C7D9A-C719-4DDC-AE5B-FC4ED08C05B7}" type="pres">
      <dgm:prSet presAssocID="{4F219A93-1710-4873-BC5A-A00BA22899E8}" presName="vert0" presStyleCnt="0">
        <dgm:presLayoutVars>
          <dgm:dir/>
          <dgm:animOne val="branch"/>
          <dgm:animLvl val="lvl"/>
        </dgm:presLayoutVars>
      </dgm:prSet>
      <dgm:spPr/>
    </dgm:pt>
    <dgm:pt modelId="{026B0673-7492-46E4-9B91-CE9C706F4854}" type="pres">
      <dgm:prSet presAssocID="{3DA409D2-7901-4A15-9741-02507823EAFA}" presName="thickLine" presStyleLbl="alignNode1" presStyleIdx="0" presStyleCnt="5"/>
      <dgm:spPr/>
    </dgm:pt>
    <dgm:pt modelId="{FD219BEF-58ED-4EF2-8778-1FD56B6C281E}" type="pres">
      <dgm:prSet presAssocID="{3DA409D2-7901-4A15-9741-02507823EAFA}" presName="horz1" presStyleCnt="0"/>
      <dgm:spPr/>
    </dgm:pt>
    <dgm:pt modelId="{C29E5AE5-B704-47DF-AD07-4DBF7A4D02E0}" type="pres">
      <dgm:prSet presAssocID="{3DA409D2-7901-4A15-9741-02507823EAFA}" presName="tx1" presStyleLbl="revTx" presStyleIdx="0" presStyleCnt="5"/>
      <dgm:spPr/>
    </dgm:pt>
    <dgm:pt modelId="{AE574368-6E59-4C1D-8DFB-D6C3E9E7E7EE}" type="pres">
      <dgm:prSet presAssocID="{3DA409D2-7901-4A15-9741-02507823EAFA}" presName="vert1" presStyleCnt="0"/>
      <dgm:spPr/>
    </dgm:pt>
    <dgm:pt modelId="{36392F25-6B0A-4080-9E49-268F0F11FAEE}" type="pres">
      <dgm:prSet presAssocID="{4FDDD2C7-8761-4145-867C-0E4052316722}" presName="thickLine" presStyleLbl="alignNode1" presStyleIdx="1" presStyleCnt="5"/>
      <dgm:spPr/>
    </dgm:pt>
    <dgm:pt modelId="{F5E70C5A-E358-44E4-A96E-B9CC3BD68142}" type="pres">
      <dgm:prSet presAssocID="{4FDDD2C7-8761-4145-867C-0E4052316722}" presName="horz1" presStyleCnt="0"/>
      <dgm:spPr/>
    </dgm:pt>
    <dgm:pt modelId="{C7F5D2BE-53A9-403B-AF25-E980F73C4231}" type="pres">
      <dgm:prSet presAssocID="{4FDDD2C7-8761-4145-867C-0E4052316722}" presName="tx1" presStyleLbl="revTx" presStyleIdx="1" presStyleCnt="5"/>
      <dgm:spPr/>
    </dgm:pt>
    <dgm:pt modelId="{DDA4D6F1-DBD1-46B9-8C4E-5EBEA110CB20}" type="pres">
      <dgm:prSet presAssocID="{4FDDD2C7-8761-4145-867C-0E4052316722}" presName="vert1" presStyleCnt="0"/>
      <dgm:spPr/>
    </dgm:pt>
    <dgm:pt modelId="{92555F27-0C0F-46E2-81C0-761CAE10B00D}" type="pres">
      <dgm:prSet presAssocID="{F8C5D083-FBA9-457F-8AFC-CF6BAED03C02}" presName="thickLine" presStyleLbl="alignNode1" presStyleIdx="2" presStyleCnt="5"/>
      <dgm:spPr/>
    </dgm:pt>
    <dgm:pt modelId="{AC4D2CBD-29CA-401C-9414-6D46B6AD4ACE}" type="pres">
      <dgm:prSet presAssocID="{F8C5D083-FBA9-457F-8AFC-CF6BAED03C02}" presName="horz1" presStyleCnt="0"/>
      <dgm:spPr/>
    </dgm:pt>
    <dgm:pt modelId="{3FA07CBB-EF6B-41D8-9A88-6ECC6C0281A3}" type="pres">
      <dgm:prSet presAssocID="{F8C5D083-FBA9-457F-8AFC-CF6BAED03C02}" presName="tx1" presStyleLbl="revTx" presStyleIdx="2" presStyleCnt="5"/>
      <dgm:spPr/>
    </dgm:pt>
    <dgm:pt modelId="{95FA1983-4FE2-457E-BECD-899606640EF7}" type="pres">
      <dgm:prSet presAssocID="{F8C5D083-FBA9-457F-8AFC-CF6BAED03C02}" presName="vert1" presStyleCnt="0"/>
      <dgm:spPr/>
    </dgm:pt>
    <dgm:pt modelId="{66BAD30C-51FE-4BC3-9AFC-4011BB442C41}" type="pres">
      <dgm:prSet presAssocID="{D09B6FF0-FEC7-4A6D-9931-28DB7EDEE277}" presName="thickLine" presStyleLbl="alignNode1" presStyleIdx="3" presStyleCnt="5"/>
      <dgm:spPr/>
    </dgm:pt>
    <dgm:pt modelId="{211907B3-C1D3-4E74-9A9A-5F1AE2686358}" type="pres">
      <dgm:prSet presAssocID="{D09B6FF0-FEC7-4A6D-9931-28DB7EDEE277}" presName="horz1" presStyleCnt="0"/>
      <dgm:spPr/>
    </dgm:pt>
    <dgm:pt modelId="{AEF75F4C-A551-484A-B15F-77DC8C9C6C26}" type="pres">
      <dgm:prSet presAssocID="{D09B6FF0-FEC7-4A6D-9931-28DB7EDEE277}" presName="tx1" presStyleLbl="revTx" presStyleIdx="3" presStyleCnt="5"/>
      <dgm:spPr/>
    </dgm:pt>
    <dgm:pt modelId="{C860A3C6-7CFB-44B3-A853-37B46A7151B5}" type="pres">
      <dgm:prSet presAssocID="{D09B6FF0-FEC7-4A6D-9931-28DB7EDEE277}" presName="vert1" presStyleCnt="0"/>
      <dgm:spPr/>
    </dgm:pt>
    <dgm:pt modelId="{52515FEE-12D1-4E01-B05A-8087916C2DC9}" type="pres">
      <dgm:prSet presAssocID="{1CE40372-EEEE-4949-84F1-8D314B8592A9}" presName="thickLine" presStyleLbl="alignNode1" presStyleIdx="4" presStyleCnt="5"/>
      <dgm:spPr/>
    </dgm:pt>
    <dgm:pt modelId="{07CB9E95-26D0-47A8-82DE-4CC10B2ED180}" type="pres">
      <dgm:prSet presAssocID="{1CE40372-EEEE-4949-84F1-8D314B8592A9}" presName="horz1" presStyleCnt="0"/>
      <dgm:spPr/>
    </dgm:pt>
    <dgm:pt modelId="{7E0E7922-EE24-41CD-BA69-CB939093952C}" type="pres">
      <dgm:prSet presAssocID="{1CE40372-EEEE-4949-84F1-8D314B8592A9}" presName="tx1" presStyleLbl="revTx" presStyleIdx="4" presStyleCnt="5"/>
      <dgm:spPr/>
    </dgm:pt>
    <dgm:pt modelId="{1315F20D-7974-47D4-A719-A65DB1C9A464}" type="pres">
      <dgm:prSet presAssocID="{1CE40372-EEEE-4949-84F1-8D314B8592A9}" presName="vert1" presStyleCnt="0"/>
      <dgm:spPr/>
    </dgm:pt>
  </dgm:ptLst>
  <dgm:cxnLst>
    <dgm:cxn modelId="{CF05EA14-0F35-43E2-985D-7F8DB1FFA9FA}" srcId="{4F219A93-1710-4873-BC5A-A00BA22899E8}" destId="{1CE40372-EEEE-4949-84F1-8D314B8592A9}" srcOrd="4" destOrd="0" parTransId="{A4095BE9-AB12-4480-8267-6B3779A21EDD}" sibTransId="{B0547751-FDDA-442D-A004-2BD26CF2F92C}"/>
    <dgm:cxn modelId="{E912D635-D288-4505-B042-710775224F5C}" type="presOf" srcId="{D09B6FF0-FEC7-4A6D-9931-28DB7EDEE277}" destId="{AEF75F4C-A551-484A-B15F-77DC8C9C6C26}" srcOrd="0" destOrd="0" presId="urn:microsoft.com/office/officeart/2008/layout/LinedList"/>
    <dgm:cxn modelId="{C676713B-574E-43AC-AB68-FB9617AFDFF5}" srcId="{4F219A93-1710-4873-BC5A-A00BA22899E8}" destId="{F8C5D083-FBA9-457F-8AFC-CF6BAED03C02}" srcOrd="2" destOrd="0" parTransId="{36FDFE67-AD20-41B3-ACA3-5A7DA84071BF}" sibTransId="{2ED633EC-DFBE-46B2-A44B-43916B8CBD2C}"/>
    <dgm:cxn modelId="{993C1C6E-A389-4312-948B-FEA4D5E918AF}" srcId="{4F219A93-1710-4873-BC5A-A00BA22899E8}" destId="{4FDDD2C7-8761-4145-867C-0E4052316722}" srcOrd="1" destOrd="0" parTransId="{733C9DC7-E333-4EAE-B681-4C77647DF4F4}" sibTransId="{0C85FB98-22D4-4799-A9A8-30D04C1D0658}"/>
    <dgm:cxn modelId="{1DD41256-46C7-4069-A885-43F4D2B11EFE}" type="presOf" srcId="{F8C5D083-FBA9-457F-8AFC-CF6BAED03C02}" destId="{3FA07CBB-EF6B-41D8-9A88-6ECC6C0281A3}" srcOrd="0" destOrd="0" presId="urn:microsoft.com/office/officeart/2008/layout/LinedList"/>
    <dgm:cxn modelId="{2F24D779-6243-4380-9DEC-20311381C881}" type="presOf" srcId="{4F219A93-1710-4873-BC5A-A00BA22899E8}" destId="{829C7D9A-C719-4DDC-AE5B-FC4ED08C05B7}" srcOrd="0" destOrd="0" presId="urn:microsoft.com/office/officeart/2008/layout/LinedList"/>
    <dgm:cxn modelId="{ECCC0DA7-C896-4B7A-8AC9-8D55A4F77451}" srcId="{4F219A93-1710-4873-BC5A-A00BA22899E8}" destId="{3DA409D2-7901-4A15-9741-02507823EAFA}" srcOrd="0" destOrd="0" parTransId="{A0D83978-869D-4F0C-8E7F-EAAB932FFDDB}" sibTransId="{7C5232BA-96DF-49B2-AE5E-888CC66801F3}"/>
    <dgm:cxn modelId="{87FDC8A7-1DF7-439E-85F1-ACB9B22949EC}" type="presOf" srcId="{3DA409D2-7901-4A15-9741-02507823EAFA}" destId="{C29E5AE5-B704-47DF-AD07-4DBF7A4D02E0}" srcOrd="0" destOrd="0" presId="urn:microsoft.com/office/officeart/2008/layout/LinedList"/>
    <dgm:cxn modelId="{F8FDFFAF-F4F0-48DD-AD16-D251241A1B22}" srcId="{4F219A93-1710-4873-BC5A-A00BA22899E8}" destId="{D09B6FF0-FEC7-4A6D-9931-28DB7EDEE277}" srcOrd="3" destOrd="0" parTransId="{00E5EACE-389D-4294-B506-3B22976BDE61}" sibTransId="{BF982C0D-F639-40AC-A661-7CA2F5349D28}"/>
    <dgm:cxn modelId="{0AAA34B3-FB94-4D14-BAAC-4E86BF22268F}" type="presOf" srcId="{1CE40372-EEEE-4949-84F1-8D314B8592A9}" destId="{7E0E7922-EE24-41CD-BA69-CB939093952C}" srcOrd="0" destOrd="0" presId="urn:microsoft.com/office/officeart/2008/layout/LinedList"/>
    <dgm:cxn modelId="{45C055D5-3E74-4EEE-A38E-8D9A5936C482}" type="presOf" srcId="{4FDDD2C7-8761-4145-867C-0E4052316722}" destId="{C7F5D2BE-53A9-403B-AF25-E980F73C4231}" srcOrd="0" destOrd="0" presId="urn:microsoft.com/office/officeart/2008/layout/LinedList"/>
    <dgm:cxn modelId="{7D921FA6-1612-4585-B209-5382AD6F94C3}" type="presParOf" srcId="{829C7D9A-C719-4DDC-AE5B-FC4ED08C05B7}" destId="{026B0673-7492-46E4-9B91-CE9C706F4854}" srcOrd="0" destOrd="0" presId="urn:microsoft.com/office/officeart/2008/layout/LinedList"/>
    <dgm:cxn modelId="{4E5A6FB4-FA84-4510-B93A-7BBA2B1E00AC}" type="presParOf" srcId="{829C7D9A-C719-4DDC-AE5B-FC4ED08C05B7}" destId="{FD219BEF-58ED-4EF2-8778-1FD56B6C281E}" srcOrd="1" destOrd="0" presId="urn:microsoft.com/office/officeart/2008/layout/LinedList"/>
    <dgm:cxn modelId="{A1189507-801A-4558-9DFF-3B0AE567F831}" type="presParOf" srcId="{FD219BEF-58ED-4EF2-8778-1FD56B6C281E}" destId="{C29E5AE5-B704-47DF-AD07-4DBF7A4D02E0}" srcOrd="0" destOrd="0" presId="urn:microsoft.com/office/officeart/2008/layout/LinedList"/>
    <dgm:cxn modelId="{8A2E4F1B-AD0E-47A7-A36E-ADEBBAED5147}" type="presParOf" srcId="{FD219BEF-58ED-4EF2-8778-1FD56B6C281E}" destId="{AE574368-6E59-4C1D-8DFB-D6C3E9E7E7EE}" srcOrd="1" destOrd="0" presId="urn:microsoft.com/office/officeart/2008/layout/LinedList"/>
    <dgm:cxn modelId="{BC527ED5-CF07-4A8E-A3F6-0F7520E5A8BD}" type="presParOf" srcId="{829C7D9A-C719-4DDC-AE5B-FC4ED08C05B7}" destId="{36392F25-6B0A-4080-9E49-268F0F11FAEE}" srcOrd="2" destOrd="0" presId="urn:microsoft.com/office/officeart/2008/layout/LinedList"/>
    <dgm:cxn modelId="{C4BA56E1-A6F9-41BD-AD91-0F12C65ED232}" type="presParOf" srcId="{829C7D9A-C719-4DDC-AE5B-FC4ED08C05B7}" destId="{F5E70C5A-E358-44E4-A96E-B9CC3BD68142}" srcOrd="3" destOrd="0" presId="urn:microsoft.com/office/officeart/2008/layout/LinedList"/>
    <dgm:cxn modelId="{077D94EC-9333-402A-BCAB-D3314CF6A54B}" type="presParOf" srcId="{F5E70C5A-E358-44E4-A96E-B9CC3BD68142}" destId="{C7F5D2BE-53A9-403B-AF25-E980F73C4231}" srcOrd="0" destOrd="0" presId="urn:microsoft.com/office/officeart/2008/layout/LinedList"/>
    <dgm:cxn modelId="{F6C2383E-356D-421E-BF6B-9FBB571A2267}" type="presParOf" srcId="{F5E70C5A-E358-44E4-A96E-B9CC3BD68142}" destId="{DDA4D6F1-DBD1-46B9-8C4E-5EBEA110CB20}" srcOrd="1" destOrd="0" presId="urn:microsoft.com/office/officeart/2008/layout/LinedList"/>
    <dgm:cxn modelId="{CA4254C4-CFAA-462D-8077-00B4CB89BC27}" type="presParOf" srcId="{829C7D9A-C719-4DDC-AE5B-FC4ED08C05B7}" destId="{92555F27-0C0F-46E2-81C0-761CAE10B00D}" srcOrd="4" destOrd="0" presId="urn:microsoft.com/office/officeart/2008/layout/LinedList"/>
    <dgm:cxn modelId="{72D59DA3-2179-4982-AA94-408139A3F81A}" type="presParOf" srcId="{829C7D9A-C719-4DDC-AE5B-FC4ED08C05B7}" destId="{AC4D2CBD-29CA-401C-9414-6D46B6AD4ACE}" srcOrd="5" destOrd="0" presId="urn:microsoft.com/office/officeart/2008/layout/LinedList"/>
    <dgm:cxn modelId="{382FFC3F-EC47-4A87-B721-D47B223DDE66}" type="presParOf" srcId="{AC4D2CBD-29CA-401C-9414-6D46B6AD4ACE}" destId="{3FA07CBB-EF6B-41D8-9A88-6ECC6C0281A3}" srcOrd="0" destOrd="0" presId="urn:microsoft.com/office/officeart/2008/layout/LinedList"/>
    <dgm:cxn modelId="{FE7E88FB-E81D-4EED-B714-6BCC4201F29C}" type="presParOf" srcId="{AC4D2CBD-29CA-401C-9414-6D46B6AD4ACE}" destId="{95FA1983-4FE2-457E-BECD-899606640EF7}" srcOrd="1" destOrd="0" presId="urn:microsoft.com/office/officeart/2008/layout/LinedList"/>
    <dgm:cxn modelId="{7018D7F0-AEF4-4B5F-AFB3-F1ADB08731A7}" type="presParOf" srcId="{829C7D9A-C719-4DDC-AE5B-FC4ED08C05B7}" destId="{66BAD30C-51FE-4BC3-9AFC-4011BB442C41}" srcOrd="6" destOrd="0" presId="urn:microsoft.com/office/officeart/2008/layout/LinedList"/>
    <dgm:cxn modelId="{25E22B44-6666-407D-8682-7237B9A631E3}" type="presParOf" srcId="{829C7D9A-C719-4DDC-AE5B-FC4ED08C05B7}" destId="{211907B3-C1D3-4E74-9A9A-5F1AE2686358}" srcOrd="7" destOrd="0" presId="urn:microsoft.com/office/officeart/2008/layout/LinedList"/>
    <dgm:cxn modelId="{95F760CD-94EF-42FC-9C5B-E37776F8B2DF}" type="presParOf" srcId="{211907B3-C1D3-4E74-9A9A-5F1AE2686358}" destId="{AEF75F4C-A551-484A-B15F-77DC8C9C6C26}" srcOrd="0" destOrd="0" presId="urn:microsoft.com/office/officeart/2008/layout/LinedList"/>
    <dgm:cxn modelId="{518AC349-E96A-4C31-9F58-DE3A9AF8D002}" type="presParOf" srcId="{211907B3-C1D3-4E74-9A9A-5F1AE2686358}" destId="{C860A3C6-7CFB-44B3-A853-37B46A7151B5}" srcOrd="1" destOrd="0" presId="urn:microsoft.com/office/officeart/2008/layout/LinedList"/>
    <dgm:cxn modelId="{27D070BF-EFD4-4EFC-8CFF-D3A756894D45}" type="presParOf" srcId="{829C7D9A-C719-4DDC-AE5B-FC4ED08C05B7}" destId="{52515FEE-12D1-4E01-B05A-8087916C2DC9}" srcOrd="8" destOrd="0" presId="urn:microsoft.com/office/officeart/2008/layout/LinedList"/>
    <dgm:cxn modelId="{80958D75-037C-4DE7-8875-C462E82A9181}" type="presParOf" srcId="{829C7D9A-C719-4DDC-AE5B-FC4ED08C05B7}" destId="{07CB9E95-26D0-47A8-82DE-4CC10B2ED180}" srcOrd="9" destOrd="0" presId="urn:microsoft.com/office/officeart/2008/layout/LinedList"/>
    <dgm:cxn modelId="{E6642263-4D74-4B61-B33F-3D2B0FE2054D}" type="presParOf" srcId="{07CB9E95-26D0-47A8-82DE-4CC10B2ED180}" destId="{7E0E7922-EE24-41CD-BA69-CB939093952C}" srcOrd="0" destOrd="0" presId="urn:microsoft.com/office/officeart/2008/layout/LinedList"/>
    <dgm:cxn modelId="{55084CD1-2782-4025-9C41-2A3FF559F530}" type="presParOf" srcId="{07CB9E95-26D0-47A8-82DE-4CC10B2ED180}" destId="{1315F20D-7974-47D4-A719-A65DB1C9A4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91C343-8716-438A-B9E0-6CC33A4044E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89147D-3A99-424D-92D0-2B6D03074A61}">
      <dgm:prSet/>
      <dgm:spPr/>
      <dgm:t>
        <a:bodyPr/>
        <a:lstStyle/>
        <a:p>
          <a:r>
            <a:rPr lang="fr-FR" dirty="0"/>
            <a:t>🤖 </a:t>
          </a:r>
          <a:r>
            <a:rPr lang="fr-FR" b="1" dirty="0"/>
            <a:t>Modèles testés :</a:t>
          </a:r>
          <a:endParaRPr lang="en-US" dirty="0"/>
        </a:p>
      </dgm:t>
    </dgm:pt>
    <dgm:pt modelId="{F8EA9021-50BE-4CD8-827D-0F6EBF6612D0}" type="parTrans" cxnId="{B5CEF66F-ACD2-444B-8A5A-1774A3C9C6DF}">
      <dgm:prSet/>
      <dgm:spPr/>
      <dgm:t>
        <a:bodyPr/>
        <a:lstStyle/>
        <a:p>
          <a:endParaRPr lang="en-US"/>
        </a:p>
      </dgm:t>
    </dgm:pt>
    <dgm:pt modelId="{EB9F0B3B-028C-4892-BBAE-1B40652B3DB7}" type="sibTrans" cxnId="{B5CEF66F-ACD2-444B-8A5A-1774A3C9C6DF}">
      <dgm:prSet/>
      <dgm:spPr/>
      <dgm:t>
        <a:bodyPr/>
        <a:lstStyle/>
        <a:p>
          <a:endParaRPr lang="en-US"/>
        </a:p>
      </dgm:t>
    </dgm:pt>
    <dgm:pt modelId="{1ED006AE-C821-46EB-9DE5-2A6D172C2B54}">
      <dgm:prSet/>
      <dgm:spPr/>
      <dgm:t>
        <a:bodyPr/>
        <a:lstStyle/>
        <a:p>
          <a:r>
            <a:rPr lang="fr-FR" b="1"/>
            <a:t>Régression Logistique</a:t>
          </a:r>
          <a:endParaRPr lang="en-US"/>
        </a:p>
      </dgm:t>
    </dgm:pt>
    <dgm:pt modelId="{7BE84B74-46C8-463F-A6CC-FFF20A804D2C}" type="parTrans" cxnId="{7BF84D7C-9457-41F8-8A93-68DBB113741C}">
      <dgm:prSet/>
      <dgm:spPr/>
      <dgm:t>
        <a:bodyPr/>
        <a:lstStyle/>
        <a:p>
          <a:endParaRPr lang="en-US"/>
        </a:p>
      </dgm:t>
    </dgm:pt>
    <dgm:pt modelId="{7F2A0897-1994-4218-9FDA-0BC900983058}" type="sibTrans" cxnId="{7BF84D7C-9457-41F8-8A93-68DBB113741C}">
      <dgm:prSet/>
      <dgm:spPr/>
      <dgm:t>
        <a:bodyPr/>
        <a:lstStyle/>
        <a:p>
          <a:endParaRPr lang="en-US"/>
        </a:p>
      </dgm:t>
    </dgm:pt>
    <dgm:pt modelId="{6E174B1A-06E9-425C-8207-5FEE7A49ED39}">
      <dgm:prSet/>
      <dgm:spPr/>
      <dgm:t>
        <a:bodyPr/>
        <a:lstStyle/>
        <a:p>
          <a:r>
            <a:rPr lang="fr-FR" b="1"/>
            <a:t>Random Forest</a:t>
          </a:r>
          <a:r>
            <a:rPr lang="fr-FR"/>
            <a:t> .</a:t>
          </a:r>
          <a:endParaRPr lang="en-US"/>
        </a:p>
      </dgm:t>
    </dgm:pt>
    <dgm:pt modelId="{F4A46C03-B958-49FC-B72C-6AB2E414D960}" type="parTrans" cxnId="{D89B7D74-E206-4EBB-818A-CB5C84C987AA}">
      <dgm:prSet/>
      <dgm:spPr/>
      <dgm:t>
        <a:bodyPr/>
        <a:lstStyle/>
        <a:p>
          <a:endParaRPr lang="en-US"/>
        </a:p>
      </dgm:t>
    </dgm:pt>
    <dgm:pt modelId="{46DC0ADE-F6C4-4374-9C1B-206A40ABA393}" type="sibTrans" cxnId="{D89B7D74-E206-4EBB-818A-CB5C84C987AA}">
      <dgm:prSet/>
      <dgm:spPr/>
      <dgm:t>
        <a:bodyPr/>
        <a:lstStyle/>
        <a:p>
          <a:endParaRPr lang="en-US"/>
        </a:p>
      </dgm:t>
    </dgm:pt>
    <dgm:pt modelId="{6EB2EA92-6056-41F6-B3A4-16DD957D68DF}">
      <dgm:prSet/>
      <dgm:spPr/>
      <dgm:t>
        <a:bodyPr/>
        <a:lstStyle/>
        <a:p>
          <a:r>
            <a:rPr lang="fr-FR"/>
            <a:t>🚀 </a:t>
          </a:r>
          <a:r>
            <a:rPr lang="fr-FR" b="1"/>
            <a:t>Technologies et Outils :</a:t>
          </a:r>
          <a:endParaRPr lang="en-US"/>
        </a:p>
      </dgm:t>
    </dgm:pt>
    <dgm:pt modelId="{386B8E34-D2F6-4DBF-9B36-5856BDACB3CC}" type="parTrans" cxnId="{E39E4699-7A18-457B-B170-1CACAF5079C9}">
      <dgm:prSet/>
      <dgm:spPr/>
      <dgm:t>
        <a:bodyPr/>
        <a:lstStyle/>
        <a:p>
          <a:endParaRPr lang="en-US"/>
        </a:p>
      </dgm:t>
    </dgm:pt>
    <dgm:pt modelId="{6549E8DF-53C0-4A98-9066-7A6E67EC28C4}" type="sibTrans" cxnId="{E39E4699-7A18-457B-B170-1CACAF5079C9}">
      <dgm:prSet/>
      <dgm:spPr/>
      <dgm:t>
        <a:bodyPr/>
        <a:lstStyle/>
        <a:p>
          <a:endParaRPr lang="en-US"/>
        </a:p>
      </dgm:t>
    </dgm:pt>
    <dgm:pt modelId="{34A193F5-05BD-479B-8AF6-F6E3A142252C}">
      <dgm:prSet/>
      <dgm:spPr/>
      <dgm:t>
        <a:bodyPr/>
        <a:lstStyle/>
        <a:p>
          <a:r>
            <a:rPr lang="fr-FR" b="1"/>
            <a:t>Python</a:t>
          </a:r>
          <a:r>
            <a:rPr lang="fr-FR"/>
            <a:t> (</a:t>
          </a:r>
          <a:r>
            <a:rPr lang="fr-FR" i="1"/>
            <a:t>prétraitement, modélisation</a:t>
          </a:r>
          <a:r>
            <a:rPr lang="fr-FR"/>
            <a:t>).</a:t>
          </a:r>
          <a:endParaRPr lang="en-US"/>
        </a:p>
      </dgm:t>
    </dgm:pt>
    <dgm:pt modelId="{4CCDC827-C0EE-4045-8DEC-59274321073A}" type="parTrans" cxnId="{73C68DC6-3B8B-40A1-A394-FF47927418C7}">
      <dgm:prSet/>
      <dgm:spPr/>
      <dgm:t>
        <a:bodyPr/>
        <a:lstStyle/>
        <a:p>
          <a:endParaRPr lang="en-US"/>
        </a:p>
      </dgm:t>
    </dgm:pt>
    <dgm:pt modelId="{4496C98C-6C5C-4756-BE11-111DEC8A93C9}" type="sibTrans" cxnId="{73C68DC6-3B8B-40A1-A394-FF47927418C7}">
      <dgm:prSet/>
      <dgm:spPr/>
      <dgm:t>
        <a:bodyPr/>
        <a:lstStyle/>
        <a:p>
          <a:endParaRPr lang="en-US"/>
        </a:p>
      </dgm:t>
    </dgm:pt>
    <dgm:pt modelId="{3BD6CFA5-A7A2-4B3F-90EB-595EED9DBD39}">
      <dgm:prSet/>
      <dgm:spPr/>
      <dgm:t>
        <a:bodyPr/>
        <a:lstStyle/>
        <a:p>
          <a:r>
            <a:rPr lang="fr-FR" b="1"/>
            <a:t>Git &amp; GitHub</a:t>
          </a:r>
          <a:r>
            <a:rPr lang="fr-FR"/>
            <a:t> (</a:t>
          </a:r>
          <a:r>
            <a:rPr lang="fr-FR" i="1"/>
            <a:t>gestion de version, CI/CD</a:t>
          </a:r>
          <a:r>
            <a:rPr lang="fr-FR"/>
            <a:t>).</a:t>
          </a:r>
          <a:endParaRPr lang="en-US"/>
        </a:p>
      </dgm:t>
    </dgm:pt>
    <dgm:pt modelId="{1A910752-1F2E-4557-AED9-26FAFBF4EF62}" type="parTrans" cxnId="{11D1F910-BE36-4BFF-824F-63B86D83CD4E}">
      <dgm:prSet/>
      <dgm:spPr/>
      <dgm:t>
        <a:bodyPr/>
        <a:lstStyle/>
        <a:p>
          <a:endParaRPr lang="en-US"/>
        </a:p>
      </dgm:t>
    </dgm:pt>
    <dgm:pt modelId="{69B40F45-3570-499F-8524-560D0023C232}" type="sibTrans" cxnId="{11D1F910-BE36-4BFF-824F-63B86D83CD4E}">
      <dgm:prSet/>
      <dgm:spPr/>
      <dgm:t>
        <a:bodyPr/>
        <a:lstStyle/>
        <a:p>
          <a:endParaRPr lang="en-US"/>
        </a:p>
      </dgm:t>
    </dgm:pt>
    <dgm:pt modelId="{84F82392-3684-40AD-A4FC-5775181CBC29}">
      <dgm:prSet/>
      <dgm:spPr/>
      <dgm:t>
        <a:bodyPr/>
        <a:lstStyle/>
        <a:p>
          <a:r>
            <a:rPr lang="fr-FR" b="1" dirty="0" err="1"/>
            <a:t>MLflow</a:t>
          </a:r>
          <a:r>
            <a:rPr lang="fr-FR" dirty="0"/>
            <a:t> (</a:t>
          </a:r>
          <a:r>
            <a:rPr lang="fr-FR" i="1" dirty="0"/>
            <a:t>suivi des expériences et des performances</a:t>
          </a:r>
          <a:r>
            <a:rPr lang="fr-FR" dirty="0"/>
            <a:t>).</a:t>
          </a:r>
          <a:endParaRPr lang="en-US" dirty="0"/>
        </a:p>
      </dgm:t>
    </dgm:pt>
    <dgm:pt modelId="{8CC4D968-633D-4644-AF8E-73C05DF465C8}" type="parTrans" cxnId="{B5928FB6-BC24-4235-ACF3-EA3E398D0BA4}">
      <dgm:prSet/>
      <dgm:spPr/>
      <dgm:t>
        <a:bodyPr/>
        <a:lstStyle/>
        <a:p>
          <a:endParaRPr lang="en-US"/>
        </a:p>
      </dgm:t>
    </dgm:pt>
    <dgm:pt modelId="{01E809B4-754A-45A3-ACD0-0DB395308590}" type="sibTrans" cxnId="{B5928FB6-BC24-4235-ACF3-EA3E398D0BA4}">
      <dgm:prSet/>
      <dgm:spPr/>
      <dgm:t>
        <a:bodyPr/>
        <a:lstStyle/>
        <a:p>
          <a:endParaRPr lang="en-US"/>
        </a:p>
      </dgm:t>
    </dgm:pt>
    <dgm:pt modelId="{BEC21B2A-6008-44EE-95C9-7B0D4DF5809F}">
      <dgm:prSet/>
      <dgm:spPr/>
      <dgm:t>
        <a:bodyPr/>
        <a:lstStyle/>
        <a:p>
          <a:r>
            <a:rPr lang="fr-FR" b="1"/>
            <a:t>Flask</a:t>
          </a:r>
          <a:r>
            <a:rPr lang="fr-FR"/>
            <a:t> (</a:t>
          </a:r>
          <a:r>
            <a:rPr lang="fr-FR" i="1"/>
            <a:t>API pour l’interaction utilisateur</a:t>
          </a:r>
          <a:r>
            <a:rPr lang="fr-FR"/>
            <a:t>).</a:t>
          </a:r>
          <a:endParaRPr lang="en-US"/>
        </a:p>
      </dgm:t>
    </dgm:pt>
    <dgm:pt modelId="{4C5E2F1C-893A-4710-978E-0EC6BF3E729A}" type="parTrans" cxnId="{BB30E9BA-3D42-41E0-A37B-2F8CAB549D81}">
      <dgm:prSet/>
      <dgm:spPr/>
      <dgm:t>
        <a:bodyPr/>
        <a:lstStyle/>
        <a:p>
          <a:endParaRPr lang="en-US"/>
        </a:p>
      </dgm:t>
    </dgm:pt>
    <dgm:pt modelId="{E7CDDB5E-8F36-47BC-9E13-139AC55C9A14}" type="sibTrans" cxnId="{BB30E9BA-3D42-41E0-A37B-2F8CAB549D81}">
      <dgm:prSet/>
      <dgm:spPr/>
      <dgm:t>
        <a:bodyPr/>
        <a:lstStyle/>
        <a:p>
          <a:endParaRPr lang="en-US"/>
        </a:p>
      </dgm:t>
    </dgm:pt>
    <dgm:pt modelId="{5F62652D-0AFD-4F0D-A27E-24263780C57C}">
      <dgm:prSet/>
      <dgm:spPr/>
      <dgm:t>
        <a:bodyPr/>
        <a:lstStyle/>
        <a:p>
          <a:r>
            <a:rPr lang="fr-FR" b="1" dirty="0"/>
            <a:t>AWS ECS &amp; EC2</a:t>
          </a:r>
          <a:r>
            <a:rPr lang="fr-FR" dirty="0"/>
            <a:t> (</a:t>
          </a:r>
          <a:r>
            <a:rPr lang="fr-FR" i="1" dirty="0"/>
            <a:t>déploiement cloud</a:t>
          </a:r>
          <a:r>
            <a:rPr lang="fr-FR" dirty="0"/>
            <a:t>).</a:t>
          </a:r>
          <a:endParaRPr lang="en-US" dirty="0"/>
        </a:p>
      </dgm:t>
    </dgm:pt>
    <dgm:pt modelId="{3D393C6E-9DFB-4283-AF88-E96CE4B6C1C1}" type="parTrans" cxnId="{2F1B9C6F-6879-4FBF-AFAE-A8F4C0EDAF66}">
      <dgm:prSet/>
      <dgm:spPr/>
      <dgm:t>
        <a:bodyPr/>
        <a:lstStyle/>
        <a:p>
          <a:endParaRPr lang="en-US"/>
        </a:p>
      </dgm:t>
    </dgm:pt>
    <dgm:pt modelId="{E6DD3DC8-44C8-4FD6-97DA-450B384BE58D}" type="sibTrans" cxnId="{2F1B9C6F-6879-4FBF-AFAE-A8F4C0EDAF66}">
      <dgm:prSet/>
      <dgm:spPr/>
      <dgm:t>
        <a:bodyPr/>
        <a:lstStyle/>
        <a:p>
          <a:endParaRPr lang="en-US"/>
        </a:p>
      </dgm:t>
    </dgm:pt>
    <dgm:pt modelId="{2C959938-4F53-4A58-AABA-AFBD742745BD}" type="pres">
      <dgm:prSet presAssocID="{2E91C343-8716-438A-B9E0-6CC33A4044E8}" presName="vert0" presStyleCnt="0">
        <dgm:presLayoutVars>
          <dgm:dir/>
          <dgm:animOne val="branch"/>
          <dgm:animLvl val="lvl"/>
        </dgm:presLayoutVars>
      </dgm:prSet>
      <dgm:spPr/>
    </dgm:pt>
    <dgm:pt modelId="{836B0CD5-3691-4534-A4EF-9DA46BC3DCB2}" type="pres">
      <dgm:prSet presAssocID="{AF89147D-3A99-424D-92D0-2B6D03074A61}" presName="thickLine" presStyleLbl="alignNode1" presStyleIdx="0" presStyleCnt="9"/>
      <dgm:spPr/>
    </dgm:pt>
    <dgm:pt modelId="{5FA71718-BE09-4281-8A25-88E4BCAA8B9E}" type="pres">
      <dgm:prSet presAssocID="{AF89147D-3A99-424D-92D0-2B6D03074A61}" presName="horz1" presStyleCnt="0"/>
      <dgm:spPr/>
    </dgm:pt>
    <dgm:pt modelId="{81EEB788-EEF2-48DB-9E2A-C8BD011B17B6}" type="pres">
      <dgm:prSet presAssocID="{AF89147D-3A99-424D-92D0-2B6D03074A61}" presName="tx1" presStyleLbl="revTx" presStyleIdx="0" presStyleCnt="9"/>
      <dgm:spPr/>
    </dgm:pt>
    <dgm:pt modelId="{70535D6E-5FD3-4BB0-B8BC-A863E8CC7AA8}" type="pres">
      <dgm:prSet presAssocID="{AF89147D-3A99-424D-92D0-2B6D03074A61}" presName="vert1" presStyleCnt="0"/>
      <dgm:spPr/>
    </dgm:pt>
    <dgm:pt modelId="{F95412E2-D3E6-41EF-9D6C-B8514979B442}" type="pres">
      <dgm:prSet presAssocID="{1ED006AE-C821-46EB-9DE5-2A6D172C2B54}" presName="thickLine" presStyleLbl="alignNode1" presStyleIdx="1" presStyleCnt="9"/>
      <dgm:spPr/>
    </dgm:pt>
    <dgm:pt modelId="{C1097F08-3509-46DA-95E9-FEBB417D2980}" type="pres">
      <dgm:prSet presAssocID="{1ED006AE-C821-46EB-9DE5-2A6D172C2B54}" presName="horz1" presStyleCnt="0"/>
      <dgm:spPr/>
    </dgm:pt>
    <dgm:pt modelId="{0E7E3DB2-40CB-42E6-9C53-5296B8D21CFE}" type="pres">
      <dgm:prSet presAssocID="{1ED006AE-C821-46EB-9DE5-2A6D172C2B54}" presName="tx1" presStyleLbl="revTx" presStyleIdx="1" presStyleCnt="9"/>
      <dgm:spPr/>
    </dgm:pt>
    <dgm:pt modelId="{4787D7D3-526F-4F96-BF30-9C21E4506454}" type="pres">
      <dgm:prSet presAssocID="{1ED006AE-C821-46EB-9DE5-2A6D172C2B54}" presName="vert1" presStyleCnt="0"/>
      <dgm:spPr/>
    </dgm:pt>
    <dgm:pt modelId="{9C12EFF0-5DF7-4446-8935-6E4E14D3B42E}" type="pres">
      <dgm:prSet presAssocID="{6E174B1A-06E9-425C-8207-5FEE7A49ED39}" presName="thickLine" presStyleLbl="alignNode1" presStyleIdx="2" presStyleCnt="9"/>
      <dgm:spPr/>
    </dgm:pt>
    <dgm:pt modelId="{B710C5A8-5CDD-4998-8232-F8752B6573E2}" type="pres">
      <dgm:prSet presAssocID="{6E174B1A-06E9-425C-8207-5FEE7A49ED39}" presName="horz1" presStyleCnt="0"/>
      <dgm:spPr/>
    </dgm:pt>
    <dgm:pt modelId="{A439BF2D-F1C5-489A-8468-AAA666E4B143}" type="pres">
      <dgm:prSet presAssocID="{6E174B1A-06E9-425C-8207-5FEE7A49ED39}" presName="tx1" presStyleLbl="revTx" presStyleIdx="2" presStyleCnt="9"/>
      <dgm:spPr/>
    </dgm:pt>
    <dgm:pt modelId="{8AECF883-83C7-45E2-BC42-73C95801190A}" type="pres">
      <dgm:prSet presAssocID="{6E174B1A-06E9-425C-8207-5FEE7A49ED39}" presName="vert1" presStyleCnt="0"/>
      <dgm:spPr/>
    </dgm:pt>
    <dgm:pt modelId="{4671313C-3229-4FED-ABE7-7AAB0FF746A5}" type="pres">
      <dgm:prSet presAssocID="{6EB2EA92-6056-41F6-B3A4-16DD957D68DF}" presName="thickLine" presStyleLbl="alignNode1" presStyleIdx="3" presStyleCnt="9"/>
      <dgm:spPr/>
    </dgm:pt>
    <dgm:pt modelId="{2E5CA5A8-8910-4F66-A060-991FC090A0E2}" type="pres">
      <dgm:prSet presAssocID="{6EB2EA92-6056-41F6-B3A4-16DD957D68DF}" presName="horz1" presStyleCnt="0"/>
      <dgm:spPr/>
    </dgm:pt>
    <dgm:pt modelId="{F8EE98E9-B1F3-499D-8746-5E3D789D4872}" type="pres">
      <dgm:prSet presAssocID="{6EB2EA92-6056-41F6-B3A4-16DD957D68DF}" presName="tx1" presStyleLbl="revTx" presStyleIdx="3" presStyleCnt="9"/>
      <dgm:spPr/>
    </dgm:pt>
    <dgm:pt modelId="{35A6C244-C139-417B-990D-E58FE1B042B9}" type="pres">
      <dgm:prSet presAssocID="{6EB2EA92-6056-41F6-B3A4-16DD957D68DF}" presName="vert1" presStyleCnt="0"/>
      <dgm:spPr/>
    </dgm:pt>
    <dgm:pt modelId="{5848182F-3CDA-4ECF-A45D-37E09C96BAF1}" type="pres">
      <dgm:prSet presAssocID="{34A193F5-05BD-479B-8AF6-F6E3A142252C}" presName="thickLine" presStyleLbl="alignNode1" presStyleIdx="4" presStyleCnt="9"/>
      <dgm:spPr/>
    </dgm:pt>
    <dgm:pt modelId="{6FE5423F-DB4C-409F-87FF-996F7E4C9F0E}" type="pres">
      <dgm:prSet presAssocID="{34A193F5-05BD-479B-8AF6-F6E3A142252C}" presName="horz1" presStyleCnt="0"/>
      <dgm:spPr/>
    </dgm:pt>
    <dgm:pt modelId="{A0123139-918D-49EC-9554-B1DB80A6E7A0}" type="pres">
      <dgm:prSet presAssocID="{34A193F5-05BD-479B-8AF6-F6E3A142252C}" presName="tx1" presStyleLbl="revTx" presStyleIdx="4" presStyleCnt="9"/>
      <dgm:spPr/>
    </dgm:pt>
    <dgm:pt modelId="{788DA037-958C-40C1-80D4-A8952DA01A95}" type="pres">
      <dgm:prSet presAssocID="{34A193F5-05BD-479B-8AF6-F6E3A142252C}" presName="vert1" presStyleCnt="0"/>
      <dgm:spPr/>
    </dgm:pt>
    <dgm:pt modelId="{24AD60E6-846E-4996-8482-2A1D9A19E8C3}" type="pres">
      <dgm:prSet presAssocID="{3BD6CFA5-A7A2-4B3F-90EB-595EED9DBD39}" presName="thickLine" presStyleLbl="alignNode1" presStyleIdx="5" presStyleCnt="9"/>
      <dgm:spPr/>
    </dgm:pt>
    <dgm:pt modelId="{227511E6-1280-4C58-ABC5-F8790E6A4B84}" type="pres">
      <dgm:prSet presAssocID="{3BD6CFA5-A7A2-4B3F-90EB-595EED9DBD39}" presName="horz1" presStyleCnt="0"/>
      <dgm:spPr/>
    </dgm:pt>
    <dgm:pt modelId="{91720351-7EB4-4CB4-9FCD-FADFB9EE5A30}" type="pres">
      <dgm:prSet presAssocID="{3BD6CFA5-A7A2-4B3F-90EB-595EED9DBD39}" presName="tx1" presStyleLbl="revTx" presStyleIdx="5" presStyleCnt="9"/>
      <dgm:spPr/>
    </dgm:pt>
    <dgm:pt modelId="{24BB1005-D93A-4F7E-8920-68255BB856F2}" type="pres">
      <dgm:prSet presAssocID="{3BD6CFA5-A7A2-4B3F-90EB-595EED9DBD39}" presName="vert1" presStyleCnt="0"/>
      <dgm:spPr/>
    </dgm:pt>
    <dgm:pt modelId="{CF52E45B-F469-4AFA-9138-607844993D48}" type="pres">
      <dgm:prSet presAssocID="{84F82392-3684-40AD-A4FC-5775181CBC29}" presName="thickLine" presStyleLbl="alignNode1" presStyleIdx="6" presStyleCnt="9"/>
      <dgm:spPr/>
    </dgm:pt>
    <dgm:pt modelId="{D78665A1-4D0F-4D13-9A2D-FFD1BDCFD9FD}" type="pres">
      <dgm:prSet presAssocID="{84F82392-3684-40AD-A4FC-5775181CBC29}" presName="horz1" presStyleCnt="0"/>
      <dgm:spPr/>
    </dgm:pt>
    <dgm:pt modelId="{D8E235D2-2D1F-464F-A224-E8CC6ECCF250}" type="pres">
      <dgm:prSet presAssocID="{84F82392-3684-40AD-A4FC-5775181CBC29}" presName="tx1" presStyleLbl="revTx" presStyleIdx="6" presStyleCnt="9"/>
      <dgm:spPr/>
    </dgm:pt>
    <dgm:pt modelId="{DE624AB8-9012-4173-AEB4-DFA6C4D4BE3E}" type="pres">
      <dgm:prSet presAssocID="{84F82392-3684-40AD-A4FC-5775181CBC29}" presName="vert1" presStyleCnt="0"/>
      <dgm:spPr/>
    </dgm:pt>
    <dgm:pt modelId="{7C54C5A8-0CFE-4698-B4A5-7C5D02D2C3B7}" type="pres">
      <dgm:prSet presAssocID="{BEC21B2A-6008-44EE-95C9-7B0D4DF5809F}" presName="thickLine" presStyleLbl="alignNode1" presStyleIdx="7" presStyleCnt="9"/>
      <dgm:spPr/>
    </dgm:pt>
    <dgm:pt modelId="{03A9408B-F0F5-48D4-B301-D8380C974001}" type="pres">
      <dgm:prSet presAssocID="{BEC21B2A-6008-44EE-95C9-7B0D4DF5809F}" presName="horz1" presStyleCnt="0"/>
      <dgm:spPr/>
    </dgm:pt>
    <dgm:pt modelId="{8DB4EB78-7979-4B55-A06E-6E045398446E}" type="pres">
      <dgm:prSet presAssocID="{BEC21B2A-6008-44EE-95C9-7B0D4DF5809F}" presName="tx1" presStyleLbl="revTx" presStyleIdx="7" presStyleCnt="9"/>
      <dgm:spPr/>
    </dgm:pt>
    <dgm:pt modelId="{251EF093-CFD3-488F-9A14-CD1552B310CB}" type="pres">
      <dgm:prSet presAssocID="{BEC21B2A-6008-44EE-95C9-7B0D4DF5809F}" presName="vert1" presStyleCnt="0"/>
      <dgm:spPr/>
    </dgm:pt>
    <dgm:pt modelId="{C2AB47E4-23E4-4261-A79A-171509A1C5E9}" type="pres">
      <dgm:prSet presAssocID="{5F62652D-0AFD-4F0D-A27E-24263780C57C}" presName="thickLine" presStyleLbl="alignNode1" presStyleIdx="8" presStyleCnt="9"/>
      <dgm:spPr/>
    </dgm:pt>
    <dgm:pt modelId="{67F7F73E-59F6-4BB9-A491-1CC8AB3EAA57}" type="pres">
      <dgm:prSet presAssocID="{5F62652D-0AFD-4F0D-A27E-24263780C57C}" presName="horz1" presStyleCnt="0"/>
      <dgm:spPr/>
    </dgm:pt>
    <dgm:pt modelId="{A646688F-8341-414B-8E79-1E8DB65EABE1}" type="pres">
      <dgm:prSet presAssocID="{5F62652D-0AFD-4F0D-A27E-24263780C57C}" presName="tx1" presStyleLbl="revTx" presStyleIdx="8" presStyleCnt="9"/>
      <dgm:spPr/>
    </dgm:pt>
    <dgm:pt modelId="{067696AE-3257-439C-A5E3-353299CDCE11}" type="pres">
      <dgm:prSet presAssocID="{5F62652D-0AFD-4F0D-A27E-24263780C57C}" presName="vert1" presStyleCnt="0"/>
      <dgm:spPr/>
    </dgm:pt>
  </dgm:ptLst>
  <dgm:cxnLst>
    <dgm:cxn modelId="{11D1F910-BE36-4BFF-824F-63B86D83CD4E}" srcId="{2E91C343-8716-438A-B9E0-6CC33A4044E8}" destId="{3BD6CFA5-A7A2-4B3F-90EB-595EED9DBD39}" srcOrd="5" destOrd="0" parTransId="{1A910752-1F2E-4557-AED9-26FAFBF4EF62}" sibTransId="{69B40F45-3570-499F-8524-560D0023C232}"/>
    <dgm:cxn modelId="{78C65811-8F8B-4887-B174-2DADEBDADE09}" type="presOf" srcId="{6E174B1A-06E9-425C-8207-5FEE7A49ED39}" destId="{A439BF2D-F1C5-489A-8468-AAA666E4B143}" srcOrd="0" destOrd="0" presId="urn:microsoft.com/office/officeart/2008/layout/LinedList"/>
    <dgm:cxn modelId="{103FE712-B9EC-4284-87D7-C857D0F58EBE}" type="presOf" srcId="{84F82392-3684-40AD-A4FC-5775181CBC29}" destId="{D8E235D2-2D1F-464F-A224-E8CC6ECCF250}" srcOrd="0" destOrd="0" presId="urn:microsoft.com/office/officeart/2008/layout/LinedList"/>
    <dgm:cxn modelId="{3034A81A-C3BB-4DDA-9C3C-A95E46A00D62}" type="presOf" srcId="{AF89147D-3A99-424D-92D0-2B6D03074A61}" destId="{81EEB788-EEF2-48DB-9E2A-C8BD011B17B6}" srcOrd="0" destOrd="0" presId="urn:microsoft.com/office/officeart/2008/layout/LinedList"/>
    <dgm:cxn modelId="{9E1BA322-9AAA-4EAA-AC1E-6B9B3CB82978}" type="presOf" srcId="{2E91C343-8716-438A-B9E0-6CC33A4044E8}" destId="{2C959938-4F53-4A58-AABA-AFBD742745BD}" srcOrd="0" destOrd="0" presId="urn:microsoft.com/office/officeart/2008/layout/LinedList"/>
    <dgm:cxn modelId="{1DEB696D-8148-46B3-910E-19749C060A26}" type="presOf" srcId="{BEC21B2A-6008-44EE-95C9-7B0D4DF5809F}" destId="{8DB4EB78-7979-4B55-A06E-6E045398446E}" srcOrd="0" destOrd="0" presId="urn:microsoft.com/office/officeart/2008/layout/LinedList"/>
    <dgm:cxn modelId="{2F1B9C6F-6879-4FBF-AFAE-A8F4C0EDAF66}" srcId="{2E91C343-8716-438A-B9E0-6CC33A4044E8}" destId="{5F62652D-0AFD-4F0D-A27E-24263780C57C}" srcOrd="8" destOrd="0" parTransId="{3D393C6E-9DFB-4283-AF88-E96CE4B6C1C1}" sibTransId="{E6DD3DC8-44C8-4FD6-97DA-450B384BE58D}"/>
    <dgm:cxn modelId="{B5CEF66F-ACD2-444B-8A5A-1774A3C9C6DF}" srcId="{2E91C343-8716-438A-B9E0-6CC33A4044E8}" destId="{AF89147D-3A99-424D-92D0-2B6D03074A61}" srcOrd="0" destOrd="0" parTransId="{F8EA9021-50BE-4CD8-827D-0F6EBF6612D0}" sibTransId="{EB9F0B3B-028C-4892-BBAE-1B40652B3DB7}"/>
    <dgm:cxn modelId="{D89B7D74-E206-4EBB-818A-CB5C84C987AA}" srcId="{2E91C343-8716-438A-B9E0-6CC33A4044E8}" destId="{6E174B1A-06E9-425C-8207-5FEE7A49ED39}" srcOrd="2" destOrd="0" parTransId="{F4A46C03-B958-49FC-B72C-6AB2E414D960}" sibTransId="{46DC0ADE-F6C4-4374-9C1B-206A40ABA393}"/>
    <dgm:cxn modelId="{7BF84D7C-9457-41F8-8A93-68DBB113741C}" srcId="{2E91C343-8716-438A-B9E0-6CC33A4044E8}" destId="{1ED006AE-C821-46EB-9DE5-2A6D172C2B54}" srcOrd="1" destOrd="0" parTransId="{7BE84B74-46C8-463F-A6CC-FFF20A804D2C}" sibTransId="{7F2A0897-1994-4218-9FDA-0BC900983058}"/>
    <dgm:cxn modelId="{5040227D-05AD-44A2-AA60-628ACA933309}" type="presOf" srcId="{5F62652D-0AFD-4F0D-A27E-24263780C57C}" destId="{A646688F-8341-414B-8E79-1E8DB65EABE1}" srcOrd="0" destOrd="0" presId="urn:microsoft.com/office/officeart/2008/layout/LinedList"/>
    <dgm:cxn modelId="{3EBC1498-704A-48CD-9895-ECACDA5B76AA}" type="presOf" srcId="{34A193F5-05BD-479B-8AF6-F6E3A142252C}" destId="{A0123139-918D-49EC-9554-B1DB80A6E7A0}" srcOrd="0" destOrd="0" presId="urn:microsoft.com/office/officeart/2008/layout/LinedList"/>
    <dgm:cxn modelId="{E39E4699-7A18-457B-B170-1CACAF5079C9}" srcId="{2E91C343-8716-438A-B9E0-6CC33A4044E8}" destId="{6EB2EA92-6056-41F6-B3A4-16DD957D68DF}" srcOrd="3" destOrd="0" parTransId="{386B8E34-D2F6-4DBF-9B36-5856BDACB3CC}" sibTransId="{6549E8DF-53C0-4A98-9066-7A6E67EC28C4}"/>
    <dgm:cxn modelId="{D18BC2AF-B57A-4165-AD12-674259D86C87}" type="presOf" srcId="{1ED006AE-C821-46EB-9DE5-2A6D172C2B54}" destId="{0E7E3DB2-40CB-42E6-9C53-5296B8D21CFE}" srcOrd="0" destOrd="0" presId="urn:microsoft.com/office/officeart/2008/layout/LinedList"/>
    <dgm:cxn modelId="{B5928FB6-BC24-4235-ACF3-EA3E398D0BA4}" srcId="{2E91C343-8716-438A-B9E0-6CC33A4044E8}" destId="{84F82392-3684-40AD-A4FC-5775181CBC29}" srcOrd="6" destOrd="0" parTransId="{8CC4D968-633D-4644-AF8E-73C05DF465C8}" sibTransId="{01E809B4-754A-45A3-ACD0-0DB395308590}"/>
    <dgm:cxn modelId="{BB30E9BA-3D42-41E0-A37B-2F8CAB549D81}" srcId="{2E91C343-8716-438A-B9E0-6CC33A4044E8}" destId="{BEC21B2A-6008-44EE-95C9-7B0D4DF5809F}" srcOrd="7" destOrd="0" parTransId="{4C5E2F1C-893A-4710-978E-0EC6BF3E729A}" sibTransId="{E7CDDB5E-8F36-47BC-9E13-139AC55C9A14}"/>
    <dgm:cxn modelId="{73C68DC6-3B8B-40A1-A394-FF47927418C7}" srcId="{2E91C343-8716-438A-B9E0-6CC33A4044E8}" destId="{34A193F5-05BD-479B-8AF6-F6E3A142252C}" srcOrd="4" destOrd="0" parTransId="{4CCDC827-C0EE-4045-8DEC-59274321073A}" sibTransId="{4496C98C-6C5C-4756-BE11-111DEC8A93C9}"/>
    <dgm:cxn modelId="{851965E1-C467-40A3-A404-89B0725A1AB5}" type="presOf" srcId="{3BD6CFA5-A7A2-4B3F-90EB-595EED9DBD39}" destId="{91720351-7EB4-4CB4-9FCD-FADFB9EE5A30}" srcOrd="0" destOrd="0" presId="urn:microsoft.com/office/officeart/2008/layout/LinedList"/>
    <dgm:cxn modelId="{696077ED-44BC-4898-B4DD-60706DB81B1A}" type="presOf" srcId="{6EB2EA92-6056-41F6-B3A4-16DD957D68DF}" destId="{F8EE98E9-B1F3-499D-8746-5E3D789D4872}" srcOrd="0" destOrd="0" presId="urn:microsoft.com/office/officeart/2008/layout/LinedList"/>
    <dgm:cxn modelId="{84629DF5-34B3-4AA0-A888-066E531516DC}" type="presParOf" srcId="{2C959938-4F53-4A58-AABA-AFBD742745BD}" destId="{836B0CD5-3691-4534-A4EF-9DA46BC3DCB2}" srcOrd="0" destOrd="0" presId="urn:microsoft.com/office/officeart/2008/layout/LinedList"/>
    <dgm:cxn modelId="{E4B39F7A-DE2C-49ED-99C1-32CBB4338AA8}" type="presParOf" srcId="{2C959938-4F53-4A58-AABA-AFBD742745BD}" destId="{5FA71718-BE09-4281-8A25-88E4BCAA8B9E}" srcOrd="1" destOrd="0" presId="urn:microsoft.com/office/officeart/2008/layout/LinedList"/>
    <dgm:cxn modelId="{4CCBEC35-3CFA-4A7D-B76E-8431C9832F09}" type="presParOf" srcId="{5FA71718-BE09-4281-8A25-88E4BCAA8B9E}" destId="{81EEB788-EEF2-48DB-9E2A-C8BD011B17B6}" srcOrd="0" destOrd="0" presId="urn:microsoft.com/office/officeart/2008/layout/LinedList"/>
    <dgm:cxn modelId="{86636A82-FD64-4639-A868-3FDFAE3D00E8}" type="presParOf" srcId="{5FA71718-BE09-4281-8A25-88E4BCAA8B9E}" destId="{70535D6E-5FD3-4BB0-B8BC-A863E8CC7AA8}" srcOrd="1" destOrd="0" presId="urn:microsoft.com/office/officeart/2008/layout/LinedList"/>
    <dgm:cxn modelId="{C63AA215-A0E5-4E6B-B983-1A6FA7B45544}" type="presParOf" srcId="{2C959938-4F53-4A58-AABA-AFBD742745BD}" destId="{F95412E2-D3E6-41EF-9D6C-B8514979B442}" srcOrd="2" destOrd="0" presId="urn:microsoft.com/office/officeart/2008/layout/LinedList"/>
    <dgm:cxn modelId="{ADD7DD36-8BE5-4C98-B6DB-8A692A389BF1}" type="presParOf" srcId="{2C959938-4F53-4A58-AABA-AFBD742745BD}" destId="{C1097F08-3509-46DA-95E9-FEBB417D2980}" srcOrd="3" destOrd="0" presId="urn:microsoft.com/office/officeart/2008/layout/LinedList"/>
    <dgm:cxn modelId="{77AA8A06-D035-4388-8C96-236FA71B5AD5}" type="presParOf" srcId="{C1097F08-3509-46DA-95E9-FEBB417D2980}" destId="{0E7E3DB2-40CB-42E6-9C53-5296B8D21CFE}" srcOrd="0" destOrd="0" presId="urn:microsoft.com/office/officeart/2008/layout/LinedList"/>
    <dgm:cxn modelId="{B9A3DF9C-166D-4CD4-BEF7-66364E3A170F}" type="presParOf" srcId="{C1097F08-3509-46DA-95E9-FEBB417D2980}" destId="{4787D7D3-526F-4F96-BF30-9C21E4506454}" srcOrd="1" destOrd="0" presId="urn:microsoft.com/office/officeart/2008/layout/LinedList"/>
    <dgm:cxn modelId="{FF008BDC-90B9-4E9B-BF9A-30C68E2EB534}" type="presParOf" srcId="{2C959938-4F53-4A58-AABA-AFBD742745BD}" destId="{9C12EFF0-5DF7-4446-8935-6E4E14D3B42E}" srcOrd="4" destOrd="0" presId="urn:microsoft.com/office/officeart/2008/layout/LinedList"/>
    <dgm:cxn modelId="{D07B27D3-1FE2-4801-8939-83CAA4CB1DC3}" type="presParOf" srcId="{2C959938-4F53-4A58-AABA-AFBD742745BD}" destId="{B710C5A8-5CDD-4998-8232-F8752B6573E2}" srcOrd="5" destOrd="0" presId="urn:microsoft.com/office/officeart/2008/layout/LinedList"/>
    <dgm:cxn modelId="{D5BF85DA-CE94-4741-B7AC-71466C129D15}" type="presParOf" srcId="{B710C5A8-5CDD-4998-8232-F8752B6573E2}" destId="{A439BF2D-F1C5-489A-8468-AAA666E4B143}" srcOrd="0" destOrd="0" presId="urn:microsoft.com/office/officeart/2008/layout/LinedList"/>
    <dgm:cxn modelId="{9658C000-B748-4F79-BBEC-77758860A0B6}" type="presParOf" srcId="{B710C5A8-5CDD-4998-8232-F8752B6573E2}" destId="{8AECF883-83C7-45E2-BC42-73C95801190A}" srcOrd="1" destOrd="0" presId="urn:microsoft.com/office/officeart/2008/layout/LinedList"/>
    <dgm:cxn modelId="{5479C7EA-7901-4656-AD16-BE675CBB68D3}" type="presParOf" srcId="{2C959938-4F53-4A58-AABA-AFBD742745BD}" destId="{4671313C-3229-4FED-ABE7-7AAB0FF746A5}" srcOrd="6" destOrd="0" presId="urn:microsoft.com/office/officeart/2008/layout/LinedList"/>
    <dgm:cxn modelId="{CF241E9E-75BD-4891-9DC9-9B38B324F24F}" type="presParOf" srcId="{2C959938-4F53-4A58-AABA-AFBD742745BD}" destId="{2E5CA5A8-8910-4F66-A060-991FC090A0E2}" srcOrd="7" destOrd="0" presId="urn:microsoft.com/office/officeart/2008/layout/LinedList"/>
    <dgm:cxn modelId="{15655E62-A30B-47B7-986D-708A62BECBE4}" type="presParOf" srcId="{2E5CA5A8-8910-4F66-A060-991FC090A0E2}" destId="{F8EE98E9-B1F3-499D-8746-5E3D789D4872}" srcOrd="0" destOrd="0" presId="urn:microsoft.com/office/officeart/2008/layout/LinedList"/>
    <dgm:cxn modelId="{576A3612-2EA9-40F7-B757-6AA65ECE6052}" type="presParOf" srcId="{2E5CA5A8-8910-4F66-A060-991FC090A0E2}" destId="{35A6C244-C139-417B-990D-E58FE1B042B9}" srcOrd="1" destOrd="0" presId="urn:microsoft.com/office/officeart/2008/layout/LinedList"/>
    <dgm:cxn modelId="{2DC0712B-AF84-4C45-BE49-60413D19ABCA}" type="presParOf" srcId="{2C959938-4F53-4A58-AABA-AFBD742745BD}" destId="{5848182F-3CDA-4ECF-A45D-37E09C96BAF1}" srcOrd="8" destOrd="0" presId="urn:microsoft.com/office/officeart/2008/layout/LinedList"/>
    <dgm:cxn modelId="{FCB474C7-D2BD-4F7F-B8C9-BBB8C9FA5FEB}" type="presParOf" srcId="{2C959938-4F53-4A58-AABA-AFBD742745BD}" destId="{6FE5423F-DB4C-409F-87FF-996F7E4C9F0E}" srcOrd="9" destOrd="0" presId="urn:microsoft.com/office/officeart/2008/layout/LinedList"/>
    <dgm:cxn modelId="{2EE5EC6F-AA11-4BE2-AC01-3B4B14884B84}" type="presParOf" srcId="{6FE5423F-DB4C-409F-87FF-996F7E4C9F0E}" destId="{A0123139-918D-49EC-9554-B1DB80A6E7A0}" srcOrd="0" destOrd="0" presId="urn:microsoft.com/office/officeart/2008/layout/LinedList"/>
    <dgm:cxn modelId="{AC14DF0A-5890-4688-9684-00BFF646DC74}" type="presParOf" srcId="{6FE5423F-DB4C-409F-87FF-996F7E4C9F0E}" destId="{788DA037-958C-40C1-80D4-A8952DA01A95}" srcOrd="1" destOrd="0" presId="urn:microsoft.com/office/officeart/2008/layout/LinedList"/>
    <dgm:cxn modelId="{439FCC6C-D95A-4D4D-9B24-67490CCD39E8}" type="presParOf" srcId="{2C959938-4F53-4A58-AABA-AFBD742745BD}" destId="{24AD60E6-846E-4996-8482-2A1D9A19E8C3}" srcOrd="10" destOrd="0" presId="urn:microsoft.com/office/officeart/2008/layout/LinedList"/>
    <dgm:cxn modelId="{EFCED230-1736-4A8C-AF15-B84E6370AB57}" type="presParOf" srcId="{2C959938-4F53-4A58-AABA-AFBD742745BD}" destId="{227511E6-1280-4C58-ABC5-F8790E6A4B84}" srcOrd="11" destOrd="0" presId="urn:microsoft.com/office/officeart/2008/layout/LinedList"/>
    <dgm:cxn modelId="{B91CADD4-3FC3-4F48-A66E-0062D64B0B99}" type="presParOf" srcId="{227511E6-1280-4C58-ABC5-F8790E6A4B84}" destId="{91720351-7EB4-4CB4-9FCD-FADFB9EE5A30}" srcOrd="0" destOrd="0" presId="urn:microsoft.com/office/officeart/2008/layout/LinedList"/>
    <dgm:cxn modelId="{05148799-6F37-4ACF-B673-C12E33000B0A}" type="presParOf" srcId="{227511E6-1280-4C58-ABC5-F8790E6A4B84}" destId="{24BB1005-D93A-4F7E-8920-68255BB856F2}" srcOrd="1" destOrd="0" presId="urn:microsoft.com/office/officeart/2008/layout/LinedList"/>
    <dgm:cxn modelId="{9181AF51-1CD5-4B58-9A5F-1F59EFB09F45}" type="presParOf" srcId="{2C959938-4F53-4A58-AABA-AFBD742745BD}" destId="{CF52E45B-F469-4AFA-9138-607844993D48}" srcOrd="12" destOrd="0" presId="urn:microsoft.com/office/officeart/2008/layout/LinedList"/>
    <dgm:cxn modelId="{7EF6EF70-CC2F-4742-9891-42E6385CFE53}" type="presParOf" srcId="{2C959938-4F53-4A58-AABA-AFBD742745BD}" destId="{D78665A1-4D0F-4D13-9A2D-FFD1BDCFD9FD}" srcOrd="13" destOrd="0" presId="urn:microsoft.com/office/officeart/2008/layout/LinedList"/>
    <dgm:cxn modelId="{89A13A56-D090-46C0-8DAE-C8A5D8300EF4}" type="presParOf" srcId="{D78665A1-4D0F-4D13-9A2D-FFD1BDCFD9FD}" destId="{D8E235D2-2D1F-464F-A224-E8CC6ECCF250}" srcOrd="0" destOrd="0" presId="urn:microsoft.com/office/officeart/2008/layout/LinedList"/>
    <dgm:cxn modelId="{B9C564B9-BDB2-4DF1-8A07-DDC5D474EAD5}" type="presParOf" srcId="{D78665A1-4D0F-4D13-9A2D-FFD1BDCFD9FD}" destId="{DE624AB8-9012-4173-AEB4-DFA6C4D4BE3E}" srcOrd="1" destOrd="0" presId="urn:microsoft.com/office/officeart/2008/layout/LinedList"/>
    <dgm:cxn modelId="{D6E8D463-ACBF-4100-BF1D-27645ACC177A}" type="presParOf" srcId="{2C959938-4F53-4A58-AABA-AFBD742745BD}" destId="{7C54C5A8-0CFE-4698-B4A5-7C5D02D2C3B7}" srcOrd="14" destOrd="0" presId="urn:microsoft.com/office/officeart/2008/layout/LinedList"/>
    <dgm:cxn modelId="{116634EB-7C98-45CA-A9A2-C699C57F1942}" type="presParOf" srcId="{2C959938-4F53-4A58-AABA-AFBD742745BD}" destId="{03A9408B-F0F5-48D4-B301-D8380C974001}" srcOrd="15" destOrd="0" presId="urn:microsoft.com/office/officeart/2008/layout/LinedList"/>
    <dgm:cxn modelId="{E151350E-1712-4BB2-839F-442D3AF80EC0}" type="presParOf" srcId="{03A9408B-F0F5-48D4-B301-D8380C974001}" destId="{8DB4EB78-7979-4B55-A06E-6E045398446E}" srcOrd="0" destOrd="0" presId="urn:microsoft.com/office/officeart/2008/layout/LinedList"/>
    <dgm:cxn modelId="{716EACC4-61DC-4237-A3A9-D82D95511C36}" type="presParOf" srcId="{03A9408B-F0F5-48D4-B301-D8380C974001}" destId="{251EF093-CFD3-488F-9A14-CD1552B310CB}" srcOrd="1" destOrd="0" presId="urn:microsoft.com/office/officeart/2008/layout/LinedList"/>
    <dgm:cxn modelId="{3204DE98-F0CA-47AF-B9B9-4F5667E2D969}" type="presParOf" srcId="{2C959938-4F53-4A58-AABA-AFBD742745BD}" destId="{C2AB47E4-23E4-4261-A79A-171509A1C5E9}" srcOrd="16" destOrd="0" presId="urn:microsoft.com/office/officeart/2008/layout/LinedList"/>
    <dgm:cxn modelId="{0D1E8DBC-630D-4780-BB73-1CD5B657BBB9}" type="presParOf" srcId="{2C959938-4F53-4A58-AABA-AFBD742745BD}" destId="{67F7F73E-59F6-4BB9-A491-1CC8AB3EAA57}" srcOrd="17" destOrd="0" presId="urn:microsoft.com/office/officeart/2008/layout/LinedList"/>
    <dgm:cxn modelId="{F77237B0-D8F5-4154-A686-A1954C139D78}" type="presParOf" srcId="{67F7F73E-59F6-4BB9-A491-1CC8AB3EAA57}" destId="{A646688F-8341-414B-8E79-1E8DB65EABE1}" srcOrd="0" destOrd="0" presId="urn:microsoft.com/office/officeart/2008/layout/LinedList"/>
    <dgm:cxn modelId="{67B20A35-DD5C-4A6F-9984-0EECCC53364D}" type="presParOf" srcId="{67F7F73E-59F6-4BB9-A491-1CC8AB3EAA57}" destId="{067696AE-3257-439C-A5E3-353299CDCE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F37A26-4533-4AC9-8318-D936EBB19D3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4CFC0D8-E867-42F2-9364-A35587E988D5}">
      <dgm:prSet/>
      <dgm:spPr/>
      <dgm:t>
        <a:bodyPr/>
        <a:lstStyle/>
        <a:p>
          <a:r>
            <a:rPr lang="fr-FR"/>
            <a:t>Loan_Data.csv </a:t>
          </a:r>
          <a:endParaRPr lang="en-US"/>
        </a:p>
      </dgm:t>
    </dgm:pt>
    <dgm:pt modelId="{1D8A688D-D77C-4A95-A8B5-5828FE9E6734}" type="parTrans" cxnId="{D39C80E9-A908-428C-9651-B41FBF2D65C5}">
      <dgm:prSet/>
      <dgm:spPr/>
      <dgm:t>
        <a:bodyPr/>
        <a:lstStyle/>
        <a:p>
          <a:endParaRPr lang="en-US"/>
        </a:p>
      </dgm:t>
    </dgm:pt>
    <dgm:pt modelId="{D55FEC04-46BC-4E55-A540-3EEA689CD529}" type="sibTrans" cxnId="{D39C80E9-A908-428C-9651-B41FBF2D65C5}">
      <dgm:prSet/>
      <dgm:spPr/>
      <dgm:t>
        <a:bodyPr/>
        <a:lstStyle/>
        <a:p>
          <a:endParaRPr lang="en-US"/>
        </a:p>
      </dgm:t>
    </dgm:pt>
    <dgm:pt modelId="{F8004B73-DA82-4871-8A07-3F1F7A2EAC05}">
      <dgm:prSet/>
      <dgm:spPr/>
      <dgm:t>
        <a:bodyPr/>
        <a:lstStyle/>
        <a:p>
          <a:r>
            <a:rPr lang="fr-FR"/>
            <a:t>Dimensions 10K lignes 8 colonnes</a:t>
          </a:r>
          <a:endParaRPr lang="en-US"/>
        </a:p>
      </dgm:t>
    </dgm:pt>
    <dgm:pt modelId="{6D51B0C4-765A-4E7A-B8D2-59C4233B9F78}" type="parTrans" cxnId="{B96D86C9-475F-4277-AA50-0B03295025BA}">
      <dgm:prSet/>
      <dgm:spPr/>
      <dgm:t>
        <a:bodyPr/>
        <a:lstStyle/>
        <a:p>
          <a:endParaRPr lang="en-US"/>
        </a:p>
      </dgm:t>
    </dgm:pt>
    <dgm:pt modelId="{536FA34F-D3C0-44EC-9982-74353A7CF05D}" type="sibTrans" cxnId="{B96D86C9-475F-4277-AA50-0B03295025BA}">
      <dgm:prSet/>
      <dgm:spPr/>
      <dgm:t>
        <a:bodyPr/>
        <a:lstStyle/>
        <a:p>
          <a:endParaRPr lang="en-US"/>
        </a:p>
      </dgm:t>
    </dgm:pt>
    <dgm:pt modelId="{FF3A80E0-F1FE-4CF7-9965-CE4DBA87C21B}">
      <dgm:prSet/>
      <dgm:spPr/>
      <dgm:t>
        <a:bodyPr/>
        <a:lstStyle/>
        <a:p>
          <a:r>
            <a:rPr lang="fr-FR"/>
            <a:t>Type de données Int 64 / float 64 </a:t>
          </a:r>
          <a:endParaRPr lang="en-US"/>
        </a:p>
      </dgm:t>
    </dgm:pt>
    <dgm:pt modelId="{29087E0A-3F20-4A99-9F2D-DDA5DF090C8E}" type="parTrans" cxnId="{BE4AF37A-EC25-4057-AEBD-331F8FE24278}">
      <dgm:prSet/>
      <dgm:spPr/>
      <dgm:t>
        <a:bodyPr/>
        <a:lstStyle/>
        <a:p>
          <a:endParaRPr lang="en-US"/>
        </a:p>
      </dgm:t>
    </dgm:pt>
    <dgm:pt modelId="{17F0196C-06C6-4721-8B27-4BB87A4A67E4}" type="sibTrans" cxnId="{BE4AF37A-EC25-4057-AEBD-331F8FE24278}">
      <dgm:prSet/>
      <dgm:spPr/>
      <dgm:t>
        <a:bodyPr/>
        <a:lstStyle/>
        <a:p>
          <a:endParaRPr lang="en-US"/>
        </a:p>
      </dgm:t>
    </dgm:pt>
    <dgm:pt modelId="{33B247EF-0F02-4910-BFD2-5A58D85BEF12}">
      <dgm:prSet/>
      <dgm:spPr/>
      <dgm:t>
        <a:bodyPr/>
        <a:lstStyle/>
        <a:p>
          <a:r>
            <a:rPr lang="fr-FR"/>
            <a:t>Valeurs manquantes 0</a:t>
          </a:r>
          <a:endParaRPr lang="en-US"/>
        </a:p>
      </dgm:t>
    </dgm:pt>
    <dgm:pt modelId="{271644AC-A6FF-40AB-850B-3480A796A1B5}" type="parTrans" cxnId="{BD4276A4-3677-4610-8E73-A2154845AAB3}">
      <dgm:prSet/>
      <dgm:spPr/>
      <dgm:t>
        <a:bodyPr/>
        <a:lstStyle/>
        <a:p>
          <a:endParaRPr lang="en-US"/>
        </a:p>
      </dgm:t>
    </dgm:pt>
    <dgm:pt modelId="{F0927069-E9B8-4B99-A09B-8458FC9A5DEB}" type="sibTrans" cxnId="{BD4276A4-3677-4610-8E73-A2154845AAB3}">
      <dgm:prSet/>
      <dgm:spPr/>
      <dgm:t>
        <a:bodyPr/>
        <a:lstStyle/>
        <a:p>
          <a:endParaRPr lang="en-US"/>
        </a:p>
      </dgm:t>
    </dgm:pt>
    <dgm:pt modelId="{FBF2938A-560C-46FC-AE7F-F0CC289592D0}" type="pres">
      <dgm:prSet presAssocID="{BFF37A26-4533-4AC9-8318-D936EBB19D36}" presName="linear" presStyleCnt="0">
        <dgm:presLayoutVars>
          <dgm:dir/>
          <dgm:animLvl val="lvl"/>
          <dgm:resizeHandles val="exact"/>
        </dgm:presLayoutVars>
      </dgm:prSet>
      <dgm:spPr/>
    </dgm:pt>
    <dgm:pt modelId="{589FA541-CBCD-4C57-A41F-0DC7163FC48B}" type="pres">
      <dgm:prSet presAssocID="{B4CFC0D8-E867-42F2-9364-A35587E988D5}" presName="parentLin" presStyleCnt="0"/>
      <dgm:spPr/>
    </dgm:pt>
    <dgm:pt modelId="{8BEB9FAB-4114-42BC-8CA8-26903AAF3B2E}" type="pres">
      <dgm:prSet presAssocID="{B4CFC0D8-E867-42F2-9364-A35587E988D5}" presName="parentLeftMargin" presStyleLbl="node1" presStyleIdx="0" presStyleCnt="4"/>
      <dgm:spPr/>
    </dgm:pt>
    <dgm:pt modelId="{0F84573B-ABF7-4E3C-8142-35F5CD19F9D8}" type="pres">
      <dgm:prSet presAssocID="{B4CFC0D8-E867-42F2-9364-A35587E988D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4F8C880-27A4-42EC-893E-DF5E6912A1AC}" type="pres">
      <dgm:prSet presAssocID="{B4CFC0D8-E867-42F2-9364-A35587E988D5}" presName="negativeSpace" presStyleCnt="0"/>
      <dgm:spPr/>
    </dgm:pt>
    <dgm:pt modelId="{C16BA0F7-71EC-4408-AF92-2EB1C272DF9C}" type="pres">
      <dgm:prSet presAssocID="{B4CFC0D8-E867-42F2-9364-A35587E988D5}" presName="childText" presStyleLbl="conFgAcc1" presStyleIdx="0" presStyleCnt="4">
        <dgm:presLayoutVars>
          <dgm:bulletEnabled val="1"/>
        </dgm:presLayoutVars>
      </dgm:prSet>
      <dgm:spPr/>
    </dgm:pt>
    <dgm:pt modelId="{BD369FA0-5947-4B1E-97DF-880C6E4E4583}" type="pres">
      <dgm:prSet presAssocID="{D55FEC04-46BC-4E55-A540-3EEA689CD529}" presName="spaceBetweenRectangles" presStyleCnt="0"/>
      <dgm:spPr/>
    </dgm:pt>
    <dgm:pt modelId="{8C7AD4B8-B5D1-43BB-A724-E4286F46F00D}" type="pres">
      <dgm:prSet presAssocID="{F8004B73-DA82-4871-8A07-3F1F7A2EAC05}" presName="parentLin" presStyleCnt="0"/>
      <dgm:spPr/>
    </dgm:pt>
    <dgm:pt modelId="{1064FADC-0173-4D35-A699-AEF4B66FB396}" type="pres">
      <dgm:prSet presAssocID="{F8004B73-DA82-4871-8A07-3F1F7A2EAC05}" presName="parentLeftMargin" presStyleLbl="node1" presStyleIdx="0" presStyleCnt="4"/>
      <dgm:spPr/>
    </dgm:pt>
    <dgm:pt modelId="{2F6A39C2-744F-4156-B2EE-6FFFBEC1CB82}" type="pres">
      <dgm:prSet presAssocID="{F8004B73-DA82-4871-8A07-3F1F7A2EAC0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81A7A9-93DE-48D8-8B67-551DBC6C25A5}" type="pres">
      <dgm:prSet presAssocID="{F8004B73-DA82-4871-8A07-3F1F7A2EAC05}" presName="negativeSpace" presStyleCnt="0"/>
      <dgm:spPr/>
    </dgm:pt>
    <dgm:pt modelId="{12748348-7CE0-4AE8-952B-AF753C5988D1}" type="pres">
      <dgm:prSet presAssocID="{F8004B73-DA82-4871-8A07-3F1F7A2EAC05}" presName="childText" presStyleLbl="conFgAcc1" presStyleIdx="1" presStyleCnt="4">
        <dgm:presLayoutVars>
          <dgm:bulletEnabled val="1"/>
        </dgm:presLayoutVars>
      </dgm:prSet>
      <dgm:spPr/>
    </dgm:pt>
    <dgm:pt modelId="{E2755661-CDCA-49D1-AF78-6F384E5BC3B7}" type="pres">
      <dgm:prSet presAssocID="{536FA34F-D3C0-44EC-9982-74353A7CF05D}" presName="spaceBetweenRectangles" presStyleCnt="0"/>
      <dgm:spPr/>
    </dgm:pt>
    <dgm:pt modelId="{214DD6C4-CDCD-4959-94E9-87DCD2B35210}" type="pres">
      <dgm:prSet presAssocID="{FF3A80E0-F1FE-4CF7-9965-CE4DBA87C21B}" presName="parentLin" presStyleCnt="0"/>
      <dgm:spPr/>
    </dgm:pt>
    <dgm:pt modelId="{1865894B-CAFC-419E-BBB2-C80C7AD9EDA8}" type="pres">
      <dgm:prSet presAssocID="{FF3A80E0-F1FE-4CF7-9965-CE4DBA87C21B}" presName="parentLeftMargin" presStyleLbl="node1" presStyleIdx="1" presStyleCnt="4"/>
      <dgm:spPr/>
    </dgm:pt>
    <dgm:pt modelId="{0D102064-CB4A-4F88-82A0-6F2EBE5C9406}" type="pres">
      <dgm:prSet presAssocID="{FF3A80E0-F1FE-4CF7-9965-CE4DBA87C21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6AAC33F-6023-4056-97E6-F75114CD125A}" type="pres">
      <dgm:prSet presAssocID="{FF3A80E0-F1FE-4CF7-9965-CE4DBA87C21B}" presName="negativeSpace" presStyleCnt="0"/>
      <dgm:spPr/>
    </dgm:pt>
    <dgm:pt modelId="{684E9FCA-7082-40A3-BA61-426D6E493ADC}" type="pres">
      <dgm:prSet presAssocID="{FF3A80E0-F1FE-4CF7-9965-CE4DBA87C21B}" presName="childText" presStyleLbl="conFgAcc1" presStyleIdx="2" presStyleCnt="4">
        <dgm:presLayoutVars>
          <dgm:bulletEnabled val="1"/>
        </dgm:presLayoutVars>
      </dgm:prSet>
      <dgm:spPr/>
    </dgm:pt>
    <dgm:pt modelId="{DA3DC070-9675-4E77-9DAB-854022E51E8F}" type="pres">
      <dgm:prSet presAssocID="{17F0196C-06C6-4721-8B27-4BB87A4A67E4}" presName="spaceBetweenRectangles" presStyleCnt="0"/>
      <dgm:spPr/>
    </dgm:pt>
    <dgm:pt modelId="{44319220-15D2-47B7-9B9D-7859EC67D09C}" type="pres">
      <dgm:prSet presAssocID="{33B247EF-0F02-4910-BFD2-5A58D85BEF12}" presName="parentLin" presStyleCnt="0"/>
      <dgm:spPr/>
    </dgm:pt>
    <dgm:pt modelId="{18DA6EEB-4E17-461D-B1BF-0986AF098753}" type="pres">
      <dgm:prSet presAssocID="{33B247EF-0F02-4910-BFD2-5A58D85BEF12}" presName="parentLeftMargin" presStyleLbl="node1" presStyleIdx="2" presStyleCnt="4"/>
      <dgm:spPr/>
    </dgm:pt>
    <dgm:pt modelId="{CD671AC9-F5FA-45D3-9462-E5E46DA9A62C}" type="pres">
      <dgm:prSet presAssocID="{33B247EF-0F02-4910-BFD2-5A58D85BEF1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4BA43F7-5300-4E1C-B907-4F2CA26363E7}" type="pres">
      <dgm:prSet presAssocID="{33B247EF-0F02-4910-BFD2-5A58D85BEF12}" presName="negativeSpace" presStyleCnt="0"/>
      <dgm:spPr/>
    </dgm:pt>
    <dgm:pt modelId="{9E58DCCE-0E9D-4BAB-8F12-35D316B5F567}" type="pres">
      <dgm:prSet presAssocID="{33B247EF-0F02-4910-BFD2-5A58D85BEF1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53AC616-F0B0-4D5D-8487-BD445D06E141}" type="presOf" srcId="{FF3A80E0-F1FE-4CF7-9965-CE4DBA87C21B}" destId="{0D102064-CB4A-4F88-82A0-6F2EBE5C9406}" srcOrd="1" destOrd="0" presId="urn:microsoft.com/office/officeart/2005/8/layout/list1"/>
    <dgm:cxn modelId="{5123D571-49F3-42E9-931B-B2D2C35CCD5F}" type="presOf" srcId="{BFF37A26-4533-4AC9-8318-D936EBB19D36}" destId="{FBF2938A-560C-46FC-AE7F-F0CC289592D0}" srcOrd="0" destOrd="0" presId="urn:microsoft.com/office/officeart/2005/8/layout/list1"/>
    <dgm:cxn modelId="{A1221154-DCE4-40F8-98FC-AB4EFBE7D762}" type="presOf" srcId="{F8004B73-DA82-4871-8A07-3F1F7A2EAC05}" destId="{1064FADC-0173-4D35-A699-AEF4B66FB396}" srcOrd="0" destOrd="0" presId="urn:microsoft.com/office/officeart/2005/8/layout/list1"/>
    <dgm:cxn modelId="{ED213A76-1F9D-4033-BD65-2C370C9E2542}" type="presOf" srcId="{F8004B73-DA82-4871-8A07-3F1F7A2EAC05}" destId="{2F6A39C2-744F-4156-B2EE-6FFFBEC1CB82}" srcOrd="1" destOrd="0" presId="urn:microsoft.com/office/officeart/2005/8/layout/list1"/>
    <dgm:cxn modelId="{BE4AF37A-EC25-4057-AEBD-331F8FE24278}" srcId="{BFF37A26-4533-4AC9-8318-D936EBB19D36}" destId="{FF3A80E0-F1FE-4CF7-9965-CE4DBA87C21B}" srcOrd="2" destOrd="0" parTransId="{29087E0A-3F20-4A99-9F2D-DDA5DF090C8E}" sibTransId="{17F0196C-06C6-4721-8B27-4BB87A4A67E4}"/>
    <dgm:cxn modelId="{BD4276A4-3677-4610-8E73-A2154845AAB3}" srcId="{BFF37A26-4533-4AC9-8318-D936EBB19D36}" destId="{33B247EF-0F02-4910-BFD2-5A58D85BEF12}" srcOrd="3" destOrd="0" parTransId="{271644AC-A6FF-40AB-850B-3480A796A1B5}" sibTransId="{F0927069-E9B8-4B99-A09B-8458FC9A5DEB}"/>
    <dgm:cxn modelId="{E738B9B8-DE31-46EB-B5F6-45BC15206FF0}" type="presOf" srcId="{B4CFC0D8-E867-42F2-9364-A35587E988D5}" destId="{8BEB9FAB-4114-42BC-8CA8-26903AAF3B2E}" srcOrd="0" destOrd="0" presId="urn:microsoft.com/office/officeart/2005/8/layout/list1"/>
    <dgm:cxn modelId="{B96D86C9-475F-4277-AA50-0B03295025BA}" srcId="{BFF37A26-4533-4AC9-8318-D936EBB19D36}" destId="{F8004B73-DA82-4871-8A07-3F1F7A2EAC05}" srcOrd="1" destOrd="0" parTransId="{6D51B0C4-765A-4E7A-B8D2-59C4233B9F78}" sibTransId="{536FA34F-D3C0-44EC-9982-74353A7CF05D}"/>
    <dgm:cxn modelId="{4DBFEFE2-ACD6-44AF-98BF-7166CD199C74}" type="presOf" srcId="{33B247EF-0F02-4910-BFD2-5A58D85BEF12}" destId="{CD671AC9-F5FA-45D3-9462-E5E46DA9A62C}" srcOrd="1" destOrd="0" presId="urn:microsoft.com/office/officeart/2005/8/layout/list1"/>
    <dgm:cxn modelId="{7196C6E4-6CE5-4A02-BB81-5E1686B956C6}" type="presOf" srcId="{FF3A80E0-F1FE-4CF7-9965-CE4DBA87C21B}" destId="{1865894B-CAFC-419E-BBB2-C80C7AD9EDA8}" srcOrd="0" destOrd="0" presId="urn:microsoft.com/office/officeart/2005/8/layout/list1"/>
    <dgm:cxn modelId="{D39C80E9-A908-428C-9651-B41FBF2D65C5}" srcId="{BFF37A26-4533-4AC9-8318-D936EBB19D36}" destId="{B4CFC0D8-E867-42F2-9364-A35587E988D5}" srcOrd="0" destOrd="0" parTransId="{1D8A688D-D77C-4A95-A8B5-5828FE9E6734}" sibTransId="{D55FEC04-46BC-4E55-A540-3EEA689CD529}"/>
    <dgm:cxn modelId="{114B2CF0-2A92-4EC5-86FA-33771BF59E40}" type="presOf" srcId="{33B247EF-0F02-4910-BFD2-5A58D85BEF12}" destId="{18DA6EEB-4E17-461D-B1BF-0986AF098753}" srcOrd="0" destOrd="0" presId="urn:microsoft.com/office/officeart/2005/8/layout/list1"/>
    <dgm:cxn modelId="{1ED128F3-361F-4384-85D2-5FE9D9F7114D}" type="presOf" srcId="{B4CFC0D8-E867-42F2-9364-A35587E988D5}" destId="{0F84573B-ABF7-4E3C-8142-35F5CD19F9D8}" srcOrd="1" destOrd="0" presId="urn:microsoft.com/office/officeart/2005/8/layout/list1"/>
    <dgm:cxn modelId="{2790345D-6DAE-4F54-9E34-9B3DD8579DFD}" type="presParOf" srcId="{FBF2938A-560C-46FC-AE7F-F0CC289592D0}" destId="{589FA541-CBCD-4C57-A41F-0DC7163FC48B}" srcOrd="0" destOrd="0" presId="urn:microsoft.com/office/officeart/2005/8/layout/list1"/>
    <dgm:cxn modelId="{71A30D78-A65E-41CF-90FA-446601451658}" type="presParOf" srcId="{589FA541-CBCD-4C57-A41F-0DC7163FC48B}" destId="{8BEB9FAB-4114-42BC-8CA8-26903AAF3B2E}" srcOrd="0" destOrd="0" presId="urn:microsoft.com/office/officeart/2005/8/layout/list1"/>
    <dgm:cxn modelId="{2F9AA4F5-B390-4173-BE1B-041B3E6FAEDB}" type="presParOf" srcId="{589FA541-CBCD-4C57-A41F-0DC7163FC48B}" destId="{0F84573B-ABF7-4E3C-8142-35F5CD19F9D8}" srcOrd="1" destOrd="0" presId="urn:microsoft.com/office/officeart/2005/8/layout/list1"/>
    <dgm:cxn modelId="{81DCD052-6FDE-417C-B11F-038A54063F46}" type="presParOf" srcId="{FBF2938A-560C-46FC-AE7F-F0CC289592D0}" destId="{04F8C880-27A4-42EC-893E-DF5E6912A1AC}" srcOrd="1" destOrd="0" presId="urn:microsoft.com/office/officeart/2005/8/layout/list1"/>
    <dgm:cxn modelId="{6AFD2ACB-4140-4BAD-8E54-28C3EF03E735}" type="presParOf" srcId="{FBF2938A-560C-46FC-AE7F-F0CC289592D0}" destId="{C16BA0F7-71EC-4408-AF92-2EB1C272DF9C}" srcOrd="2" destOrd="0" presId="urn:microsoft.com/office/officeart/2005/8/layout/list1"/>
    <dgm:cxn modelId="{3CBA660A-B430-4CF2-84CD-931E28ADF4DD}" type="presParOf" srcId="{FBF2938A-560C-46FC-AE7F-F0CC289592D0}" destId="{BD369FA0-5947-4B1E-97DF-880C6E4E4583}" srcOrd="3" destOrd="0" presId="urn:microsoft.com/office/officeart/2005/8/layout/list1"/>
    <dgm:cxn modelId="{F9794B9D-F5D2-4B5F-A260-E1B8643B26AD}" type="presParOf" srcId="{FBF2938A-560C-46FC-AE7F-F0CC289592D0}" destId="{8C7AD4B8-B5D1-43BB-A724-E4286F46F00D}" srcOrd="4" destOrd="0" presId="urn:microsoft.com/office/officeart/2005/8/layout/list1"/>
    <dgm:cxn modelId="{093CF4ED-EBF1-457E-B220-40C09AF22133}" type="presParOf" srcId="{8C7AD4B8-B5D1-43BB-A724-E4286F46F00D}" destId="{1064FADC-0173-4D35-A699-AEF4B66FB396}" srcOrd="0" destOrd="0" presId="urn:microsoft.com/office/officeart/2005/8/layout/list1"/>
    <dgm:cxn modelId="{28288F25-EA97-4A84-9BF7-BDF11B063B48}" type="presParOf" srcId="{8C7AD4B8-B5D1-43BB-A724-E4286F46F00D}" destId="{2F6A39C2-744F-4156-B2EE-6FFFBEC1CB82}" srcOrd="1" destOrd="0" presId="urn:microsoft.com/office/officeart/2005/8/layout/list1"/>
    <dgm:cxn modelId="{17529BE6-D899-4A90-8147-0395AED859A9}" type="presParOf" srcId="{FBF2938A-560C-46FC-AE7F-F0CC289592D0}" destId="{8081A7A9-93DE-48D8-8B67-551DBC6C25A5}" srcOrd="5" destOrd="0" presId="urn:microsoft.com/office/officeart/2005/8/layout/list1"/>
    <dgm:cxn modelId="{ED452D15-CF42-42F1-80D6-894F6407E0B3}" type="presParOf" srcId="{FBF2938A-560C-46FC-AE7F-F0CC289592D0}" destId="{12748348-7CE0-4AE8-952B-AF753C5988D1}" srcOrd="6" destOrd="0" presId="urn:microsoft.com/office/officeart/2005/8/layout/list1"/>
    <dgm:cxn modelId="{77B6982A-B116-4D29-82E6-CAB42F31B1C5}" type="presParOf" srcId="{FBF2938A-560C-46FC-AE7F-F0CC289592D0}" destId="{E2755661-CDCA-49D1-AF78-6F384E5BC3B7}" srcOrd="7" destOrd="0" presId="urn:microsoft.com/office/officeart/2005/8/layout/list1"/>
    <dgm:cxn modelId="{578E1419-D455-44E7-B896-175EF644FB49}" type="presParOf" srcId="{FBF2938A-560C-46FC-AE7F-F0CC289592D0}" destId="{214DD6C4-CDCD-4959-94E9-87DCD2B35210}" srcOrd="8" destOrd="0" presId="urn:microsoft.com/office/officeart/2005/8/layout/list1"/>
    <dgm:cxn modelId="{08577E3D-96DF-4531-A9F2-CB84E23787E4}" type="presParOf" srcId="{214DD6C4-CDCD-4959-94E9-87DCD2B35210}" destId="{1865894B-CAFC-419E-BBB2-C80C7AD9EDA8}" srcOrd="0" destOrd="0" presId="urn:microsoft.com/office/officeart/2005/8/layout/list1"/>
    <dgm:cxn modelId="{FFE10CED-9E08-49E1-A90B-0A636E7FF639}" type="presParOf" srcId="{214DD6C4-CDCD-4959-94E9-87DCD2B35210}" destId="{0D102064-CB4A-4F88-82A0-6F2EBE5C9406}" srcOrd="1" destOrd="0" presId="urn:microsoft.com/office/officeart/2005/8/layout/list1"/>
    <dgm:cxn modelId="{D987C720-32BE-4B13-9D20-AA2BF198093A}" type="presParOf" srcId="{FBF2938A-560C-46FC-AE7F-F0CC289592D0}" destId="{36AAC33F-6023-4056-97E6-F75114CD125A}" srcOrd="9" destOrd="0" presId="urn:microsoft.com/office/officeart/2005/8/layout/list1"/>
    <dgm:cxn modelId="{1E1150BF-CCB8-4F91-A901-A4C29632121D}" type="presParOf" srcId="{FBF2938A-560C-46FC-AE7F-F0CC289592D0}" destId="{684E9FCA-7082-40A3-BA61-426D6E493ADC}" srcOrd="10" destOrd="0" presId="urn:microsoft.com/office/officeart/2005/8/layout/list1"/>
    <dgm:cxn modelId="{131FE6B3-B9A3-4696-A7B8-A586CCA73BFB}" type="presParOf" srcId="{FBF2938A-560C-46FC-AE7F-F0CC289592D0}" destId="{DA3DC070-9675-4E77-9DAB-854022E51E8F}" srcOrd="11" destOrd="0" presId="urn:microsoft.com/office/officeart/2005/8/layout/list1"/>
    <dgm:cxn modelId="{39761D83-31BA-439D-ACD9-F2AFAE3531B5}" type="presParOf" srcId="{FBF2938A-560C-46FC-AE7F-F0CC289592D0}" destId="{44319220-15D2-47B7-9B9D-7859EC67D09C}" srcOrd="12" destOrd="0" presId="urn:microsoft.com/office/officeart/2005/8/layout/list1"/>
    <dgm:cxn modelId="{EC44064C-B307-41AC-8C76-F2EC4D8F43AD}" type="presParOf" srcId="{44319220-15D2-47B7-9B9D-7859EC67D09C}" destId="{18DA6EEB-4E17-461D-B1BF-0986AF098753}" srcOrd="0" destOrd="0" presId="urn:microsoft.com/office/officeart/2005/8/layout/list1"/>
    <dgm:cxn modelId="{7431E8A1-8385-4F79-A3AD-4464610CF8CF}" type="presParOf" srcId="{44319220-15D2-47B7-9B9D-7859EC67D09C}" destId="{CD671AC9-F5FA-45D3-9462-E5E46DA9A62C}" srcOrd="1" destOrd="0" presId="urn:microsoft.com/office/officeart/2005/8/layout/list1"/>
    <dgm:cxn modelId="{16FB73E1-7488-42DE-9D04-E96983E6B544}" type="presParOf" srcId="{FBF2938A-560C-46FC-AE7F-F0CC289592D0}" destId="{E4BA43F7-5300-4E1C-B907-4F2CA26363E7}" srcOrd="13" destOrd="0" presId="urn:microsoft.com/office/officeart/2005/8/layout/list1"/>
    <dgm:cxn modelId="{163E8C51-4C18-4799-B225-B7E76EE3CD4D}" type="presParOf" srcId="{FBF2938A-560C-46FC-AE7F-F0CC289592D0}" destId="{9E58DCCE-0E9D-4BAB-8F12-35D316B5F56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B0673-7492-46E4-9B91-CE9C706F4854}">
      <dsp:nvSpPr>
        <dsp:cNvPr id="0" name=""/>
        <dsp:cNvSpPr/>
      </dsp:nvSpPr>
      <dsp:spPr>
        <a:xfrm>
          <a:off x="0" y="713"/>
          <a:ext cx="700377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E5AE5-B704-47DF-AD07-4DBF7A4D02E0}">
      <dsp:nvSpPr>
        <dsp:cNvPr id="0" name=""/>
        <dsp:cNvSpPr/>
      </dsp:nvSpPr>
      <dsp:spPr>
        <a:xfrm>
          <a:off x="0" y="713"/>
          <a:ext cx="7003777" cy="11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🎯 </a:t>
          </a:r>
          <a:r>
            <a:rPr lang="fr-FR" sz="3000" b="1" kern="1200"/>
            <a:t>Pourquoi ce projet ?</a:t>
          </a:r>
          <a:endParaRPr lang="en-US" sz="3000" kern="1200"/>
        </a:p>
      </dsp:txBody>
      <dsp:txXfrm>
        <a:off x="0" y="713"/>
        <a:ext cx="7003777" cy="1168435"/>
      </dsp:txXfrm>
    </dsp:sp>
    <dsp:sp modelId="{36392F25-6B0A-4080-9E49-268F0F11FAEE}">
      <dsp:nvSpPr>
        <dsp:cNvPr id="0" name=""/>
        <dsp:cNvSpPr/>
      </dsp:nvSpPr>
      <dsp:spPr>
        <a:xfrm>
          <a:off x="0" y="1169148"/>
          <a:ext cx="700377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5D2BE-53A9-403B-AF25-E980F73C4231}">
      <dsp:nvSpPr>
        <dsp:cNvPr id="0" name=""/>
        <dsp:cNvSpPr/>
      </dsp:nvSpPr>
      <dsp:spPr>
        <a:xfrm>
          <a:off x="0" y="1169148"/>
          <a:ext cx="7003777" cy="11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Les banques font face à un taux de défaut croissant.</a:t>
          </a:r>
          <a:endParaRPr lang="en-US" sz="3000" kern="1200"/>
        </a:p>
      </dsp:txBody>
      <dsp:txXfrm>
        <a:off x="0" y="1169148"/>
        <a:ext cx="7003777" cy="1168435"/>
      </dsp:txXfrm>
    </dsp:sp>
    <dsp:sp modelId="{92555F27-0C0F-46E2-81C0-761CAE10B00D}">
      <dsp:nvSpPr>
        <dsp:cNvPr id="0" name=""/>
        <dsp:cNvSpPr/>
      </dsp:nvSpPr>
      <dsp:spPr>
        <a:xfrm>
          <a:off x="0" y="2337584"/>
          <a:ext cx="700377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07CBB-EF6B-41D8-9A88-6ECC6C0281A3}">
      <dsp:nvSpPr>
        <dsp:cNvPr id="0" name=""/>
        <dsp:cNvSpPr/>
      </dsp:nvSpPr>
      <dsp:spPr>
        <a:xfrm>
          <a:off x="0" y="2337584"/>
          <a:ext cx="7003777" cy="11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Besoin d’un modèle de prédiction fiable pour anticiper les risques.</a:t>
          </a:r>
          <a:endParaRPr lang="en-US" sz="3000" kern="1200"/>
        </a:p>
      </dsp:txBody>
      <dsp:txXfrm>
        <a:off x="0" y="2337584"/>
        <a:ext cx="7003777" cy="1168435"/>
      </dsp:txXfrm>
    </dsp:sp>
    <dsp:sp modelId="{66BAD30C-51FE-4BC3-9AFC-4011BB442C41}">
      <dsp:nvSpPr>
        <dsp:cNvPr id="0" name=""/>
        <dsp:cNvSpPr/>
      </dsp:nvSpPr>
      <dsp:spPr>
        <a:xfrm>
          <a:off x="0" y="3506020"/>
          <a:ext cx="700377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75F4C-A551-484A-B15F-77DC8C9C6C26}">
      <dsp:nvSpPr>
        <dsp:cNvPr id="0" name=""/>
        <dsp:cNvSpPr/>
      </dsp:nvSpPr>
      <dsp:spPr>
        <a:xfrm>
          <a:off x="0" y="3506020"/>
          <a:ext cx="7003777" cy="11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Importance d’un </a:t>
          </a:r>
          <a:r>
            <a:rPr lang="fr-FR" sz="3000" b="1" kern="1200" dirty="0"/>
            <a:t>pipeline </a:t>
          </a:r>
          <a:r>
            <a:rPr lang="fr-FR" sz="3000" b="1" kern="1200" dirty="0" err="1"/>
            <a:t>MLOps</a:t>
          </a:r>
          <a:r>
            <a:rPr lang="fr-FR" sz="3000" kern="1200" dirty="0"/>
            <a:t> pour industrialiser la solution.</a:t>
          </a:r>
          <a:endParaRPr lang="en-US" sz="3000" kern="1200" dirty="0"/>
        </a:p>
      </dsp:txBody>
      <dsp:txXfrm>
        <a:off x="0" y="3506020"/>
        <a:ext cx="7003777" cy="1168435"/>
      </dsp:txXfrm>
    </dsp:sp>
    <dsp:sp modelId="{52515FEE-12D1-4E01-B05A-8087916C2DC9}">
      <dsp:nvSpPr>
        <dsp:cNvPr id="0" name=""/>
        <dsp:cNvSpPr/>
      </dsp:nvSpPr>
      <dsp:spPr>
        <a:xfrm>
          <a:off x="0" y="4674456"/>
          <a:ext cx="700377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E7922-EE24-41CD-BA69-CB939093952C}">
      <dsp:nvSpPr>
        <dsp:cNvPr id="0" name=""/>
        <dsp:cNvSpPr/>
      </dsp:nvSpPr>
      <dsp:spPr>
        <a:xfrm>
          <a:off x="0" y="4674456"/>
          <a:ext cx="7003777" cy="11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📊 </a:t>
          </a:r>
          <a:r>
            <a:rPr lang="fr-FR" sz="3000" b="1" kern="1200"/>
            <a:t>Données utilisées</a:t>
          </a:r>
          <a:r>
            <a:rPr lang="fr-FR" sz="3000" kern="1200"/>
            <a:t> : Loan_Data.csv (prêts, revenus, scores FICO…)</a:t>
          </a:r>
          <a:endParaRPr lang="en-US" sz="3000" kern="1200"/>
        </a:p>
      </dsp:txBody>
      <dsp:txXfrm>
        <a:off x="0" y="4674456"/>
        <a:ext cx="7003777" cy="11684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B0CD5-3691-4534-A4EF-9DA46BC3DCB2}">
      <dsp:nvSpPr>
        <dsp:cNvPr id="0" name=""/>
        <dsp:cNvSpPr/>
      </dsp:nvSpPr>
      <dsp:spPr>
        <a:xfrm>
          <a:off x="0" y="713"/>
          <a:ext cx="70037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EB788-EEF2-48DB-9E2A-C8BD011B17B6}">
      <dsp:nvSpPr>
        <dsp:cNvPr id="0" name=""/>
        <dsp:cNvSpPr/>
      </dsp:nvSpPr>
      <dsp:spPr>
        <a:xfrm>
          <a:off x="0" y="713"/>
          <a:ext cx="7003777" cy="649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🤖 </a:t>
          </a:r>
          <a:r>
            <a:rPr lang="fr-FR" sz="2200" b="1" kern="1200" dirty="0"/>
            <a:t>Modèles testés :</a:t>
          </a:r>
          <a:endParaRPr lang="en-US" sz="2200" kern="1200" dirty="0"/>
        </a:p>
      </dsp:txBody>
      <dsp:txXfrm>
        <a:off x="0" y="713"/>
        <a:ext cx="7003777" cy="649130"/>
      </dsp:txXfrm>
    </dsp:sp>
    <dsp:sp modelId="{F95412E2-D3E6-41EF-9D6C-B8514979B442}">
      <dsp:nvSpPr>
        <dsp:cNvPr id="0" name=""/>
        <dsp:cNvSpPr/>
      </dsp:nvSpPr>
      <dsp:spPr>
        <a:xfrm>
          <a:off x="0" y="649844"/>
          <a:ext cx="7003777" cy="0"/>
        </a:xfrm>
        <a:prstGeom prst="line">
          <a:avLst/>
        </a:prstGeom>
        <a:solidFill>
          <a:schemeClr val="accent2">
            <a:hueOff val="1198337"/>
            <a:satOff val="3914"/>
            <a:lumOff val="-3333"/>
            <a:alphaOff val="0"/>
          </a:schemeClr>
        </a:solidFill>
        <a:ln w="12700" cap="flat" cmpd="sng" algn="ctr">
          <a:solidFill>
            <a:schemeClr val="accent2">
              <a:hueOff val="1198337"/>
              <a:satOff val="3914"/>
              <a:lumOff val="-33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E3DB2-40CB-42E6-9C53-5296B8D21CFE}">
      <dsp:nvSpPr>
        <dsp:cNvPr id="0" name=""/>
        <dsp:cNvSpPr/>
      </dsp:nvSpPr>
      <dsp:spPr>
        <a:xfrm>
          <a:off x="0" y="649844"/>
          <a:ext cx="7003777" cy="649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/>
            <a:t>Régression Logistique</a:t>
          </a:r>
          <a:endParaRPr lang="en-US" sz="2200" kern="1200"/>
        </a:p>
      </dsp:txBody>
      <dsp:txXfrm>
        <a:off x="0" y="649844"/>
        <a:ext cx="7003777" cy="649130"/>
      </dsp:txXfrm>
    </dsp:sp>
    <dsp:sp modelId="{9C12EFF0-5DF7-4446-8935-6E4E14D3B42E}">
      <dsp:nvSpPr>
        <dsp:cNvPr id="0" name=""/>
        <dsp:cNvSpPr/>
      </dsp:nvSpPr>
      <dsp:spPr>
        <a:xfrm>
          <a:off x="0" y="1298975"/>
          <a:ext cx="7003777" cy="0"/>
        </a:xfrm>
        <a:prstGeom prst="line">
          <a:avLst/>
        </a:prstGeom>
        <a:solidFill>
          <a:schemeClr val="accent2">
            <a:hueOff val="2396674"/>
            <a:satOff val="7828"/>
            <a:lumOff val="-6666"/>
            <a:alphaOff val="0"/>
          </a:schemeClr>
        </a:solidFill>
        <a:ln w="12700" cap="flat" cmpd="sng" algn="ctr">
          <a:solidFill>
            <a:schemeClr val="accent2">
              <a:hueOff val="2396674"/>
              <a:satOff val="7828"/>
              <a:lumOff val="-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9BF2D-F1C5-489A-8468-AAA666E4B143}">
      <dsp:nvSpPr>
        <dsp:cNvPr id="0" name=""/>
        <dsp:cNvSpPr/>
      </dsp:nvSpPr>
      <dsp:spPr>
        <a:xfrm>
          <a:off x="0" y="1298975"/>
          <a:ext cx="7003777" cy="649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/>
            <a:t>Random Forest</a:t>
          </a:r>
          <a:r>
            <a:rPr lang="fr-FR" sz="2200" kern="1200"/>
            <a:t> .</a:t>
          </a:r>
          <a:endParaRPr lang="en-US" sz="2200" kern="1200"/>
        </a:p>
      </dsp:txBody>
      <dsp:txXfrm>
        <a:off x="0" y="1298975"/>
        <a:ext cx="7003777" cy="649130"/>
      </dsp:txXfrm>
    </dsp:sp>
    <dsp:sp modelId="{4671313C-3229-4FED-ABE7-7AAB0FF746A5}">
      <dsp:nvSpPr>
        <dsp:cNvPr id="0" name=""/>
        <dsp:cNvSpPr/>
      </dsp:nvSpPr>
      <dsp:spPr>
        <a:xfrm>
          <a:off x="0" y="1948106"/>
          <a:ext cx="7003777" cy="0"/>
        </a:xfrm>
        <a:prstGeom prst="line">
          <a:avLst/>
        </a:prstGeom>
        <a:solidFill>
          <a:schemeClr val="accent2">
            <a:hueOff val="3595011"/>
            <a:satOff val="11742"/>
            <a:lumOff val="-10000"/>
            <a:alphaOff val="0"/>
          </a:schemeClr>
        </a:solidFill>
        <a:ln w="12700" cap="flat" cmpd="sng" algn="ctr">
          <a:solidFill>
            <a:schemeClr val="accent2">
              <a:hueOff val="3595011"/>
              <a:satOff val="11742"/>
              <a:lumOff val="-100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E98E9-B1F3-499D-8746-5E3D789D4872}">
      <dsp:nvSpPr>
        <dsp:cNvPr id="0" name=""/>
        <dsp:cNvSpPr/>
      </dsp:nvSpPr>
      <dsp:spPr>
        <a:xfrm>
          <a:off x="0" y="1948106"/>
          <a:ext cx="7003777" cy="649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🚀 </a:t>
          </a:r>
          <a:r>
            <a:rPr lang="fr-FR" sz="2200" b="1" kern="1200"/>
            <a:t>Technologies et Outils :</a:t>
          </a:r>
          <a:endParaRPr lang="en-US" sz="2200" kern="1200"/>
        </a:p>
      </dsp:txBody>
      <dsp:txXfrm>
        <a:off x="0" y="1948106"/>
        <a:ext cx="7003777" cy="649130"/>
      </dsp:txXfrm>
    </dsp:sp>
    <dsp:sp modelId="{5848182F-3CDA-4ECF-A45D-37E09C96BAF1}">
      <dsp:nvSpPr>
        <dsp:cNvPr id="0" name=""/>
        <dsp:cNvSpPr/>
      </dsp:nvSpPr>
      <dsp:spPr>
        <a:xfrm>
          <a:off x="0" y="2597237"/>
          <a:ext cx="7003777" cy="0"/>
        </a:xfrm>
        <a:prstGeom prst="line">
          <a:avLst/>
        </a:prstGeom>
        <a:solidFill>
          <a:schemeClr val="accent2">
            <a:hueOff val="4793348"/>
            <a:satOff val="15656"/>
            <a:lumOff val="-13333"/>
            <a:alphaOff val="0"/>
          </a:schemeClr>
        </a:solidFill>
        <a:ln w="12700" cap="flat" cmpd="sng" algn="ctr">
          <a:solidFill>
            <a:schemeClr val="accent2">
              <a:hueOff val="4793348"/>
              <a:satOff val="15656"/>
              <a:lumOff val="-133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23139-918D-49EC-9554-B1DB80A6E7A0}">
      <dsp:nvSpPr>
        <dsp:cNvPr id="0" name=""/>
        <dsp:cNvSpPr/>
      </dsp:nvSpPr>
      <dsp:spPr>
        <a:xfrm>
          <a:off x="0" y="2597237"/>
          <a:ext cx="7003777" cy="649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/>
            <a:t>Python</a:t>
          </a:r>
          <a:r>
            <a:rPr lang="fr-FR" sz="2200" kern="1200"/>
            <a:t> (</a:t>
          </a:r>
          <a:r>
            <a:rPr lang="fr-FR" sz="2200" i="1" kern="1200"/>
            <a:t>prétraitement, modélisation</a:t>
          </a:r>
          <a:r>
            <a:rPr lang="fr-FR" sz="2200" kern="1200"/>
            <a:t>).</a:t>
          </a:r>
          <a:endParaRPr lang="en-US" sz="2200" kern="1200"/>
        </a:p>
      </dsp:txBody>
      <dsp:txXfrm>
        <a:off x="0" y="2597237"/>
        <a:ext cx="7003777" cy="649130"/>
      </dsp:txXfrm>
    </dsp:sp>
    <dsp:sp modelId="{24AD60E6-846E-4996-8482-2A1D9A19E8C3}">
      <dsp:nvSpPr>
        <dsp:cNvPr id="0" name=""/>
        <dsp:cNvSpPr/>
      </dsp:nvSpPr>
      <dsp:spPr>
        <a:xfrm>
          <a:off x="0" y="3246367"/>
          <a:ext cx="7003777" cy="0"/>
        </a:xfrm>
        <a:prstGeom prst="line">
          <a:avLst/>
        </a:prstGeom>
        <a:solidFill>
          <a:schemeClr val="accent2">
            <a:hueOff val="5991685"/>
            <a:satOff val="19571"/>
            <a:lumOff val="-16666"/>
            <a:alphaOff val="0"/>
          </a:schemeClr>
        </a:solidFill>
        <a:ln w="12700" cap="flat" cmpd="sng" algn="ctr">
          <a:solidFill>
            <a:schemeClr val="accent2">
              <a:hueOff val="5991685"/>
              <a:satOff val="19571"/>
              <a:lumOff val="-1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20351-7EB4-4CB4-9FCD-FADFB9EE5A30}">
      <dsp:nvSpPr>
        <dsp:cNvPr id="0" name=""/>
        <dsp:cNvSpPr/>
      </dsp:nvSpPr>
      <dsp:spPr>
        <a:xfrm>
          <a:off x="0" y="3246367"/>
          <a:ext cx="7003777" cy="649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/>
            <a:t>Git &amp; GitHub</a:t>
          </a:r>
          <a:r>
            <a:rPr lang="fr-FR" sz="2200" kern="1200"/>
            <a:t> (</a:t>
          </a:r>
          <a:r>
            <a:rPr lang="fr-FR" sz="2200" i="1" kern="1200"/>
            <a:t>gestion de version, CI/CD</a:t>
          </a:r>
          <a:r>
            <a:rPr lang="fr-FR" sz="2200" kern="1200"/>
            <a:t>).</a:t>
          </a:r>
          <a:endParaRPr lang="en-US" sz="2200" kern="1200"/>
        </a:p>
      </dsp:txBody>
      <dsp:txXfrm>
        <a:off x="0" y="3246367"/>
        <a:ext cx="7003777" cy="649130"/>
      </dsp:txXfrm>
    </dsp:sp>
    <dsp:sp modelId="{CF52E45B-F469-4AFA-9138-607844993D48}">
      <dsp:nvSpPr>
        <dsp:cNvPr id="0" name=""/>
        <dsp:cNvSpPr/>
      </dsp:nvSpPr>
      <dsp:spPr>
        <a:xfrm>
          <a:off x="0" y="3895498"/>
          <a:ext cx="7003777" cy="0"/>
        </a:xfrm>
        <a:prstGeom prst="line">
          <a:avLst/>
        </a:prstGeom>
        <a:solidFill>
          <a:schemeClr val="accent2">
            <a:hueOff val="7190022"/>
            <a:satOff val="23485"/>
            <a:lumOff val="-19999"/>
            <a:alphaOff val="0"/>
          </a:schemeClr>
        </a:solidFill>
        <a:ln w="12700" cap="flat" cmpd="sng" algn="ctr">
          <a:solidFill>
            <a:schemeClr val="accent2">
              <a:hueOff val="7190022"/>
              <a:satOff val="23485"/>
              <a:lumOff val="-199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235D2-2D1F-464F-A224-E8CC6ECCF250}">
      <dsp:nvSpPr>
        <dsp:cNvPr id="0" name=""/>
        <dsp:cNvSpPr/>
      </dsp:nvSpPr>
      <dsp:spPr>
        <a:xfrm>
          <a:off x="0" y="3895498"/>
          <a:ext cx="7003777" cy="649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 dirty="0" err="1"/>
            <a:t>MLflow</a:t>
          </a:r>
          <a:r>
            <a:rPr lang="fr-FR" sz="2200" kern="1200" dirty="0"/>
            <a:t> (</a:t>
          </a:r>
          <a:r>
            <a:rPr lang="fr-FR" sz="2200" i="1" kern="1200" dirty="0"/>
            <a:t>suivi des expériences et des performances</a:t>
          </a:r>
          <a:r>
            <a:rPr lang="fr-FR" sz="2200" kern="1200" dirty="0"/>
            <a:t>).</a:t>
          </a:r>
          <a:endParaRPr lang="en-US" sz="2200" kern="1200" dirty="0"/>
        </a:p>
      </dsp:txBody>
      <dsp:txXfrm>
        <a:off x="0" y="3895498"/>
        <a:ext cx="7003777" cy="649130"/>
      </dsp:txXfrm>
    </dsp:sp>
    <dsp:sp modelId="{7C54C5A8-0CFE-4698-B4A5-7C5D02D2C3B7}">
      <dsp:nvSpPr>
        <dsp:cNvPr id="0" name=""/>
        <dsp:cNvSpPr/>
      </dsp:nvSpPr>
      <dsp:spPr>
        <a:xfrm>
          <a:off x="0" y="4544629"/>
          <a:ext cx="7003777" cy="0"/>
        </a:xfrm>
        <a:prstGeom prst="line">
          <a:avLst/>
        </a:prstGeom>
        <a:solidFill>
          <a:schemeClr val="accent2">
            <a:hueOff val="8388358"/>
            <a:satOff val="27399"/>
            <a:lumOff val="-23333"/>
            <a:alphaOff val="0"/>
          </a:schemeClr>
        </a:solidFill>
        <a:ln w="12700" cap="flat" cmpd="sng" algn="ctr">
          <a:solidFill>
            <a:schemeClr val="accent2">
              <a:hueOff val="8388358"/>
              <a:satOff val="27399"/>
              <a:lumOff val="-233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4EB78-7979-4B55-A06E-6E045398446E}">
      <dsp:nvSpPr>
        <dsp:cNvPr id="0" name=""/>
        <dsp:cNvSpPr/>
      </dsp:nvSpPr>
      <dsp:spPr>
        <a:xfrm>
          <a:off x="0" y="4544629"/>
          <a:ext cx="7003777" cy="649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/>
            <a:t>Flask</a:t>
          </a:r>
          <a:r>
            <a:rPr lang="fr-FR" sz="2200" kern="1200"/>
            <a:t> (</a:t>
          </a:r>
          <a:r>
            <a:rPr lang="fr-FR" sz="2200" i="1" kern="1200"/>
            <a:t>API pour l’interaction utilisateur</a:t>
          </a:r>
          <a:r>
            <a:rPr lang="fr-FR" sz="2200" kern="1200"/>
            <a:t>).</a:t>
          </a:r>
          <a:endParaRPr lang="en-US" sz="2200" kern="1200"/>
        </a:p>
      </dsp:txBody>
      <dsp:txXfrm>
        <a:off x="0" y="4544629"/>
        <a:ext cx="7003777" cy="649130"/>
      </dsp:txXfrm>
    </dsp:sp>
    <dsp:sp modelId="{C2AB47E4-23E4-4261-A79A-171509A1C5E9}">
      <dsp:nvSpPr>
        <dsp:cNvPr id="0" name=""/>
        <dsp:cNvSpPr/>
      </dsp:nvSpPr>
      <dsp:spPr>
        <a:xfrm>
          <a:off x="0" y="5193760"/>
          <a:ext cx="7003777" cy="0"/>
        </a:xfrm>
        <a:prstGeom prst="line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accent2">
              <a:hueOff val="9586696"/>
              <a:satOff val="31313"/>
              <a:lumOff val="-2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688F-8341-414B-8E79-1E8DB65EABE1}">
      <dsp:nvSpPr>
        <dsp:cNvPr id="0" name=""/>
        <dsp:cNvSpPr/>
      </dsp:nvSpPr>
      <dsp:spPr>
        <a:xfrm>
          <a:off x="0" y="5193760"/>
          <a:ext cx="7003777" cy="649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 dirty="0"/>
            <a:t>AWS ECS &amp; EC2</a:t>
          </a:r>
          <a:r>
            <a:rPr lang="fr-FR" sz="2200" kern="1200" dirty="0"/>
            <a:t> (</a:t>
          </a:r>
          <a:r>
            <a:rPr lang="fr-FR" sz="2200" i="1" kern="1200" dirty="0"/>
            <a:t>déploiement cloud</a:t>
          </a:r>
          <a:r>
            <a:rPr lang="fr-FR" sz="2200" kern="1200" dirty="0"/>
            <a:t>).</a:t>
          </a:r>
          <a:endParaRPr lang="en-US" sz="2200" kern="1200" dirty="0"/>
        </a:p>
      </dsp:txBody>
      <dsp:txXfrm>
        <a:off x="0" y="5193760"/>
        <a:ext cx="7003777" cy="649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BA0F7-71EC-4408-AF92-2EB1C272DF9C}">
      <dsp:nvSpPr>
        <dsp:cNvPr id="0" name=""/>
        <dsp:cNvSpPr/>
      </dsp:nvSpPr>
      <dsp:spPr>
        <a:xfrm>
          <a:off x="0" y="1574149"/>
          <a:ext cx="562654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4573B-ABF7-4E3C-8142-35F5CD19F9D8}">
      <dsp:nvSpPr>
        <dsp:cNvPr id="0" name=""/>
        <dsp:cNvSpPr/>
      </dsp:nvSpPr>
      <dsp:spPr>
        <a:xfrm>
          <a:off x="281327" y="1308468"/>
          <a:ext cx="393857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69" tIns="0" rIns="1488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Loan_Data.csv </a:t>
          </a:r>
          <a:endParaRPr lang="en-US" sz="1800" kern="1200"/>
        </a:p>
      </dsp:txBody>
      <dsp:txXfrm>
        <a:off x="307266" y="1334407"/>
        <a:ext cx="3886701" cy="479482"/>
      </dsp:txXfrm>
    </dsp:sp>
    <dsp:sp modelId="{12748348-7CE0-4AE8-952B-AF753C5988D1}">
      <dsp:nvSpPr>
        <dsp:cNvPr id="0" name=""/>
        <dsp:cNvSpPr/>
      </dsp:nvSpPr>
      <dsp:spPr>
        <a:xfrm>
          <a:off x="0" y="2390629"/>
          <a:ext cx="562654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A39C2-744F-4156-B2EE-6FFFBEC1CB82}">
      <dsp:nvSpPr>
        <dsp:cNvPr id="0" name=""/>
        <dsp:cNvSpPr/>
      </dsp:nvSpPr>
      <dsp:spPr>
        <a:xfrm>
          <a:off x="281327" y="2124949"/>
          <a:ext cx="3938579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69" tIns="0" rIns="1488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Dimensions 10K lignes 8 colonnes</a:t>
          </a:r>
          <a:endParaRPr lang="en-US" sz="1800" kern="1200"/>
        </a:p>
      </dsp:txBody>
      <dsp:txXfrm>
        <a:off x="307266" y="2150888"/>
        <a:ext cx="3886701" cy="479482"/>
      </dsp:txXfrm>
    </dsp:sp>
    <dsp:sp modelId="{684E9FCA-7082-40A3-BA61-426D6E493ADC}">
      <dsp:nvSpPr>
        <dsp:cNvPr id="0" name=""/>
        <dsp:cNvSpPr/>
      </dsp:nvSpPr>
      <dsp:spPr>
        <a:xfrm>
          <a:off x="0" y="3207108"/>
          <a:ext cx="562654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02064-CB4A-4F88-82A0-6F2EBE5C9406}">
      <dsp:nvSpPr>
        <dsp:cNvPr id="0" name=""/>
        <dsp:cNvSpPr/>
      </dsp:nvSpPr>
      <dsp:spPr>
        <a:xfrm>
          <a:off x="281327" y="2941429"/>
          <a:ext cx="3938579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69" tIns="0" rIns="1488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Type de données Int 64 / float 64 </a:t>
          </a:r>
          <a:endParaRPr lang="en-US" sz="1800" kern="1200"/>
        </a:p>
      </dsp:txBody>
      <dsp:txXfrm>
        <a:off x="307266" y="2967368"/>
        <a:ext cx="3886701" cy="479482"/>
      </dsp:txXfrm>
    </dsp:sp>
    <dsp:sp modelId="{9E58DCCE-0E9D-4BAB-8F12-35D316B5F567}">
      <dsp:nvSpPr>
        <dsp:cNvPr id="0" name=""/>
        <dsp:cNvSpPr/>
      </dsp:nvSpPr>
      <dsp:spPr>
        <a:xfrm>
          <a:off x="0" y="4023589"/>
          <a:ext cx="562654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71AC9-F5FA-45D3-9462-E5E46DA9A62C}">
      <dsp:nvSpPr>
        <dsp:cNvPr id="0" name=""/>
        <dsp:cNvSpPr/>
      </dsp:nvSpPr>
      <dsp:spPr>
        <a:xfrm>
          <a:off x="281327" y="3757909"/>
          <a:ext cx="3938579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69" tIns="0" rIns="1488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Valeurs manquantes 0</a:t>
          </a:r>
          <a:endParaRPr lang="en-US" sz="1800" kern="1200"/>
        </a:p>
      </dsp:txBody>
      <dsp:txXfrm>
        <a:off x="307266" y="3783848"/>
        <a:ext cx="3886701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DAB3B-1095-4A54-A4BC-CE05CEE6BBA9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0DA66-B0E8-4051-8191-9614C45378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9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0DA66-B0E8-4051-8191-9614C45378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19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0DA66-B0E8-4051-8191-9614C45378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75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8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6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1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2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4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9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4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6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6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6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03" r:id="rId8"/>
    <p:sldLayoutId id="2147483804" r:id="rId9"/>
    <p:sldLayoutId id="2147483805" r:id="rId10"/>
    <p:sldLayoutId id="214748381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Wahibma/projet_mlops" TargetMode="External"/><Relationship Id="rId5" Type="http://schemas.openxmlformats.org/officeDocument/2006/relationships/hyperlink" Target="https://github.com/Dini665/projet_mlops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D9D11-7998-2A33-CF3F-9AF9FAA97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66800"/>
            <a:ext cx="5410200" cy="199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300">
                <a:solidFill>
                  <a:schemeClr val="tx2"/>
                </a:solidFill>
              </a:rPr>
              <a:t>Déploiement d'une Application de Prédiction de Défaut de Crédit avec MLOps</a:t>
            </a:r>
            <a:endParaRPr lang="en-US" sz="3300" dirty="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8BD04F-C00F-8558-B43F-F529C19B7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00399"/>
            <a:ext cx="5605742" cy="265853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Réaliser par :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Wahib MAHMOUD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Abdourahman KARRIEH DINI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Kourdiou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pPr algn="l"/>
            <a:r>
              <a:rPr lang="en-US" sz="1800" dirty="0" err="1">
                <a:solidFill>
                  <a:schemeClr val="tx2"/>
                </a:solidFill>
              </a:rPr>
              <a:t>Github</a:t>
            </a:r>
            <a:r>
              <a:rPr lang="en-US" sz="1800" dirty="0">
                <a:solidFill>
                  <a:schemeClr val="tx2"/>
                </a:solidFill>
              </a:rPr>
              <a:t> :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hlinkClick r:id="rId5"/>
              </a:rPr>
              <a:t>https://github.com/Dini665/projet_mlops</a:t>
            </a:r>
            <a:endParaRPr lang="en-US" sz="18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hlinkClick r:id="rId6"/>
              </a:rPr>
              <a:t>https://github.com/Wahibma/projet_mlops</a:t>
            </a:r>
            <a:endParaRPr lang="en-US" sz="18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Image 3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7E384778-D5F0-2FA7-F8BD-C07A3EF5F93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756" r="1879" b="-2"/>
          <a:stretch/>
        </p:blipFill>
        <p:spPr>
          <a:xfrm>
            <a:off x="7010400" y="1332118"/>
            <a:ext cx="4209625" cy="41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08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FAA3CD-2011-F44D-5019-1D0C15FF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847"/>
            <a:ext cx="3962400" cy="2895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chemeClr val="tx2"/>
                </a:solidFill>
              </a:rPr>
              <a:t>Démonstration de l'Application</a:t>
            </a:r>
            <a:br>
              <a:rPr lang="en-US" sz="4100">
                <a:solidFill>
                  <a:schemeClr val="tx2"/>
                </a:solidFill>
              </a:rPr>
            </a:br>
            <a:endParaRPr lang="en-US" sz="4100">
              <a:solidFill>
                <a:schemeClr val="tx2"/>
              </a:solidFill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F6DCFF1-1F83-A059-8CAF-584963365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6557" y="709669"/>
            <a:ext cx="6402214" cy="451356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32D1C9-8AD3-453F-948D-966B7A11B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ACD4D7-3FA3-4106-AFB4-55B58A02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5F5E6B-CA85-8361-EFEB-ABA6EACF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1219200"/>
            <a:ext cx="9067799" cy="2681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Merci de </a:t>
            </a:r>
            <a:r>
              <a:rPr lang="en-US" sz="5200" dirty="0" err="1">
                <a:solidFill>
                  <a:schemeClr val="tx2"/>
                </a:solidFill>
              </a:rPr>
              <a:t>votre</a:t>
            </a:r>
            <a:r>
              <a:rPr lang="en-US" sz="5200" dirty="0">
                <a:solidFill>
                  <a:schemeClr val="tx2"/>
                </a:solidFill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84706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3FD20D-B712-B7B9-C982-AF4343FE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fr-FR" sz="2800" dirty="0"/>
              <a:t>Contexte et Problématique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E90341B-38D2-6C69-49A9-4590651769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55137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669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AE27C0-44B7-A3BC-72C0-FD1CA20C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fr-FR" sz="2800" dirty="0"/>
              <a:t>Contexte et Problématique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F50592C-DDED-0E1F-F692-6A7B5FE4D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015278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7537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39F370-39A1-BCF4-0EAA-6B576898B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chemeClr val="tx2"/>
                </a:solidFill>
              </a:rPr>
              <a:t>Objectifs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4F8F04-C3ED-D023-2AED-1A3C190E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975" y="2641600"/>
            <a:ext cx="6688665" cy="2306320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1️⃣ </a:t>
            </a:r>
            <a:r>
              <a:rPr lang="fr-FR" sz="1800" b="1" dirty="0">
                <a:solidFill>
                  <a:schemeClr val="tx2"/>
                </a:solidFill>
              </a:rPr>
              <a:t>Analyser et préparer les données</a:t>
            </a:r>
            <a:r>
              <a:rPr lang="fr-FR" sz="1800" dirty="0">
                <a:solidFill>
                  <a:schemeClr val="tx2"/>
                </a:solidFill>
              </a:rPr>
              <a:t> (nettoyage, transformation).</a:t>
            </a:r>
            <a:br>
              <a:rPr lang="fr-FR" sz="1800" dirty="0">
                <a:solidFill>
                  <a:schemeClr val="tx2"/>
                </a:solidFill>
              </a:rPr>
            </a:br>
            <a:r>
              <a:rPr lang="fr-FR" sz="1800" dirty="0">
                <a:solidFill>
                  <a:schemeClr val="tx2"/>
                </a:solidFill>
              </a:rPr>
              <a:t>2️⃣ </a:t>
            </a:r>
            <a:r>
              <a:rPr lang="fr-FR" sz="1800" b="1" dirty="0">
                <a:solidFill>
                  <a:schemeClr val="tx2"/>
                </a:solidFill>
              </a:rPr>
              <a:t>Développer et comparer plusieurs modèles</a:t>
            </a:r>
            <a:r>
              <a:rPr lang="fr-FR" sz="1800" dirty="0">
                <a:solidFill>
                  <a:schemeClr val="tx2"/>
                </a:solidFill>
              </a:rPr>
              <a:t> de classification.</a:t>
            </a:r>
            <a:br>
              <a:rPr lang="fr-FR" sz="1800" dirty="0">
                <a:solidFill>
                  <a:schemeClr val="tx2"/>
                </a:solidFill>
              </a:rPr>
            </a:br>
            <a:r>
              <a:rPr lang="fr-FR" sz="1800" dirty="0">
                <a:solidFill>
                  <a:schemeClr val="tx2"/>
                </a:solidFill>
              </a:rPr>
              <a:t>3️⃣ </a:t>
            </a:r>
            <a:r>
              <a:rPr lang="fr-FR" sz="1800" b="1" dirty="0">
                <a:solidFill>
                  <a:schemeClr val="tx2"/>
                </a:solidFill>
              </a:rPr>
              <a:t>Suivre les performances avec </a:t>
            </a:r>
            <a:r>
              <a:rPr lang="fr-FR" sz="1800" b="1" dirty="0" err="1">
                <a:solidFill>
                  <a:schemeClr val="tx2"/>
                </a:solidFill>
              </a:rPr>
              <a:t>MLflow</a:t>
            </a:r>
            <a:r>
              <a:rPr lang="fr-FR" sz="1800" dirty="0">
                <a:solidFill>
                  <a:schemeClr val="tx2"/>
                </a:solidFill>
              </a:rPr>
              <a:t>.</a:t>
            </a:r>
            <a:br>
              <a:rPr lang="fr-FR" sz="1800" dirty="0">
                <a:solidFill>
                  <a:schemeClr val="tx2"/>
                </a:solidFill>
              </a:rPr>
            </a:br>
            <a:r>
              <a:rPr lang="fr-FR" sz="1800" dirty="0">
                <a:solidFill>
                  <a:schemeClr val="tx2"/>
                </a:solidFill>
              </a:rPr>
              <a:t>4️⃣ </a:t>
            </a:r>
            <a:r>
              <a:rPr lang="fr-FR" sz="1800" b="1" dirty="0">
                <a:solidFill>
                  <a:schemeClr val="tx2"/>
                </a:solidFill>
              </a:rPr>
              <a:t>Créer une API Flask et un pipeline CI/CD</a:t>
            </a:r>
            <a:r>
              <a:rPr lang="fr-FR" sz="1800" dirty="0">
                <a:solidFill>
                  <a:schemeClr val="tx2"/>
                </a:solidFill>
              </a:rPr>
              <a:t>.</a:t>
            </a:r>
            <a:br>
              <a:rPr lang="fr-FR" sz="1800" dirty="0">
                <a:solidFill>
                  <a:schemeClr val="tx2"/>
                </a:solidFill>
              </a:rPr>
            </a:br>
            <a:r>
              <a:rPr lang="fr-FR" sz="1800" dirty="0">
                <a:solidFill>
                  <a:schemeClr val="tx2"/>
                </a:solidFill>
              </a:rPr>
              <a:t>5️⃣ </a:t>
            </a:r>
            <a:r>
              <a:rPr lang="fr-FR" sz="1800" b="1" dirty="0">
                <a:solidFill>
                  <a:schemeClr val="tx2"/>
                </a:solidFill>
              </a:rPr>
              <a:t>Déployer sur AWS </a:t>
            </a:r>
            <a:r>
              <a:rPr lang="fr-FR" sz="1800" b="1" dirty="0" err="1">
                <a:solidFill>
                  <a:schemeClr val="tx2"/>
                </a:solidFill>
              </a:rPr>
              <a:t>Elastic</a:t>
            </a:r>
            <a:r>
              <a:rPr lang="fr-FR" sz="1800" b="1" dirty="0">
                <a:solidFill>
                  <a:schemeClr val="tx2"/>
                </a:solidFill>
              </a:rPr>
              <a:t> Container Service</a:t>
            </a:r>
            <a:r>
              <a:rPr lang="fr-FR" sz="1800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7" name="Graphic 6" descr="Recherche">
            <a:extLst>
              <a:ext uri="{FF2B5EF4-FFF2-40B4-BE49-F238E27FC236}">
                <a16:creationId xmlns:a16="http://schemas.microsoft.com/office/drawing/2014/main" id="{4DA63CC6-168B-0DE8-2F87-17113E481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6320" y="1324187"/>
            <a:ext cx="383370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6745F4-77DE-ED26-157E-51ED1886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fr-FR" dirty="0"/>
              <a:t>Analyse des Données </a:t>
            </a:r>
          </a:p>
        </p:txBody>
      </p:sp>
      <p:graphicFrame>
        <p:nvGraphicFramePr>
          <p:cNvPr id="25" name="Espace réservé du contenu 2">
            <a:extLst>
              <a:ext uri="{FF2B5EF4-FFF2-40B4-BE49-F238E27FC236}">
                <a16:creationId xmlns:a16="http://schemas.microsoft.com/office/drawing/2014/main" id="{77B59BF0-26A0-D5D9-26E7-63029041E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890924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256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5BBB6B-801B-505C-D931-15DD81FA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Analyse et Modèls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DCBECB-78C9-6326-36C2-B1316618D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4952681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Dataset </a:t>
            </a:r>
            <a:r>
              <a:rPr lang="en-US" sz="1800" dirty="0" err="1">
                <a:solidFill>
                  <a:schemeClr val="tx2"/>
                </a:solidFill>
              </a:rPr>
              <a:t>Déséquilibré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Forte </a:t>
            </a:r>
            <a:r>
              <a:rPr lang="fr-FR" sz="1800" dirty="0" err="1">
                <a:solidFill>
                  <a:schemeClr val="tx2"/>
                </a:solidFill>
              </a:rPr>
              <a:t>correlation</a:t>
            </a:r>
            <a:r>
              <a:rPr lang="fr-FR" sz="1800" dirty="0">
                <a:solidFill>
                  <a:schemeClr val="tx2"/>
                </a:solidFill>
              </a:rPr>
              <a:t> des variables explicatives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48080" y="-1"/>
            <a:ext cx="59439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505096-41CD-0BEF-3ACC-D8CD50110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820" y="342964"/>
            <a:ext cx="4976687" cy="2811894"/>
          </a:xfrm>
          <a:prstGeom prst="rect">
            <a:avLst/>
          </a:prstGeom>
        </p:spPr>
      </p:pic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A485CDC3-B236-0248-8144-3526C86B0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820" y="3368436"/>
            <a:ext cx="4986020" cy="329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8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6A1A1F-099A-EC60-7554-4D589661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fr-FR" dirty="0"/>
              <a:t>Analyse &amp; Modèle 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AD23082-C1FF-679B-7D68-2FEB7777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5674"/>
            <a:ext cx="7629770" cy="7261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chemeClr val="tx1">
                    <a:alpha val="80000"/>
                  </a:schemeClr>
                </a:solidFill>
              </a:rPr>
              <a:t>Comparaison de Régression logistique &amp; Ramdom Forest  avec MlFlow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846DD3-4B92-BFE4-F29D-F4FEEB0A4A30}"/>
              </a:ext>
            </a:extLst>
          </p:cNvPr>
          <p:cNvSpPr txBox="1"/>
          <p:nvPr/>
        </p:nvSpPr>
        <p:spPr>
          <a:xfrm>
            <a:off x="97654" y="3060680"/>
            <a:ext cx="4199138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Modèles testés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Régression logistique </a:t>
            </a:r>
            <a:r>
              <a:rPr lang="fr-FR" sz="2400" dirty="0" err="1"/>
              <a:t>Random</a:t>
            </a:r>
            <a:r>
              <a:rPr lang="fr-FR" sz="2400" dirty="0"/>
              <a:t> Forest </a:t>
            </a:r>
          </a:p>
          <a:p>
            <a:r>
              <a:rPr lang="fr-FR" sz="2400" dirty="0"/>
              <a:t>Métriques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F1-score - </a:t>
            </a:r>
            <a:r>
              <a:rPr lang="fr-FR" sz="2400" dirty="0" err="1"/>
              <a:t>Precision</a:t>
            </a:r>
            <a:r>
              <a:rPr lang="fr-FR" sz="2400" dirty="0"/>
              <a:t> - </a:t>
            </a:r>
            <a:r>
              <a:rPr lang="fr-FR" sz="2400" dirty="0" err="1"/>
              <a:t>Recall</a:t>
            </a:r>
            <a:r>
              <a:rPr lang="fr-FR" sz="2400" dirty="0"/>
              <a:t> FN - FP </a:t>
            </a:r>
          </a:p>
          <a:p>
            <a:endParaRPr lang="fr-FR" sz="2400" dirty="0"/>
          </a:p>
          <a:p>
            <a:r>
              <a:rPr lang="fr-FR" sz="2400" dirty="0"/>
              <a:t>Choix du modèle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 Régression logistique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88D78AD-A068-6874-1F29-74CB3B743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611" y="3033625"/>
            <a:ext cx="7566735" cy="375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070A0D-5136-7C36-077D-C4B5855C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fr-FR"/>
              <a:t>Versioning - Git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533767-9BDE-3EE0-ACE4-69E6FBD53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5" y="2241089"/>
            <a:ext cx="8476488" cy="12886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ECCC9FC-0BB1-4547-41F4-155948908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227" y="3775216"/>
            <a:ext cx="8479536" cy="17265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CDB69B0-AA7E-C444-1761-CB63FBFF4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9416" y="5587542"/>
            <a:ext cx="8479536" cy="116128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DCA4453-C9C2-5AF0-819E-2C509C52F1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25" y="2362124"/>
            <a:ext cx="1699407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8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A36B5-E95C-08DD-7E54-F752D0D4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Déploiement et CI/CD</a:t>
            </a:r>
            <a:br>
              <a:rPr lang="fr-FR" dirty="0"/>
            </a:br>
            <a:endParaRPr lang="fr-FR" dirty="0"/>
          </a:p>
        </p:txBody>
      </p:sp>
      <p:sp>
        <p:nvSpPr>
          <p:cNvPr id="4" name="Shape 1"/>
          <p:cNvSpPr/>
          <p:nvPr/>
        </p:nvSpPr>
        <p:spPr>
          <a:xfrm>
            <a:off x="580529" y="4849317"/>
            <a:ext cx="11030943" cy="19050"/>
          </a:xfrm>
          <a:prstGeom prst="roundRect">
            <a:avLst>
              <a:gd name="adj" fmla="val 365732"/>
            </a:avLst>
          </a:prstGeom>
          <a:solidFill>
            <a:srgbClr val="414A70"/>
          </a:solidFill>
          <a:ln/>
        </p:spPr>
        <p:txBody>
          <a:bodyPr/>
          <a:lstStyle/>
          <a:p>
            <a:endParaRPr lang="fr-FR" sz="1500"/>
          </a:p>
        </p:txBody>
      </p:sp>
      <p:sp>
        <p:nvSpPr>
          <p:cNvPr id="5" name="Shape 2"/>
          <p:cNvSpPr/>
          <p:nvPr/>
        </p:nvSpPr>
        <p:spPr>
          <a:xfrm>
            <a:off x="2727325" y="4351784"/>
            <a:ext cx="19050" cy="497582"/>
          </a:xfrm>
          <a:prstGeom prst="roundRect">
            <a:avLst>
              <a:gd name="adj" fmla="val 365732"/>
            </a:avLst>
          </a:prstGeom>
          <a:solidFill>
            <a:srgbClr val="414A70"/>
          </a:solidFill>
          <a:ln/>
        </p:spPr>
        <p:txBody>
          <a:bodyPr/>
          <a:lstStyle/>
          <a:p>
            <a:endParaRPr lang="fr-FR" sz="1500"/>
          </a:p>
        </p:txBody>
      </p:sp>
      <p:sp>
        <p:nvSpPr>
          <p:cNvPr id="6" name="Shape 3"/>
          <p:cNvSpPr/>
          <p:nvPr/>
        </p:nvSpPr>
        <p:spPr>
          <a:xfrm>
            <a:off x="2550319" y="4662736"/>
            <a:ext cx="373162" cy="373162"/>
          </a:xfrm>
          <a:prstGeom prst="roundRect">
            <a:avLst>
              <a:gd name="adj" fmla="val 18671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fr-FR" sz="150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479" y="4693791"/>
            <a:ext cx="248742" cy="31095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700213" y="3561756"/>
            <a:ext cx="2073473" cy="259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00"/>
              </a:lnSpc>
            </a:pPr>
            <a:r>
              <a:rPr lang="en-US" sz="1625" dirty="0">
                <a:solidFill>
                  <a:srgbClr val="EBECEF"/>
                </a:solidFill>
                <a:latin typeface="Times New Roman" panose="02020603050405020304" pitchFamily="18" charset="0"/>
                <a:ea typeface="Fraunces Medium" pitchFamily="34" charset="-122"/>
                <a:cs typeface="Times New Roman" panose="02020603050405020304" pitchFamily="18" charset="0"/>
              </a:rPr>
              <a:t>Push GitHub</a:t>
            </a:r>
            <a:endParaRPr lang="en-US" sz="16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746323" y="3920431"/>
            <a:ext cx="3981252" cy="265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83"/>
              </a:lnSpc>
            </a:pPr>
            <a:r>
              <a:rPr lang="en-US" sz="1292" dirty="0">
                <a:solidFill>
                  <a:srgbClr val="EBECEF"/>
                </a:solidFill>
                <a:latin typeface="Times New Roman" panose="02020603050405020304" pitchFamily="18" charset="0"/>
                <a:ea typeface="Epilogue" pitchFamily="34" charset="-122"/>
                <a:cs typeface="Times New Roman" panose="02020603050405020304" pitchFamily="18" charset="0"/>
              </a:rPr>
              <a:t>Déclenchement automatique du pipeline CI/CD</a:t>
            </a:r>
            <a:endParaRPr lang="en-US" sz="129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4966593" y="4849267"/>
            <a:ext cx="19050" cy="497582"/>
          </a:xfrm>
          <a:prstGeom prst="roundRect">
            <a:avLst>
              <a:gd name="adj" fmla="val 365732"/>
            </a:avLst>
          </a:prstGeom>
          <a:solidFill>
            <a:srgbClr val="414A70"/>
          </a:solidFill>
          <a:ln/>
        </p:spPr>
        <p:txBody>
          <a:bodyPr/>
          <a:lstStyle/>
          <a:p>
            <a:endParaRPr lang="fr-FR" sz="1500"/>
          </a:p>
        </p:txBody>
      </p:sp>
      <p:sp>
        <p:nvSpPr>
          <p:cNvPr id="11" name="Shape 7"/>
          <p:cNvSpPr/>
          <p:nvPr/>
        </p:nvSpPr>
        <p:spPr>
          <a:xfrm>
            <a:off x="4789587" y="4662736"/>
            <a:ext cx="373162" cy="373162"/>
          </a:xfrm>
          <a:prstGeom prst="roundRect">
            <a:avLst>
              <a:gd name="adj" fmla="val 18671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fr-FR" sz="150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747" y="4693791"/>
            <a:ext cx="248742" cy="310952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939481" y="5512793"/>
            <a:ext cx="2073473" cy="259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00"/>
              </a:lnSpc>
            </a:pPr>
            <a:r>
              <a:rPr lang="en-US" sz="1625" dirty="0">
                <a:solidFill>
                  <a:srgbClr val="EBECEF"/>
                </a:solidFill>
                <a:latin typeface="Times New Roman" panose="02020603050405020304" pitchFamily="18" charset="0"/>
                <a:ea typeface="Fraunces Medium" pitchFamily="34" charset="-122"/>
                <a:cs typeface="Times New Roman" panose="02020603050405020304" pitchFamily="18" charset="0"/>
              </a:rPr>
              <a:t>Build Docker</a:t>
            </a:r>
            <a:endParaRPr lang="en-US" sz="16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9"/>
          <p:cNvSpPr/>
          <p:nvPr/>
        </p:nvSpPr>
        <p:spPr>
          <a:xfrm>
            <a:off x="2985592" y="5871468"/>
            <a:ext cx="3981351" cy="265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83"/>
              </a:lnSpc>
            </a:pPr>
            <a:r>
              <a:rPr lang="en-US" sz="1292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Conteneurisation de l'application et du modèle</a:t>
            </a:r>
            <a:endParaRPr lang="en-US" sz="1292" dirty="0"/>
          </a:p>
        </p:txBody>
      </p:sp>
      <p:sp>
        <p:nvSpPr>
          <p:cNvPr id="15" name="Shape 10"/>
          <p:cNvSpPr/>
          <p:nvPr/>
        </p:nvSpPr>
        <p:spPr>
          <a:xfrm>
            <a:off x="7205960" y="4351784"/>
            <a:ext cx="19050" cy="497582"/>
          </a:xfrm>
          <a:prstGeom prst="roundRect">
            <a:avLst>
              <a:gd name="adj" fmla="val 365732"/>
            </a:avLst>
          </a:prstGeom>
          <a:solidFill>
            <a:srgbClr val="414A70"/>
          </a:solidFill>
          <a:ln/>
        </p:spPr>
        <p:txBody>
          <a:bodyPr/>
          <a:lstStyle/>
          <a:p>
            <a:endParaRPr lang="fr-FR" sz="1500"/>
          </a:p>
        </p:txBody>
      </p:sp>
      <p:sp>
        <p:nvSpPr>
          <p:cNvPr id="16" name="Shape 11"/>
          <p:cNvSpPr/>
          <p:nvPr/>
        </p:nvSpPr>
        <p:spPr>
          <a:xfrm>
            <a:off x="7028954" y="4662736"/>
            <a:ext cx="373162" cy="373162"/>
          </a:xfrm>
          <a:prstGeom prst="roundRect">
            <a:avLst>
              <a:gd name="adj" fmla="val 18671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fr-FR" sz="150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114" y="4693791"/>
            <a:ext cx="248742" cy="310952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5224959" y="3920431"/>
            <a:ext cx="3981351" cy="265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83"/>
              </a:lnSpc>
            </a:pPr>
            <a:r>
              <a:rPr lang="en-US" sz="1292" dirty="0">
                <a:solidFill>
                  <a:srgbClr val="EBECEF"/>
                </a:solidFill>
                <a:latin typeface="Times New Roman" panose="02020603050405020304" pitchFamily="18" charset="0"/>
                <a:ea typeface="Epilogue" pitchFamily="34" charset="-122"/>
                <a:cs typeface="Times New Roman" panose="02020603050405020304" pitchFamily="18" charset="0"/>
              </a:rPr>
              <a:t>Publication sur AWS Elastic Container Service</a:t>
            </a:r>
            <a:endParaRPr lang="en-US" sz="129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14"/>
          <p:cNvSpPr/>
          <p:nvPr/>
        </p:nvSpPr>
        <p:spPr>
          <a:xfrm>
            <a:off x="9445328" y="4849267"/>
            <a:ext cx="19050" cy="497582"/>
          </a:xfrm>
          <a:prstGeom prst="roundRect">
            <a:avLst>
              <a:gd name="adj" fmla="val 365732"/>
            </a:avLst>
          </a:prstGeom>
          <a:solidFill>
            <a:srgbClr val="414A70"/>
          </a:solidFill>
          <a:ln/>
        </p:spPr>
        <p:txBody>
          <a:bodyPr/>
          <a:lstStyle/>
          <a:p>
            <a:endParaRPr lang="fr-FR" sz="1500"/>
          </a:p>
        </p:txBody>
      </p:sp>
      <p:sp>
        <p:nvSpPr>
          <p:cNvPr id="21" name="Shape 15"/>
          <p:cNvSpPr/>
          <p:nvPr/>
        </p:nvSpPr>
        <p:spPr>
          <a:xfrm>
            <a:off x="9268321" y="4662736"/>
            <a:ext cx="373162" cy="373162"/>
          </a:xfrm>
          <a:prstGeom prst="roundRect">
            <a:avLst>
              <a:gd name="adj" fmla="val 18671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fr-FR" sz="1500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0482" y="4693791"/>
            <a:ext cx="248742" cy="310952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8418215" y="5512793"/>
            <a:ext cx="2073473" cy="259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00"/>
              </a:lnSpc>
            </a:pPr>
            <a:r>
              <a:rPr lang="en-US" sz="1625" dirty="0">
                <a:solidFill>
                  <a:srgbClr val="EBECEF"/>
                </a:solidFill>
                <a:latin typeface="Times New Roman" panose="02020603050405020304" pitchFamily="18" charset="0"/>
                <a:ea typeface="Fraunces Medium" pitchFamily="34" charset="-122"/>
                <a:cs typeface="Times New Roman" panose="02020603050405020304" pitchFamily="18" charset="0"/>
              </a:rPr>
              <a:t>API Publique</a:t>
            </a:r>
            <a:endParaRPr lang="en-US" sz="16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17"/>
          <p:cNvSpPr/>
          <p:nvPr/>
        </p:nvSpPr>
        <p:spPr>
          <a:xfrm>
            <a:off x="7464326" y="5871468"/>
            <a:ext cx="3981351" cy="265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83"/>
              </a:lnSpc>
            </a:pPr>
            <a:r>
              <a:rPr lang="en-US" sz="1292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Exposition d'un endpoint accessible</a:t>
            </a:r>
            <a:endParaRPr lang="en-US" sz="1292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0D78CBF-7063-F7A2-8FBE-1B774B007615}"/>
              </a:ext>
            </a:extLst>
          </p:cNvPr>
          <p:cNvSpPr txBox="1"/>
          <p:nvPr/>
        </p:nvSpPr>
        <p:spPr>
          <a:xfrm>
            <a:off x="5583187" y="3447805"/>
            <a:ext cx="3513337" cy="379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800" dirty="0" err="1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Déploiement</a:t>
            </a:r>
            <a:r>
              <a:rPr lang="en-US" sz="18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 ECS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967015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Grand écran</PresentationFormat>
  <Paragraphs>58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Aptos</vt:lpstr>
      <vt:lpstr>Arial</vt:lpstr>
      <vt:lpstr>Avenir Next LT Pro</vt:lpstr>
      <vt:lpstr>AvenirNext LT Pro Medium</vt:lpstr>
      <vt:lpstr>Epilogue</vt:lpstr>
      <vt:lpstr>Fraunces Medium</vt:lpstr>
      <vt:lpstr>Times New Roman</vt:lpstr>
      <vt:lpstr>BlockprintVTI</vt:lpstr>
      <vt:lpstr>Déploiement d'une Application de Prédiction de Défaut de Crédit avec MLOps</vt:lpstr>
      <vt:lpstr>Contexte et Problématique</vt:lpstr>
      <vt:lpstr>Contexte et Problématique</vt:lpstr>
      <vt:lpstr>Objectifs du Projet</vt:lpstr>
      <vt:lpstr>Analyse des Données </vt:lpstr>
      <vt:lpstr>Analyse et Modèls</vt:lpstr>
      <vt:lpstr>Analyse &amp; Modèle </vt:lpstr>
      <vt:lpstr>Versioning - Git </vt:lpstr>
      <vt:lpstr>Déploiement et CI/CD </vt:lpstr>
      <vt:lpstr>Démonstration de l'Application 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Wahib MAHMOUD HASSAN</dc:creator>
  <cp:lastModifiedBy>Wahib MAHMOUD HASSAN</cp:lastModifiedBy>
  <cp:revision>3</cp:revision>
  <dcterms:created xsi:type="dcterms:W3CDTF">2025-03-23T19:10:25Z</dcterms:created>
  <dcterms:modified xsi:type="dcterms:W3CDTF">2025-03-24T20:35:58Z</dcterms:modified>
</cp:coreProperties>
</file>