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9ACC3FF-E907-4E0A-AD21-61E6ED12E401}" type="datetimeFigureOut">
              <a:rPr lang="fr-FR" smtClean="0"/>
              <a:t>26/07/2024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071DADC-BC2E-4CEA-A015-29C17FBCA7C0}" type="slidenum">
              <a:rPr lang="fr-FR" smtClean="0"/>
              <a:t>‹N°›</a:t>
            </a:fld>
            <a:endParaRPr lang="fr-FR"/>
          </a:p>
        </p:txBody>
      </p:sp>
    </p:spTree>
    <p:extLst>
      <p:ext uri="{BB962C8B-B14F-4D97-AF65-F5344CB8AC3E}">
        <p14:creationId xmlns:p14="http://schemas.microsoft.com/office/powerpoint/2010/main" val="67025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9ACC3FF-E907-4E0A-AD21-61E6ED12E401}" type="datetimeFigureOut">
              <a:rPr lang="fr-FR" smtClean="0"/>
              <a:t>26/07/2024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071DADC-BC2E-4CEA-A015-29C17FBCA7C0}" type="slidenum">
              <a:rPr lang="fr-FR" smtClean="0"/>
              <a:t>‹N°›</a:t>
            </a:fld>
            <a:endParaRPr lang="fr-FR"/>
          </a:p>
        </p:txBody>
      </p:sp>
    </p:spTree>
    <p:extLst>
      <p:ext uri="{BB962C8B-B14F-4D97-AF65-F5344CB8AC3E}">
        <p14:creationId xmlns:p14="http://schemas.microsoft.com/office/powerpoint/2010/main" val="143454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9ACC3FF-E907-4E0A-AD21-61E6ED12E401}" type="datetimeFigureOut">
              <a:rPr lang="fr-FR" smtClean="0"/>
              <a:t>26/07/2024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071DADC-BC2E-4CEA-A015-29C17FBCA7C0}" type="slidenum">
              <a:rPr lang="fr-FR" smtClean="0"/>
              <a:t>‹N°›</a:t>
            </a:fld>
            <a:endParaRPr lang="fr-FR"/>
          </a:p>
        </p:txBody>
      </p:sp>
    </p:spTree>
    <p:extLst>
      <p:ext uri="{BB962C8B-B14F-4D97-AF65-F5344CB8AC3E}">
        <p14:creationId xmlns:p14="http://schemas.microsoft.com/office/powerpoint/2010/main" val="124328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9ACC3FF-E907-4E0A-AD21-61E6ED12E401}" type="datetimeFigureOut">
              <a:rPr lang="fr-FR" smtClean="0"/>
              <a:t>26/07/2024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071DADC-BC2E-4CEA-A015-29C17FBCA7C0}" type="slidenum">
              <a:rPr lang="fr-FR" smtClean="0"/>
              <a:t>‹N°›</a:t>
            </a:fld>
            <a:endParaRPr lang="fr-FR"/>
          </a:p>
        </p:txBody>
      </p:sp>
    </p:spTree>
    <p:extLst>
      <p:ext uri="{BB962C8B-B14F-4D97-AF65-F5344CB8AC3E}">
        <p14:creationId xmlns:p14="http://schemas.microsoft.com/office/powerpoint/2010/main" val="415245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9ACC3FF-E907-4E0A-AD21-61E6ED12E401}" type="datetimeFigureOut">
              <a:rPr lang="fr-FR" smtClean="0"/>
              <a:t>26/07/2024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071DADC-BC2E-4CEA-A015-29C17FBCA7C0}" type="slidenum">
              <a:rPr lang="fr-FR" smtClean="0"/>
              <a:t>‹N°›</a:t>
            </a:fld>
            <a:endParaRPr lang="fr-FR"/>
          </a:p>
        </p:txBody>
      </p:sp>
    </p:spTree>
    <p:extLst>
      <p:ext uri="{BB962C8B-B14F-4D97-AF65-F5344CB8AC3E}">
        <p14:creationId xmlns:p14="http://schemas.microsoft.com/office/powerpoint/2010/main" val="88789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9ACC3FF-E907-4E0A-AD21-61E6ED12E401}" type="datetimeFigureOut">
              <a:rPr lang="fr-FR" smtClean="0"/>
              <a:t>26/07/2024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071DADC-BC2E-4CEA-A015-29C17FBCA7C0}" type="slidenum">
              <a:rPr lang="fr-FR" smtClean="0"/>
              <a:t>‹N°›</a:t>
            </a:fld>
            <a:endParaRPr lang="fr-FR"/>
          </a:p>
        </p:txBody>
      </p:sp>
    </p:spTree>
    <p:extLst>
      <p:ext uri="{BB962C8B-B14F-4D97-AF65-F5344CB8AC3E}">
        <p14:creationId xmlns:p14="http://schemas.microsoft.com/office/powerpoint/2010/main" val="134649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9ACC3FF-E907-4E0A-AD21-61E6ED12E401}" type="datetimeFigureOut">
              <a:rPr lang="fr-FR" smtClean="0"/>
              <a:t>26/07/2024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071DADC-BC2E-4CEA-A015-29C17FBCA7C0}" type="slidenum">
              <a:rPr lang="fr-FR" smtClean="0"/>
              <a:t>‹N°›</a:t>
            </a:fld>
            <a:endParaRPr lang="fr-FR"/>
          </a:p>
        </p:txBody>
      </p:sp>
    </p:spTree>
    <p:extLst>
      <p:ext uri="{BB962C8B-B14F-4D97-AF65-F5344CB8AC3E}">
        <p14:creationId xmlns:p14="http://schemas.microsoft.com/office/powerpoint/2010/main" val="2450914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9ACC3FF-E907-4E0A-AD21-61E6ED12E401}" type="datetimeFigureOut">
              <a:rPr lang="fr-FR" smtClean="0"/>
              <a:t>26/07/2024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071DADC-BC2E-4CEA-A015-29C17FBCA7C0}" type="slidenum">
              <a:rPr lang="fr-FR" smtClean="0"/>
              <a:t>‹N°›</a:t>
            </a:fld>
            <a:endParaRPr lang="fr-FR"/>
          </a:p>
        </p:txBody>
      </p:sp>
    </p:spTree>
    <p:extLst>
      <p:ext uri="{BB962C8B-B14F-4D97-AF65-F5344CB8AC3E}">
        <p14:creationId xmlns:p14="http://schemas.microsoft.com/office/powerpoint/2010/main" val="101661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9ACC3FF-E907-4E0A-AD21-61E6ED12E401}" type="datetimeFigureOut">
              <a:rPr lang="fr-FR" smtClean="0"/>
              <a:t>26/07/2024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071DADC-BC2E-4CEA-A015-29C17FBCA7C0}" type="slidenum">
              <a:rPr lang="fr-FR" smtClean="0"/>
              <a:t>‹N°›</a:t>
            </a:fld>
            <a:endParaRPr lang="fr-FR"/>
          </a:p>
        </p:txBody>
      </p:sp>
    </p:spTree>
    <p:extLst>
      <p:ext uri="{BB962C8B-B14F-4D97-AF65-F5344CB8AC3E}">
        <p14:creationId xmlns:p14="http://schemas.microsoft.com/office/powerpoint/2010/main" val="276166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9ACC3FF-E907-4E0A-AD21-61E6ED12E401}" type="datetimeFigureOut">
              <a:rPr lang="fr-FR" smtClean="0"/>
              <a:t>26/07/2024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071DADC-BC2E-4CEA-A015-29C17FBCA7C0}" type="slidenum">
              <a:rPr lang="fr-FR" smtClean="0"/>
              <a:t>‹N°›</a:t>
            </a:fld>
            <a:endParaRPr lang="fr-FR"/>
          </a:p>
        </p:txBody>
      </p:sp>
    </p:spTree>
    <p:extLst>
      <p:ext uri="{BB962C8B-B14F-4D97-AF65-F5344CB8AC3E}">
        <p14:creationId xmlns:p14="http://schemas.microsoft.com/office/powerpoint/2010/main" val="130109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9ACC3FF-E907-4E0A-AD21-61E6ED12E401}" type="datetimeFigureOut">
              <a:rPr lang="fr-FR" smtClean="0"/>
              <a:t>26/07/2024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071DADC-BC2E-4CEA-A015-29C17FBCA7C0}" type="slidenum">
              <a:rPr lang="fr-FR" smtClean="0"/>
              <a:t>‹N°›</a:t>
            </a:fld>
            <a:endParaRPr lang="fr-FR"/>
          </a:p>
        </p:txBody>
      </p:sp>
    </p:spTree>
    <p:extLst>
      <p:ext uri="{BB962C8B-B14F-4D97-AF65-F5344CB8AC3E}">
        <p14:creationId xmlns:p14="http://schemas.microsoft.com/office/powerpoint/2010/main" val="165904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CC3FF-E907-4E0A-AD21-61E6ED12E401}" type="datetimeFigureOut">
              <a:rPr lang="fr-FR" smtClean="0"/>
              <a:t>26/07/2024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1DADC-BC2E-4CEA-A015-29C17FBCA7C0}" type="slidenum">
              <a:rPr lang="fr-FR" smtClean="0"/>
              <a:t>‹N°›</a:t>
            </a:fld>
            <a:endParaRPr lang="fr-FR"/>
          </a:p>
        </p:txBody>
      </p:sp>
    </p:spTree>
    <p:extLst>
      <p:ext uri="{BB962C8B-B14F-4D97-AF65-F5344CB8AC3E}">
        <p14:creationId xmlns:p14="http://schemas.microsoft.com/office/powerpoint/2010/main" val="728511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Projet </a:t>
            </a:r>
            <a:r>
              <a:rPr lang="fr-FR" dirty="0" err="1" smtClean="0"/>
              <a:t>MLops</a:t>
            </a:r>
            <a:endParaRPr lang="fr-FR" dirty="0"/>
          </a:p>
        </p:txBody>
      </p:sp>
    </p:spTree>
    <p:extLst>
      <p:ext uri="{BB962C8B-B14F-4D97-AF65-F5344CB8AC3E}">
        <p14:creationId xmlns:p14="http://schemas.microsoft.com/office/powerpoint/2010/main" val="335743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77970"/>
            <a:ext cx="10515600" cy="5598993"/>
          </a:xfrm>
        </p:spPr>
        <p:txBody>
          <a:bodyPr>
            <a:normAutofit fontScale="92500"/>
          </a:bodyPr>
          <a:lstStyle/>
          <a:p>
            <a:r>
              <a:rPr lang="fr-FR" b="1" dirty="0" smtClean="0"/>
              <a:t>Aperçu du Projet :</a:t>
            </a:r>
            <a:endParaRPr lang="fr-FR" dirty="0" smtClean="0"/>
          </a:p>
          <a:p>
            <a:pPr marL="0" indent="0">
              <a:buNone/>
            </a:pPr>
            <a:r>
              <a:rPr lang="fr-FR" dirty="0" smtClean="0"/>
              <a:t>Vous avez rejoint une nouvelle équipe dans le secteur de la banque de détail, qui connaît actuellement des taux de défaut plus élevés que prévu sur les prêts personnels. Les prêts personnels sont une source de revenus importante pour les banques, mais ils comportent le risque inhérent que les emprunteurs puissent faire défaut. Un défaut de paiement se produit lorsqu'un emprunteur cesse de faire les paiements requis sur une dette.</a:t>
            </a:r>
          </a:p>
          <a:p>
            <a:r>
              <a:rPr lang="fr-FR" b="1" dirty="0" smtClean="0"/>
              <a:t>Objectif :</a:t>
            </a:r>
            <a:endParaRPr lang="fr-FR" dirty="0" smtClean="0"/>
          </a:p>
          <a:p>
            <a:pPr marL="0" indent="0">
              <a:buNone/>
            </a:pPr>
            <a:r>
              <a:rPr lang="fr-FR" dirty="0" smtClean="0"/>
              <a:t>L'équipe de risque analyse le portefeuille de prêts existants pour prévoir les défauts potentiels futurs et estimer la perte attendue. L'objectif principal est de construire un modèle prédictif qui estime la probabilité de défaut pour chaque client en fonction de ses caractéristiques. Des prédictions précises permettront à la banque d'allouer suffisamment de capital pour couvrir les pertes potentielles, maintenant ainsi la stabilité financière.</a:t>
            </a:r>
          </a:p>
          <a:p>
            <a:pPr marL="0" indent="0">
              <a:buNone/>
            </a:pPr>
            <a:endParaRPr lang="fr-FR" dirty="0" smtClean="0"/>
          </a:p>
        </p:txBody>
      </p:sp>
    </p:spTree>
    <p:extLst>
      <p:ext uri="{BB962C8B-B14F-4D97-AF65-F5344CB8AC3E}">
        <p14:creationId xmlns:p14="http://schemas.microsoft.com/office/powerpoint/2010/main" val="263283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828136"/>
            <a:ext cx="10515600" cy="5348827"/>
          </a:xfrm>
        </p:spPr>
        <p:txBody>
          <a:bodyPr/>
          <a:lstStyle/>
          <a:p>
            <a:pPr marL="0" indent="0">
              <a:buNone/>
            </a:pPr>
            <a:r>
              <a:rPr lang="fr-FR" dirty="0" smtClean="0"/>
              <a:t>TAF</a:t>
            </a:r>
          </a:p>
          <a:p>
            <a:pPr marL="0" indent="0">
              <a:buNone/>
            </a:pPr>
            <a:r>
              <a:rPr lang="fr-FR" dirty="0" smtClean="0"/>
              <a:t>Vous adopterez une démarche </a:t>
            </a:r>
            <a:r>
              <a:rPr lang="fr-FR" dirty="0" err="1" smtClean="0"/>
              <a:t>MLOps</a:t>
            </a:r>
            <a:r>
              <a:rPr lang="fr-FR" dirty="0" smtClean="0"/>
              <a:t> end2end pour proposer à la banque un algorithme de prédiction de défaut de risque. </a:t>
            </a:r>
          </a:p>
          <a:p>
            <a:pPr marL="0" indent="0">
              <a:buNone/>
            </a:pPr>
            <a:endParaRPr lang="fr-FR" dirty="0" smtClean="0"/>
          </a:p>
          <a:p>
            <a:pPr marL="514350" indent="-514350">
              <a:buAutoNum type="arabicPeriod"/>
            </a:pPr>
            <a:r>
              <a:rPr lang="fr-FR" dirty="0" smtClean="0"/>
              <a:t>Appropriation du sujet</a:t>
            </a:r>
          </a:p>
          <a:p>
            <a:pPr marL="514350" indent="-514350">
              <a:buAutoNum type="arabicPeriod"/>
            </a:pPr>
            <a:r>
              <a:rPr lang="fr-FR" dirty="0" err="1" smtClean="0"/>
              <a:t>Pré-traitement</a:t>
            </a:r>
            <a:r>
              <a:rPr lang="fr-FR" dirty="0" smtClean="0"/>
              <a:t> des données</a:t>
            </a:r>
          </a:p>
          <a:p>
            <a:pPr marL="514350" indent="-514350">
              <a:buAutoNum type="arabicPeriod"/>
            </a:pPr>
            <a:r>
              <a:rPr lang="fr-FR" dirty="0" smtClean="0"/>
              <a:t>Model Engineering (Tester 2 algorithmes de classifications, </a:t>
            </a:r>
            <a:r>
              <a:rPr lang="fr-FR" dirty="0" err="1" smtClean="0"/>
              <a:t>e.g</a:t>
            </a:r>
            <a:r>
              <a:rPr lang="fr-FR" dirty="0" smtClean="0"/>
              <a:t>: </a:t>
            </a:r>
            <a:r>
              <a:rPr lang="fr-FR" dirty="0" err="1" smtClean="0"/>
              <a:t>decision</a:t>
            </a:r>
            <a:r>
              <a:rPr lang="fr-FR" dirty="0" smtClean="0"/>
              <a:t> </a:t>
            </a:r>
            <a:r>
              <a:rPr lang="fr-FR" dirty="0" err="1" smtClean="0"/>
              <a:t>tree</a:t>
            </a:r>
            <a:r>
              <a:rPr lang="fr-FR" dirty="0" smtClean="0"/>
              <a:t>, régression logistique, </a:t>
            </a:r>
            <a:r>
              <a:rPr lang="fr-FR" dirty="0" err="1" smtClean="0"/>
              <a:t>Random</a:t>
            </a:r>
            <a:r>
              <a:rPr lang="fr-FR" dirty="0" smtClean="0"/>
              <a:t> </a:t>
            </a:r>
            <a:r>
              <a:rPr lang="fr-FR" dirty="0" err="1" smtClean="0"/>
              <a:t>forest</a:t>
            </a:r>
            <a:r>
              <a:rPr lang="fr-FR" dirty="0" smtClean="0"/>
              <a:t> </a:t>
            </a:r>
            <a:r>
              <a:rPr lang="fr-FR" dirty="0" err="1" smtClean="0"/>
              <a:t>etc</a:t>
            </a:r>
            <a:r>
              <a:rPr lang="fr-FR" dirty="0" smtClean="0"/>
              <a:t>) </a:t>
            </a:r>
          </a:p>
          <a:p>
            <a:pPr marL="514350" indent="-514350">
              <a:buAutoNum type="arabicPeriod"/>
            </a:pPr>
            <a:r>
              <a:rPr lang="fr-FR" dirty="0" smtClean="0"/>
              <a:t>Déploiement de votre meilleur modèle (avec une </a:t>
            </a:r>
            <a:r>
              <a:rPr lang="fr-FR" dirty="0" err="1" smtClean="0"/>
              <a:t>app</a:t>
            </a:r>
            <a:r>
              <a:rPr lang="fr-FR" dirty="0" smtClean="0"/>
              <a:t> de type </a:t>
            </a:r>
            <a:r>
              <a:rPr lang="fr-FR" dirty="0" err="1" smtClean="0"/>
              <a:t>streamlit</a:t>
            </a:r>
            <a:r>
              <a:rPr lang="fr-FR" dirty="0" smtClean="0"/>
              <a:t>/</a:t>
            </a:r>
            <a:r>
              <a:rPr lang="fr-FR" dirty="0" err="1" smtClean="0"/>
              <a:t>Flask</a:t>
            </a:r>
            <a:r>
              <a:rPr lang="fr-FR" dirty="0" smtClean="0"/>
              <a:t>) sur le </a:t>
            </a:r>
            <a:r>
              <a:rPr lang="fr-FR" dirty="0" err="1" smtClean="0"/>
              <a:t>cloud</a:t>
            </a:r>
            <a:r>
              <a:rPr lang="fr-FR" dirty="0" smtClean="0"/>
              <a:t>.</a:t>
            </a:r>
            <a:endParaRPr lang="fr-FR" dirty="0"/>
          </a:p>
        </p:txBody>
      </p:sp>
    </p:spTree>
    <p:extLst>
      <p:ext uri="{BB962C8B-B14F-4D97-AF65-F5344CB8AC3E}">
        <p14:creationId xmlns:p14="http://schemas.microsoft.com/office/powerpoint/2010/main" val="297605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828136"/>
            <a:ext cx="10515600" cy="5348827"/>
          </a:xfrm>
        </p:spPr>
        <p:txBody>
          <a:bodyPr>
            <a:normAutofit fontScale="92500" lnSpcReduction="20000"/>
          </a:bodyPr>
          <a:lstStyle/>
          <a:p>
            <a:pPr marL="0" indent="0">
              <a:buNone/>
            </a:pPr>
            <a:r>
              <a:rPr lang="fr-FR" dirty="0" smtClean="0"/>
              <a:t>Consignes</a:t>
            </a:r>
          </a:p>
          <a:p>
            <a:pPr marL="0" indent="0">
              <a:buNone/>
            </a:pPr>
            <a:endParaRPr lang="fr-FR" dirty="0" smtClean="0"/>
          </a:p>
          <a:p>
            <a:pPr>
              <a:buFontTx/>
              <a:buChar char="-"/>
            </a:pPr>
            <a:r>
              <a:rPr lang="fr-FR" dirty="0" smtClean="0"/>
              <a:t>Vos modèles devraient être </a:t>
            </a:r>
            <a:r>
              <a:rPr lang="fr-FR" dirty="0" err="1" smtClean="0"/>
              <a:t>trackés</a:t>
            </a:r>
            <a:r>
              <a:rPr lang="fr-FR" dirty="0" smtClean="0"/>
              <a:t> avec </a:t>
            </a:r>
            <a:r>
              <a:rPr lang="fr-FR" dirty="0" err="1" smtClean="0"/>
              <a:t>Mlflow</a:t>
            </a:r>
            <a:r>
              <a:rPr lang="fr-FR" dirty="0" smtClean="0"/>
              <a:t> (capture d’écran des métriques choisies dans </a:t>
            </a:r>
            <a:r>
              <a:rPr lang="fr-FR" dirty="0" err="1" smtClean="0"/>
              <a:t>mlflow</a:t>
            </a:r>
            <a:r>
              <a:rPr lang="fr-FR" dirty="0" smtClean="0"/>
              <a:t> </a:t>
            </a:r>
            <a:r>
              <a:rPr lang="fr-FR" dirty="0" smtClean="0"/>
              <a:t>afficher dans votre présentation</a:t>
            </a:r>
            <a:r>
              <a:rPr lang="fr-FR" dirty="0" smtClean="0"/>
              <a:t>): </a:t>
            </a:r>
          </a:p>
          <a:p>
            <a:pPr marL="0" indent="0">
              <a:buNone/>
            </a:pPr>
            <a:r>
              <a:rPr lang="fr-FR" dirty="0"/>
              <a:t> </a:t>
            </a:r>
            <a:r>
              <a:rPr lang="fr-FR" dirty="0" smtClean="0"/>
              <a:t>   Un modèle </a:t>
            </a:r>
            <a:r>
              <a:rPr lang="fr-FR" dirty="0" smtClean="0">
                <a:sym typeface="Wingdings" panose="05000000000000000000" pitchFamily="2" charset="2"/>
              </a:rPr>
              <a:t></a:t>
            </a:r>
            <a:r>
              <a:rPr lang="fr-FR" dirty="0" smtClean="0"/>
              <a:t> un </a:t>
            </a:r>
            <a:r>
              <a:rPr lang="fr-FR" dirty="0" err="1" smtClean="0"/>
              <a:t>experiment</a:t>
            </a:r>
            <a:r>
              <a:rPr lang="fr-FR" dirty="0" smtClean="0"/>
              <a:t> </a:t>
            </a:r>
          </a:p>
          <a:p>
            <a:pPr marL="0" indent="0">
              <a:buNone/>
            </a:pPr>
            <a:r>
              <a:rPr lang="fr-FR" dirty="0"/>
              <a:t> </a:t>
            </a:r>
            <a:r>
              <a:rPr lang="fr-FR" dirty="0" smtClean="0"/>
              <a:t>   Itération sur votre modèle </a:t>
            </a:r>
            <a:r>
              <a:rPr lang="fr-FR" dirty="0" smtClean="0">
                <a:sym typeface="Wingdings" panose="05000000000000000000" pitchFamily="2" charset="2"/>
              </a:rPr>
              <a:t> </a:t>
            </a:r>
            <a:r>
              <a:rPr lang="fr-FR" dirty="0" err="1" smtClean="0">
                <a:sym typeface="Wingdings" panose="05000000000000000000" pitchFamily="2" charset="2"/>
              </a:rPr>
              <a:t>run</a:t>
            </a:r>
            <a:r>
              <a:rPr lang="fr-FR" dirty="0" smtClean="0"/>
              <a:t>  </a:t>
            </a:r>
          </a:p>
          <a:p>
            <a:pPr>
              <a:buFontTx/>
              <a:buChar char="-"/>
            </a:pPr>
            <a:r>
              <a:rPr lang="fr-FR" dirty="0" smtClean="0"/>
              <a:t>Un repo git devrait être initialisé dès le début de vos expérimentations (capture d’écran des historiques des </a:t>
            </a:r>
            <a:r>
              <a:rPr lang="fr-FR" dirty="0" err="1" smtClean="0"/>
              <a:t>commits</a:t>
            </a:r>
            <a:r>
              <a:rPr lang="fr-FR" dirty="0" smtClean="0"/>
              <a:t> à afficher dans votre présentation)</a:t>
            </a:r>
          </a:p>
          <a:p>
            <a:pPr>
              <a:buFontTx/>
              <a:buChar char="-"/>
            </a:pPr>
            <a:r>
              <a:rPr lang="fr-FR" dirty="0" smtClean="0"/>
              <a:t>Pipeline ci-cd pour déployer sur votre </a:t>
            </a:r>
            <a:r>
              <a:rPr lang="fr-FR" dirty="0" err="1" smtClean="0"/>
              <a:t>cloud</a:t>
            </a:r>
            <a:r>
              <a:rPr lang="fr-FR" dirty="0" smtClean="0"/>
              <a:t> préféré (pendant la présentation, vous ferez une démonstration de votre </a:t>
            </a:r>
            <a:r>
              <a:rPr lang="fr-FR" dirty="0" err="1" smtClean="0"/>
              <a:t>app</a:t>
            </a:r>
            <a:r>
              <a:rPr lang="fr-FR" dirty="0" smtClean="0"/>
              <a:t> sur l’url que vous m’aurez partagé).  </a:t>
            </a:r>
          </a:p>
          <a:p>
            <a:pPr>
              <a:buFontTx/>
              <a:buChar char="-"/>
            </a:pPr>
            <a:r>
              <a:rPr lang="fr-FR" dirty="0" smtClean="0"/>
              <a:t>Groupe (max 3 personnes et en cas de travail en groupe, faites ressortir la charge de travail des membres) </a:t>
            </a:r>
          </a:p>
          <a:p>
            <a:pPr>
              <a:buFontTx/>
              <a:buChar char="-"/>
            </a:pPr>
            <a:endParaRPr lang="fr-FR" dirty="0" smtClean="0"/>
          </a:p>
        </p:txBody>
      </p:sp>
    </p:spTree>
    <p:extLst>
      <p:ext uri="{BB962C8B-B14F-4D97-AF65-F5344CB8AC3E}">
        <p14:creationId xmlns:p14="http://schemas.microsoft.com/office/powerpoint/2010/main" val="1270307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323</Words>
  <Application>Microsoft Office PowerPoint</Application>
  <PresentationFormat>Grand écran</PresentationFormat>
  <Paragraphs>20</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Calibri</vt:lpstr>
      <vt:lpstr>Calibri Light</vt:lpstr>
      <vt:lpstr>Wingdings</vt:lpstr>
      <vt:lpstr>Thème Office</vt:lpstr>
      <vt:lpstr>Projet MLops</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MLops</dc:title>
  <dc:creator>KAMILA</dc:creator>
  <cp:lastModifiedBy>KAMILA</cp:lastModifiedBy>
  <cp:revision>7</cp:revision>
  <dcterms:created xsi:type="dcterms:W3CDTF">2024-07-26T14:27:14Z</dcterms:created>
  <dcterms:modified xsi:type="dcterms:W3CDTF">2024-07-27T09:55:03Z</dcterms:modified>
</cp:coreProperties>
</file>