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767F-5C95-D8EE-2A6E-B9199FEE9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1DE9C-91AC-4D2B-1D5E-AA929F265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090FB-7366-5D01-0F11-B29AFBC6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C99D-529B-4F73-A746-5C8C14F7D9DB}" type="datetimeFigureOut">
              <a:rPr lang="en-IE" smtClean="0"/>
              <a:t>07/07/2023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86E7-047E-C752-A552-5DDC20D1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FA60-D715-CF6F-795E-073E705B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0A6B-FF3F-4B0F-9270-0E4922A9A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206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BF07-88EC-7E87-1AE8-C56A6EAA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031ED-8090-EDA6-6108-35447F825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54942-31EF-1169-CAB7-D8CF001F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C99D-529B-4F73-A746-5C8C14F7D9DB}" type="datetimeFigureOut">
              <a:rPr lang="en-IE" smtClean="0"/>
              <a:t>07/07/2023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77066-4104-103A-54AB-BCE80416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08ED-DE95-54BC-B19D-ED118886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0A6B-FF3F-4B0F-9270-0E4922A9A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302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E1099-CC72-10C6-7448-6B8454B2F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086D4-DAE5-97D4-DD2F-39B7CDDEE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57B97-4DE4-74D7-3ACB-C928D63D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C99D-529B-4F73-A746-5C8C14F7D9DB}" type="datetimeFigureOut">
              <a:rPr lang="en-IE" smtClean="0"/>
              <a:t>07/07/2023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C154-090A-0346-A515-4351A024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932CA-0E41-BE09-BD1F-AED897B8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0A6B-FF3F-4B0F-9270-0E4922A9A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04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A39C-4240-CF50-C7A9-0A2DD01C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4473-4E28-0D2D-28BD-CA6572B2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D756-FF5F-3160-2FC9-D3534C0F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C99D-529B-4F73-A746-5C8C14F7D9DB}" type="datetimeFigureOut">
              <a:rPr lang="en-IE" smtClean="0"/>
              <a:t>07/07/2023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833F4-6BE4-B178-CDB4-7F1A6D09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F7022-6C0F-BA30-4A4B-218B9D83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0A6B-FF3F-4B0F-9270-0E4922A9A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94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0F2D-F43B-955D-8639-4C68A485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D0A29-0A4A-1504-D55F-4AE0AC7B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516BD-C028-3DCE-F156-1D0DA943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C99D-529B-4F73-A746-5C8C14F7D9DB}" type="datetimeFigureOut">
              <a:rPr lang="en-IE" smtClean="0"/>
              <a:t>07/07/2023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DA85-B7F2-6C1E-6F97-B4D4C796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8D6D4-30E5-6D66-D0D8-A959B590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0A6B-FF3F-4B0F-9270-0E4922A9A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58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0F54-F42C-B24C-9E26-C39BF777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07418-1734-54BD-086A-C933470B3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F4C50-1299-FB72-D8FF-60A0EE206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C545-765F-4E37-DD38-E3F6092B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C99D-529B-4F73-A746-5C8C14F7D9DB}" type="datetimeFigureOut">
              <a:rPr lang="en-IE" smtClean="0"/>
              <a:t>07/07/2023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B6485-3041-DAD2-DBCE-7D58FA84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2FC39-3D15-C2F7-6945-DF774D59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0A6B-FF3F-4B0F-9270-0E4922A9A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66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E62C-884D-62F1-0624-438C10C9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771A5-2C81-54B3-B3A1-300293A61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4FA06-581F-5DE4-D6B3-DFDE1BC15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05F81-67F6-8776-5788-2C233F366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6B936-7435-9A55-A905-D96B10B7F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BE6A6-8457-BE85-0396-782C39CB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C99D-529B-4F73-A746-5C8C14F7D9DB}" type="datetimeFigureOut">
              <a:rPr lang="en-IE" smtClean="0"/>
              <a:t>07/07/2023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3D940-EA68-D781-DB65-D097F82E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21A7E-524E-A22F-97B5-A3BDAE5E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0A6B-FF3F-4B0F-9270-0E4922A9A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361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81BB-E325-7BAE-73C6-1490C1E3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1B67-7EA0-0F36-BEBB-CBBF6AC0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C99D-529B-4F73-A746-5C8C14F7D9DB}" type="datetimeFigureOut">
              <a:rPr lang="en-IE" smtClean="0"/>
              <a:t>07/07/2023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33512-27E8-8EF1-889E-C796CB12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199A2-D78B-8141-815A-2F095B26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0A6B-FF3F-4B0F-9270-0E4922A9A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621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1578A-E7DC-B5B3-FFEB-6B885B7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C99D-529B-4F73-A746-5C8C14F7D9DB}" type="datetimeFigureOut">
              <a:rPr lang="en-IE" smtClean="0"/>
              <a:t>07/07/2023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1FB3B-29F8-E4A4-F3E4-CFC34704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1B288-CFA9-974B-0110-EA3EC4D7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0A6B-FF3F-4B0F-9270-0E4922A9A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025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10D2-206D-1A8F-67BC-07387550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19C8-C636-EF8E-CCC9-AE5A568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28758-E052-212E-5CBC-41BF48265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1217B-16E0-D93B-422C-BD1D4D8F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C99D-529B-4F73-A746-5C8C14F7D9DB}" type="datetimeFigureOut">
              <a:rPr lang="en-IE" smtClean="0"/>
              <a:t>07/07/2023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6FC4-A044-AEDF-4FF0-47D3DB27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67D8F-7BEF-769D-B395-0690C164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0A6B-FF3F-4B0F-9270-0E4922A9A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242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387B-7CD0-196E-7018-029C61A3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ED59F-75B2-A926-8997-6E580FE91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A8673-BFCB-B2B2-9ADA-08D30028D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7B431-919A-C3DB-587B-956D552F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C99D-529B-4F73-A746-5C8C14F7D9DB}" type="datetimeFigureOut">
              <a:rPr lang="en-IE" smtClean="0"/>
              <a:t>07/07/2023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16B1D-35D6-60FD-734C-6B8E39EB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9C0E3-FE23-FD1E-76C5-B448CD02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0A6B-FF3F-4B0F-9270-0E4922A9A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225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C844D-0A9D-D0F1-728C-730C63E9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D429D-F134-3B56-E445-21967DDD2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4C0A2-AED2-F788-4E07-60ED04413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CC99D-529B-4F73-A746-5C8C14F7D9DB}" type="datetimeFigureOut">
              <a:rPr lang="en-IE" smtClean="0"/>
              <a:t>07/07/2023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00C1-EE45-F42A-754A-6E96FD172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A1FBC-5E2B-3570-3B1E-17E5EF35E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80A6B-FF3F-4B0F-9270-0E4922A9A1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520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abstract blue and gold cube illustration">
            <a:extLst>
              <a:ext uri="{FF2B5EF4-FFF2-40B4-BE49-F238E27FC236}">
                <a16:creationId xmlns:a16="http://schemas.microsoft.com/office/drawing/2014/main" id="{056A66AC-1222-18F9-147D-208EB3DDE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163C2-F20C-FB75-9D60-6A282000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41056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Data Insights and Presentation</a:t>
            </a:r>
            <a:br>
              <a:rPr lang="en-US" sz="4800" b="1" dirty="0">
                <a:solidFill>
                  <a:schemeClr val="bg1"/>
                </a:solidFill>
              </a:rPr>
            </a:br>
            <a:br>
              <a:rPr lang="en-US" sz="4800" b="1" dirty="0">
                <a:solidFill>
                  <a:schemeClr val="bg1"/>
                </a:solidFill>
              </a:rPr>
            </a:b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by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Abdul Wahid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9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9498688-1E86-CAE8-B1A8-86C084986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31" r="19508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AE891-8DEF-D63D-6615-DE3585EA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5C84-E291-8D35-5A9C-33AE9533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218" y="1818792"/>
            <a:ext cx="607820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 the given Sprocket Central data sheet, there are totally 20,000 transactions ids.</a:t>
            </a:r>
          </a:p>
          <a:p>
            <a:r>
              <a:rPr lang="en-US" sz="2400" dirty="0"/>
              <a:t>Each id is linked with different product id, list price and the standard price as well.</a:t>
            </a:r>
          </a:p>
          <a:p>
            <a:r>
              <a:rPr lang="en-US" sz="2400" dirty="0"/>
              <a:t> Profit from each transaction can be easily calculated by subtracting the standard price from list price, these can be used for data insights.</a:t>
            </a:r>
          </a:p>
          <a:p>
            <a:r>
              <a:rPr lang="en-US" sz="2400" dirty="0"/>
              <a:t>The presentation of the insights can be shown in the next slides.</a:t>
            </a:r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4714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88672-AAB3-7337-B839-079DDB0C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Transaction Month vs Average Profit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blue and white bar chart&#10;&#10;Description automatically generated">
            <a:extLst>
              <a:ext uri="{FF2B5EF4-FFF2-40B4-BE49-F238E27FC236}">
                <a16:creationId xmlns:a16="http://schemas.microsoft.com/office/drawing/2014/main" id="{772897EA-29FC-BED3-9BF5-0BCEBC76FC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"/>
          <a:stretch/>
        </p:blipFill>
        <p:spPr>
          <a:xfrm>
            <a:off x="320040" y="2156792"/>
            <a:ext cx="11548872" cy="40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2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EE357-8D9B-126A-77DB-42AD106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Gender vs Profit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line&#10;&#10;Description automatically generated">
            <a:extLst>
              <a:ext uri="{FF2B5EF4-FFF2-40B4-BE49-F238E27FC236}">
                <a16:creationId xmlns:a16="http://schemas.microsoft.com/office/drawing/2014/main" id="{2AEFC00E-76E1-F0A7-FAF0-AEAF08047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5" y="2523085"/>
            <a:ext cx="11548872" cy="29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4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5E19D-ED6E-20D4-8FAA-E7E38D58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Brand vs Profit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E772D6F5-188C-1FE9-BD07-A6EC7E709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41" y="2084546"/>
            <a:ext cx="5187211" cy="39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2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BB699-DD5F-7468-D806-947FABB5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Insights</a:t>
            </a:r>
            <a:endParaRPr lang="en-IE" sz="54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0B7996BA-EE08-4516-FD38-C55258F8C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5" r="344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DBF0D-DD57-4A18-8CEF-24C8A5538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235" y="2602462"/>
            <a:ext cx="7026965" cy="3588026"/>
          </a:xfrm>
        </p:spPr>
        <p:txBody>
          <a:bodyPr>
            <a:normAutofit/>
          </a:bodyPr>
          <a:lstStyle/>
          <a:p>
            <a:r>
              <a:rPr lang="en-US" sz="2000" dirty="0"/>
              <a:t>All the graphs are created on Tableau software. The insights are mentioned below.</a:t>
            </a:r>
          </a:p>
          <a:p>
            <a:r>
              <a:rPr lang="en-IE" sz="2000" dirty="0"/>
              <a:t>From Transaction Month vs Average Profit bar graph, transactions made in October has more average profit when compared to other months.</a:t>
            </a:r>
          </a:p>
          <a:p>
            <a:r>
              <a:rPr lang="en-IE" sz="2000" dirty="0"/>
              <a:t>From Gender vs Profit bar plot, Female customers have received more profits than male</a:t>
            </a:r>
          </a:p>
          <a:p>
            <a:r>
              <a:rPr lang="en-IE" sz="2000" dirty="0"/>
              <a:t>From Brand vs Profit graph representation, WeareA2B brand has got more profits than any other brands.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53979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97A3C-4536-F646-C328-8E637946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FA3257A8-797A-6209-DD0E-BC2231BBC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3044" y="3124200"/>
            <a:ext cx="3102864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4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Insights and Presentation   by  Abdul Wahid</vt:lpstr>
      <vt:lpstr>Introduction</vt:lpstr>
      <vt:lpstr>Transaction Month vs Average Profit</vt:lpstr>
      <vt:lpstr>Gender vs Profit</vt:lpstr>
      <vt:lpstr>Brand vs Profit </vt:lpstr>
      <vt:lpstr>Data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Insights and Presentation</dc:title>
  <dc:creator>Abdul Wahid Shaik</dc:creator>
  <cp:lastModifiedBy>Abdul Wahid Shaik</cp:lastModifiedBy>
  <cp:revision>3</cp:revision>
  <dcterms:created xsi:type="dcterms:W3CDTF">2023-07-07T15:35:53Z</dcterms:created>
  <dcterms:modified xsi:type="dcterms:W3CDTF">2023-07-07T16:15:38Z</dcterms:modified>
</cp:coreProperties>
</file>