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cd74d11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cd74d11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cd74d11f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cd74d11f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cd74d11f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cd74d11f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cd74d1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cd74d1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cd74d11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cd74d11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cd74d11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cd74d11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cd74d11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cd74d11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d74d11f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d74d11f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cd74d11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cd74d11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cd74d11f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cd74d11f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1625" y="1390450"/>
            <a:ext cx="8520600" cy="9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1625" y="2477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Ian and Samuel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 Forest Classifier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163" y="1152475"/>
            <a:ext cx="444253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Illustration of Random Forest classifier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accuracy level of this model is 1 which gives us confidence in our model giving us correct/desired outcomes.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89600" y="1847725"/>
            <a:ext cx="85206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Fraud detection is crucial for any lending and borrowing </a:t>
            </a:r>
            <a:r>
              <a:rPr lang="en" sz="1800">
                <a:solidFill>
                  <a:srgbClr val="FFFFFF"/>
                </a:solidFill>
              </a:rPr>
              <a:t>financial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institutions.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This helps with the protection of client information and also with the credibility of the financial institution.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Fraud detection is a very important aspect of risk analysis</a:t>
            </a:r>
            <a:r>
              <a:rPr lang="en" sz="1800">
                <a:solidFill>
                  <a:srgbClr val="FFFFFF"/>
                </a:solidFill>
              </a:rPr>
              <a:t> and helps gauge the overall strength of an </a:t>
            </a:r>
            <a:r>
              <a:rPr lang="en" sz="1800">
                <a:solidFill>
                  <a:srgbClr val="FFFFFF"/>
                </a:solidFill>
              </a:rPr>
              <a:t>institution’s cyber security.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Exploratory Data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Described</a:t>
            </a:r>
            <a:r>
              <a:rPr lang="en">
                <a:solidFill>
                  <a:schemeClr val="lt1"/>
                </a:solidFill>
              </a:rPr>
              <a:t> Data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Showcased </a:t>
            </a:r>
            <a:r>
              <a:rPr lang="en">
                <a:solidFill>
                  <a:schemeClr val="lt1"/>
                </a:solidFill>
              </a:rPr>
              <a:t>maximum/minimum</a:t>
            </a:r>
            <a:r>
              <a:rPr lang="en">
                <a:solidFill>
                  <a:schemeClr val="lt1"/>
                </a:solidFill>
              </a:rPr>
              <a:t> amount, Standard deviation, Mean, and Count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Showcased percentiles(75, 50, and 25)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Used </a:t>
            </a:r>
            <a:r>
              <a:rPr lang="en">
                <a:solidFill>
                  <a:schemeClr val="lt1"/>
                </a:solidFill>
              </a:rPr>
              <a:t>various different categories to classify data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Checked if there are any null values in columns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 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-654" l="0" r="0" t="0"/>
          <a:stretch/>
        </p:blipFill>
        <p:spPr>
          <a:xfrm>
            <a:off x="0" y="805400"/>
            <a:ext cx="9071073" cy="41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Box plot </a:t>
            </a:r>
            <a:r>
              <a:rPr lang="en">
                <a:solidFill>
                  <a:schemeClr val="lt1"/>
                </a:solidFill>
              </a:rPr>
              <a:t>illustration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above diagram shows how each category in the dataset differs in the number of fraudulent and non fraudulent transactions.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As seen above the greatly </a:t>
            </a:r>
            <a:r>
              <a:rPr lang="en">
                <a:solidFill>
                  <a:schemeClr val="lt1"/>
                </a:solidFill>
              </a:rPr>
              <a:t>affected</a:t>
            </a:r>
            <a:r>
              <a:rPr lang="en">
                <a:solidFill>
                  <a:schemeClr val="lt1"/>
                </a:solidFill>
              </a:rPr>
              <a:t> category is travel and it is our outlier.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 shall have to drop this category so that it does not distort our results/findings.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</a:t>
            </a:r>
            <a:r>
              <a:rPr lang="en"/>
              <a:t> of a Histogram 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050" y="1152475"/>
            <a:ext cx="5138451" cy="36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Explanation of the histogram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histogram diagram depicts that even though the non fraudulent transactions are more in </a:t>
            </a:r>
            <a:r>
              <a:rPr lang="en">
                <a:solidFill>
                  <a:schemeClr val="lt1"/>
                </a:solidFill>
              </a:rPr>
              <a:t>occurrences</a:t>
            </a:r>
            <a:r>
              <a:rPr lang="en">
                <a:solidFill>
                  <a:schemeClr val="lt1"/>
                </a:solidFill>
              </a:rPr>
              <a:t> the fraudulent transactions are more in amount.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Classifier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985" y="1202675"/>
            <a:ext cx="4458028" cy="33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Explanation of the KNN classifier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This shows the ROC-AUC curve.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accuracy level here is 0.99 hence this shows that our model will give us accurate and desired outcome.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