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439" r:id="rId6"/>
    <p:sldId id="260" r:id="rId7"/>
    <p:sldId id="2434" r:id="rId8"/>
    <p:sldId id="258" r:id="rId9"/>
    <p:sldId id="2442" r:id="rId10"/>
    <p:sldId id="2444" r:id="rId11"/>
    <p:sldId id="2445" r:id="rId12"/>
    <p:sldId id="2446" r:id="rId13"/>
    <p:sldId id="2447" r:id="rId14"/>
    <p:sldId id="2448" r:id="rId15"/>
    <p:sldId id="2449" r:id="rId16"/>
    <p:sldId id="2450" r:id="rId17"/>
    <p:sldId id="2451" r:id="rId18"/>
    <p:sldId id="244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48"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a:solidFill>
                  <a:schemeClr val="bg1"/>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dLbls>
          <c:showLegendKey val="0"/>
          <c:showVal val="0"/>
          <c:showCatName val="0"/>
          <c:showSerName val="0"/>
          <c:showPercent val="1"/>
          <c:showBubbleSize val="0"/>
          <c:showLeaderLines val="0"/>
        </c:dLbls>
        <c:firstSliceAng val="0"/>
        <c:holeSize val="70"/>
      </c:doughnutChart>
      <c:spPr>
        <a:noFill/>
        <a:ln>
          <a:noFill/>
        </a:ln>
        <a:effectLst/>
      </c:spPr>
    </c:plotArea>
    <c:legend>
      <c:legendPos val="t"/>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8/5/2024</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8/5/2024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1744464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smtClean="0"/>
              <a:t>Author: Joseph Wachira</a:t>
            </a:r>
            <a:endParaRPr lang="en-US" dirty="0"/>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smtClean="0"/>
              <a:t>Author: Joseph Wachira</a:t>
            </a:r>
            <a:endParaRPr lang="en-US" dirty="0"/>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smtClean="0"/>
              <a:t>Author: Joseph Wachira</a:t>
            </a:r>
            <a:endParaRPr lang="en-US" dirty="0"/>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smtClean="0"/>
              <a:t>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smtClean="0"/>
              <a:t>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smtClean="0"/>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smtClean="0"/>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smtClean="0"/>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smtClean="0"/>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smtClean="0"/>
              <a:t>Author: Joseph Wachira</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smtClean="0"/>
              <a:t>Author: Joseph Wachira</a:t>
            </a:r>
            <a:endParaRPr lang="en-US" noProof="0"/>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49817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smtClean="0"/>
              <a:t>Author: Joseph Wachira</a:t>
            </a:r>
            <a:endParaRPr lang="en-US" noProof="0"/>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80580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smtClean="0"/>
              <a:t>Author: Joseph Wachira</a:t>
            </a:r>
            <a:endParaRPr lang="en-US" dirty="0"/>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smtClean="0"/>
              <a:t>Author: Joseph Wachira</a:t>
            </a:r>
            <a:endParaRPr lang="en-US" dirty="0"/>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smtClean="0"/>
              <a:t>Author: Joseph Wachira</a:t>
            </a:r>
            <a:endParaRPr lang="en-US" dirty="0"/>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smtClean="0"/>
              <a:t>Author: Joseph Wachira</a:t>
            </a:r>
            <a:endParaRPr lang="en-US" dirty="0"/>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smtClean="0"/>
              <a:t>Author: Joseph Wachira</a:t>
            </a: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smtClean="0"/>
              <a:t>Author: Joseph Wachira</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smtClean="0"/>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smtClean="0"/>
              <a:t>Author: Joseph Wachira</a:t>
            </a:r>
            <a:endParaRPr lang="en-US" dirty="0"/>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smtClean="0"/>
              <a:t>Author: Joseph Wachira</a:t>
            </a:r>
            <a:endParaRPr lang="en-US" dirty="0"/>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smtClean="0"/>
              <a:t>Author: Joseph Wachira</a:t>
            </a:r>
            <a:endParaRPr lang="en-US" dirty="0"/>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9" r:id="rId9"/>
    <p:sldLayoutId id="2147483666" r:id="rId10"/>
    <p:sldLayoutId id="2147483670" r:id="rId11"/>
    <p:sldLayoutId id="2147483667" r:id="rId12"/>
    <p:sldLayoutId id="2147483668" r:id="rId13"/>
    <p:sldLayoutId id="2147483665" r:id="rId14"/>
    <p:sldLayoutId id="2147483671" r:id="rId15"/>
    <p:sldLayoutId id="2147483655" r:id="rId16"/>
  </p:sldLayoutIdLst>
  <p:hf hdr="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xmlns=""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ormAutofit/>
          </a:bodyPr>
          <a:lstStyle/>
          <a:p>
            <a:r>
              <a:rPr lang="en-US" cap="none" dirty="0" smtClean="0"/>
              <a:t>Who Is </a:t>
            </a:r>
            <a:br>
              <a:rPr lang="en-US" cap="none" dirty="0" smtClean="0"/>
            </a:br>
            <a:r>
              <a:rPr lang="en-US" cap="none" dirty="0" smtClean="0"/>
              <a:t>Wachira Wahome?</a:t>
            </a:r>
            <a:endParaRPr lang="en-US" cap="none" dirty="0"/>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normAutofit fontScale="40000" lnSpcReduction="20000"/>
          </a:bodyPr>
          <a:lstStyle/>
          <a:p>
            <a:r>
              <a:rPr lang="en-US" dirty="0" smtClean="0"/>
              <a:t>Autobiography Presentation by</a:t>
            </a:r>
          </a:p>
          <a:p>
            <a:r>
              <a:rPr lang="en-US" dirty="0" smtClean="0"/>
              <a:t>Joseph Wachira</a:t>
            </a:r>
            <a:endParaRPr lang="en-US" dirty="0"/>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a:t>I adopted a serious approach to my studies while juggling basketball, handball, and various extracurricular activities. I wasn't the top student, but I was committed. Team sports taught me dedication and the importance of collaboration. Each game boosted my confidence and established friendships that made high school enjoyable.</a:t>
            </a:r>
          </a:p>
          <a:p>
            <a:r>
              <a:rPr lang="en-US" dirty="0"/>
              <a:t>My involvement in clubs like Red Cross, Young Farmers, Wildlife &amp; Tourism, and journalism enriched my high school experience. As a member of the school scout troop, I learned valuable life skills like discipline and leadership. These experiences shaped my worldview, teaching me responsibility and teamwork.</a:t>
            </a:r>
          </a:p>
          <a:p>
            <a:endParaRPr lang="en-US" dirty="0"/>
          </a:p>
        </p:txBody>
      </p:sp>
      <p:sp>
        <p:nvSpPr>
          <p:cNvPr id="5" name="Text Placeholder 4"/>
          <p:cNvSpPr>
            <a:spLocks noGrp="1"/>
          </p:cNvSpPr>
          <p:nvPr>
            <p:ph type="body" idx="13"/>
          </p:nvPr>
        </p:nvSpPr>
        <p:spPr/>
        <p:txBody>
          <a:bodyPr/>
          <a:lstStyle/>
          <a:p>
            <a:r>
              <a:rPr lang="en-US" dirty="0" smtClean="0"/>
              <a:t>High School Life</a:t>
            </a:r>
            <a:endParaRPr lang="en-US" dirty="0"/>
          </a:p>
        </p:txBody>
      </p:sp>
      <p:sp>
        <p:nvSpPr>
          <p:cNvPr id="6" name="Footer Placeholder 5"/>
          <p:cNvSpPr>
            <a:spLocks noGrp="1"/>
          </p:cNvSpPr>
          <p:nvPr>
            <p:ph type="ftr" sz="quarter" idx="16"/>
          </p:nvPr>
        </p:nvSpPr>
        <p:spPr/>
        <p:txBody>
          <a:bodyPr/>
          <a:lstStyle/>
          <a:p>
            <a:r>
              <a:rPr lang="en-US" smtClean="0"/>
              <a:t>Author: Joseph Wachira</a:t>
            </a:r>
            <a:endParaRPr lang="en-US" dirty="0"/>
          </a:p>
        </p:txBody>
      </p:sp>
      <p:sp>
        <p:nvSpPr>
          <p:cNvPr id="7" name="Slide Number Placeholder 6"/>
          <p:cNvSpPr>
            <a:spLocks noGrp="1"/>
          </p:cNvSpPr>
          <p:nvPr>
            <p:ph type="sldNum" sz="quarter" idx="17"/>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329407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After completing high school, I received a letter from KUCCPS indicating my earlier choice of school. However, things took a different turn, and I decided to reapply to different universities and courses. With extensive research, aid, and preparation, I applied to several schools, including DeKUT and JKUAT. The process was both daunting and thrilling.</a:t>
            </a:r>
          </a:p>
          <a:p>
            <a:r>
              <a:rPr lang="en-US" dirty="0"/>
              <a:t>Applying to tertiary schools was rigorous and tedious. I spent countless hours researching universities, reading about programs, campus culture, and alumni success stories. I crafted my personal statement, highlighting my achievements, activities, and aspirations. Documents like the KCSE leaving certificate and result slip were crucial. I sought feedback from teachers, mentors, peers, and family to strengthen my application.</a:t>
            </a:r>
          </a:p>
          <a:p>
            <a:endParaRPr lang="en-US" dirty="0"/>
          </a:p>
        </p:txBody>
      </p:sp>
      <p:sp>
        <p:nvSpPr>
          <p:cNvPr id="5" name="Text Placeholder 4"/>
          <p:cNvSpPr>
            <a:spLocks noGrp="1"/>
          </p:cNvSpPr>
          <p:nvPr>
            <p:ph type="body" idx="13"/>
          </p:nvPr>
        </p:nvSpPr>
        <p:spPr/>
        <p:txBody>
          <a:bodyPr/>
          <a:lstStyle/>
          <a:p>
            <a:r>
              <a:rPr lang="en-US" dirty="0" smtClean="0"/>
              <a:t>Campus Life</a:t>
            </a:r>
            <a:endParaRPr lang="en-US" dirty="0"/>
          </a:p>
        </p:txBody>
      </p:sp>
      <p:sp>
        <p:nvSpPr>
          <p:cNvPr id="6" name="Footer Placeholder 5"/>
          <p:cNvSpPr>
            <a:spLocks noGrp="1"/>
          </p:cNvSpPr>
          <p:nvPr>
            <p:ph type="ftr" sz="quarter" idx="16"/>
          </p:nvPr>
        </p:nvSpPr>
        <p:spPr/>
        <p:txBody>
          <a:bodyPr/>
          <a:lstStyle/>
          <a:p>
            <a:r>
              <a:rPr lang="en-US" smtClean="0"/>
              <a:t>Author: Joseph Wachira</a:t>
            </a:r>
            <a:endParaRPr lang="en-US" dirty="0"/>
          </a:p>
        </p:txBody>
      </p:sp>
      <p:sp>
        <p:nvSpPr>
          <p:cNvPr id="7" name="Slide Number Placeholder 6"/>
          <p:cNvSpPr>
            <a:spLocks noGrp="1"/>
          </p:cNvSpPr>
          <p:nvPr>
            <p:ph type="sldNum" sz="quarter" idx="17"/>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90745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Dedan Kimathi University of Technology, named after a famous hero and freedom fighter, has an excellent reputation. Located in Nyeri County, it spans about 1,000 acres with natural forests, coffee plantations, and open space for expansion. The institution is well-equipped with facilities and equipment to enhance students' studies, providing holistic and quality education along with extracurricular activities.</a:t>
            </a:r>
          </a:p>
        </p:txBody>
      </p:sp>
      <p:sp>
        <p:nvSpPr>
          <p:cNvPr id="5" name="Text Placeholder 4"/>
          <p:cNvSpPr>
            <a:spLocks noGrp="1"/>
          </p:cNvSpPr>
          <p:nvPr>
            <p:ph type="body" idx="13"/>
          </p:nvPr>
        </p:nvSpPr>
        <p:spPr/>
        <p:txBody>
          <a:bodyPr/>
          <a:lstStyle/>
          <a:p>
            <a:r>
              <a:rPr lang="en-US" dirty="0" smtClean="0"/>
              <a:t>School Admission</a:t>
            </a:r>
            <a:endParaRPr lang="en-US" dirty="0"/>
          </a:p>
        </p:txBody>
      </p:sp>
      <p:sp>
        <p:nvSpPr>
          <p:cNvPr id="6" name="Footer Placeholder 5"/>
          <p:cNvSpPr>
            <a:spLocks noGrp="1"/>
          </p:cNvSpPr>
          <p:nvPr>
            <p:ph type="ftr" sz="quarter" idx="16"/>
          </p:nvPr>
        </p:nvSpPr>
        <p:spPr/>
        <p:txBody>
          <a:bodyPr/>
          <a:lstStyle/>
          <a:p>
            <a:r>
              <a:rPr lang="en-US" smtClean="0"/>
              <a:t>Author: Joseph Wachira</a:t>
            </a:r>
            <a:endParaRPr lang="en-US" dirty="0"/>
          </a:p>
        </p:txBody>
      </p:sp>
      <p:sp>
        <p:nvSpPr>
          <p:cNvPr id="7" name="Slide Number Placeholder 6"/>
          <p:cNvSpPr>
            <a:spLocks noGrp="1"/>
          </p:cNvSpPr>
          <p:nvPr>
            <p:ph type="sldNum" sz="quarter" idx="17"/>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253746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a:t>Reporting to the university's main campus marked the transition from high school to college life. For accommodation, I chose dorms, which allowed me to form close connections with fellow students and access </a:t>
            </a:r>
            <a:r>
              <a:rPr lang="en-US" dirty="0" smtClean="0"/>
              <a:t>resources.</a:t>
            </a:r>
          </a:p>
          <a:p>
            <a:r>
              <a:rPr lang="en-US" dirty="0"/>
              <a:t>During the four years in university, I have achieved several personal milestones. I completed a significant final year project creating a web application to manage different operations in dental clinic, it was also to help automate the both customer and administrative services. I worked on the project for a period of six months that the school had allocated for everyone. </a:t>
            </a:r>
          </a:p>
          <a:p>
            <a:endParaRPr lang="en-US" dirty="0"/>
          </a:p>
        </p:txBody>
      </p:sp>
      <p:sp>
        <p:nvSpPr>
          <p:cNvPr id="5" name="Text Placeholder 4"/>
          <p:cNvSpPr>
            <a:spLocks noGrp="1"/>
          </p:cNvSpPr>
          <p:nvPr>
            <p:ph type="body" idx="13"/>
          </p:nvPr>
        </p:nvSpPr>
        <p:spPr/>
        <p:txBody>
          <a:bodyPr/>
          <a:lstStyle/>
          <a:p>
            <a:r>
              <a:rPr lang="en-US" dirty="0" smtClean="0"/>
              <a:t>School Life</a:t>
            </a:r>
            <a:endParaRPr lang="en-US" dirty="0"/>
          </a:p>
        </p:txBody>
      </p:sp>
      <p:sp>
        <p:nvSpPr>
          <p:cNvPr id="6" name="Footer Placeholder 5"/>
          <p:cNvSpPr>
            <a:spLocks noGrp="1"/>
          </p:cNvSpPr>
          <p:nvPr>
            <p:ph type="ftr" sz="quarter" idx="16"/>
          </p:nvPr>
        </p:nvSpPr>
        <p:spPr/>
        <p:txBody>
          <a:bodyPr/>
          <a:lstStyle/>
          <a:p>
            <a:r>
              <a:rPr lang="en-US" smtClean="0"/>
              <a:t>Author: Joseph Wachira</a:t>
            </a:r>
            <a:endParaRPr lang="en-US" dirty="0"/>
          </a:p>
        </p:txBody>
      </p:sp>
      <p:sp>
        <p:nvSpPr>
          <p:cNvPr id="7" name="Slide Number Placeholder 6"/>
          <p:cNvSpPr>
            <a:spLocks noGrp="1"/>
          </p:cNvSpPr>
          <p:nvPr>
            <p:ph type="sldNum" sz="quarter" idx="17"/>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366806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As I now navigate my campus life at Dedan Kimathi University, I am keenly focused on my studies and actively engage in various student organizations</a:t>
            </a:r>
            <a:r>
              <a:rPr lang="en-US" dirty="0" smtClean="0"/>
              <a:t>.</a:t>
            </a:r>
          </a:p>
          <a:p>
            <a:r>
              <a:rPr lang="en-US" dirty="0" smtClean="0"/>
              <a:t> </a:t>
            </a:r>
            <a:r>
              <a:rPr lang="en-US" dirty="0"/>
              <a:t>My experience has reinforced my passion for technology and innovation, leading me to pursue a career in software development. </a:t>
            </a:r>
            <a:endParaRPr lang="en-US" dirty="0" smtClean="0"/>
          </a:p>
          <a:p>
            <a:r>
              <a:rPr lang="en-US" dirty="0" smtClean="0"/>
              <a:t>My </a:t>
            </a:r>
            <a:r>
              <a:rPr lang="en-US" dirty="0"/>
              <a:t>ambition is to secure an internship to gain practical experience and further hone my skills.</a:t>
            </a:r>
          </a:p>
          <a:p>
            <a:pPr marL="0" indent="0">
              <a:buNone/>
            </a:pPr>
            <a:endParaRPr lang="en-US" dirty="0"/>
          </a:p>
          <a:p>
            <a:endParaRPr lang="en-US" dirty="0"/>
          </a:p>
        </p:txBody>
      </p:sp>
      <p:sp>
        <p:nvSpPr>
          <p:cNvPr id="5" name="Text Placeholder 4"/>
          <p:cNvSpPr>
            <a:spLocks noGrp="1"/>
          </p:cNvSpPr>
          <p:nvPr>
            <p:ph type="body" idx="13"/>
          </p:nvPr>
        </p:nvSpPr>
        <p:spPr/>
        <p:txBody>
          <a:bodyPr/>
          <a:lstStyle/>
          <a:p>
            <a:r>
              <a:rPr lang="en-US" dirty="0" smtClean="0"/>
              <a:t>Life in School</a:t>
            </a:r>
            <a:endParaRPr lang="en-US" dirty="0"/>
          </a:p>
        </p:txBody>
      </p:sp>
      <p:sp>
        <p:nvSpPr>
          <p:cNvPr id="6" name="Footer Placeholder 5"/>
          <p:cNvSpPr>
            <a:spLocks noGrp="1"/>
          </p:cNvSpPr>
          <p:nvPr>
            <p:ph type="ftr" sz="quarter" idx="16"/>
          </p:nvPr>
        </p:nvSpPr>
        <p:spPr/>
        <p:txBody>
          <a:bodyPr/>
          <a:lstStyle/>
          <a:p>
            <a:r>
              <a:rPr lang="en-US" smtClean="0"/>
              <a:t>Author: Joseph Wachira</a:t>
            </a:r>
            <a:endParaRPr lang="en-US" dirty="0"/>
          </a:p>
        </p:txBody>
      </p:sp>
      <p:sp>
        <p:nvSpPr>
          <p:cNvPr id="7" name="Slide Number Placeholder 6"/>
          <p:cNvSpPr>
            <a:spLocks noGrp="1"/>
          </p:cNvSpPr>
          <p:nvPr>
            <p:ph type="sldNum" sz="quarter" idx="17"/>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2417718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xmlns=""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smtClean="0"/>
              <a:t>The end</a:t>
            </a:r>
            <a:endParaRPr lang="en-US" dirty="0"/>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p:txBody>
          <a:bodyPr/>
          <a:lstStyle/>
          <a:p>
            <a:r>
              <a:rPr lang="en-US" dirty="0" smtClean="0"/>
              <a:t>Thank You</a:t>
            </a:r>
            <a:endParaRPr lang="en-US" dirty="0"/>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smtClean="0"/>
              <a:t>Author: Joseph Wachira</a:t>
            </a:r>
            <a:endParaRPr lang="en-US" dirty="0"/>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xmlns=""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dirty="0" smtClean="0"/>
              <a:t>Introduction</a:t>
            </a:r>
            <a:endParaRPr lang="en-US" dirty="0"/>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a:xfrm>
            <a:off x="838199" y="3030583"/>
            <a:ext cx="4608328" cy="1152095"/>
          </a:xfrm>
        </p:spPr>
        <p:txBody>
          <a:bodyPr/>
          <a:lstStyle/>
          <a:p>
            <a:r>
              <a:rPr lang="en-US" dirty="0" smtClean="0"/>
              <a:t>Autobiography</a:t>
            </a:r>
          </a:p>
          <a:p>
            <a:r>
              <a:rPr lang="en-US" dirty="0" smtClean="0"/>
              <a:t>Of</a:t>
            </a:r>
          </a:p>
          <a:p>
            <a:r>
              <a:rPr lang="en-US" dirty="0" smtClean="0"/>
              <a:t> Joseph Wachira</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smtClean="0"/>
              <a:t>Author: Joseph Wachira</a:t>
            </a:r>
            <a:endParaRPr lang="en-US" dirty="0"/>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smtClean="0"/>
              <a:t>Early life</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Hello there! My name is Joseph Wachira and I am 21 years old. At present, I am studying at Dedan Kimathi University of Technology (DeKUT) in my final year, pursuing a Bachelor’s degree in Information Technology. I hope you will find my autobiography interesting and insightful, offering a glimpse into life in my country.</a:t>
            </a:r>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smtClean="0"/>
              <a:t>Author: Joseph Wachira</a:t>
            </a:r>
            <a:endParaRPr lang="en-US" dirty="0"/>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xmlns=""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b="1" dirty="0" smtClean="0"/>
              <a:t>Background and Early Memories</a:t>
            </a:r>
            <a:endParaRPr lang="en-US" b="1" dirty="0"/>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fontScale="85000" lnSpcReduction="20000"/>
          </a:bodyPr>
          <a:lstStyle/>
          <a:p>
            <a:r>
              <a:rPr lang="en-US" b="1" dirty="0"/>
              <a:t>Subsection: Family Background</a:t>
            </a:r>
            <a:endParaRPr lang="en-US" dirty="0"/>
          </a:p>
          <a:p>
            <a:r>
              <a:rPr lang="en-US" dirty="0"/>
              <a:t>Born on March 3, 2003, at Nyeri Provincial General Hospital.</a:t>
            </a:r>
          </a:p>
          <a:p>
            <a:r>
              <a:rPr lang="en-US" dirty="0"/>
              <a:t>Grew up in Nyeri County, Kieni East District, Kabaru Ward.</a:t>
            </a:r>
          </a:p>
          <a:p>
            <a:r>
              <a:rPr lang="en-US" dirty="0"/>
              <a:t>Parents: Mr. and Mrs. Wahome, who emphasize the importance of education.</a:t>
            </a:r>
          </a:p>
          <a:p>
            <a:r>
              <a:rPr lang="en-US" dirty="0"/>
              <a:t>Siblings: John, Stephen, and Peter.</a:t>
            </a:r>
          </a:p>
          <a:p>
            <a:r>
              <a:rPr lang="en-US" b="1" dirty="0"/>
              <a:t>Subsection: Early Memories</a:t>
            </a:r>
            <a:endParaRPr lang="en-US" dirty="0"/>
          </a:p>
          <a:p>
            <a:r>
              <a:rPr lang="en-US" dirty="0"/>
              <a:t>Baptized at Jet Catholic Church at age three.</a:t>
            </a:r>
          </a:p>
          <a:p>
            <a:r>
              <a:rPr lang="en-US" dirty="0"/>
              <a:t>Close bond with siblings, sharing weekend activities and family traditions.</a:t>
            </a:r>
          </a:p>
          <a:p>
            <a:r>
              <a:rPr lang="en-US" dirty="0"/>
              <a:t>Grandparents' stories instill a deep respect for family history.</a:t>
            </a:r>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smtClean="0"/>
              <a:t>Author: Joseph Wachira</a:t>
            </a:r>
            <a:endParaRPr lang="en-US" dirty="0"/>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573882" y="1061131"/>
            <a:ext cx="3464717" cy="1878011"/>
          </a:xfrm>
        </p:spPr>
        <p:txBody>
          <a:bodyPr/>
          <a:lstStyle/>
          <a:p>
            <a:r>
              <a:rPr lang="en-US" dirty="0" smtClean="0"/>
              <a:t>Childhood Memories</a:t>
            </a:r>
            <a:endParaRPr lang="en-US" dirty="0"/>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smtClean="0"/>
              <a:t>School Life</a:t>
            </a:r>
            <a:endParaRPr lang="en-US" dirty="0"/>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smtClean="0"/>
              <a:t>Author: Joseph Wachira</a:t>
            </a:r>
            <a:endParaRPr lang="en-US" dirty="0"/>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
        <p:nvSpPr>
          <p:cNvPr id="10" name="Rectangle 3"/>
          <p:cNvSpPr>
            <a:spLocks noGrp="1" noChangeArrowheads="1"/>
          </p:cNvSpPr>
          <p:nvPr>
            <p:ph sz="half" idx="2"/>
          </p:nvPr>
        </p:nvSpPr>
        <p:spPr bwMode="auto">
          <a:xfrm>
            <a:off x="470264" y="2796335"/>
            <a:ext cx="356833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00000"/>
              </a:lnSpc>
              <a:spcBef>
                <a:spcPct val="0"/>
              </a:spcBef>
              <a:spcAft>
                <a:spcPct val="0"/>
              </a:spcAft>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indent="0" algn="just"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Vivid Christmas memory receiving my first PlayStation, filled with excitement and joy.</a:t>
            </a:r>
          </a:p>
          <a:p>
            <a:pPr marL="0" indent="0" algn="just" eaLnBrk="0" fontAlgn="base" hangingPunct="0">
              <a:lnSpc>
                <a:spcPct val="100000"/>
              </a:lnSpc>
              <a:spcBef>
                <a:spcPct val="0"/>
              </a:spcBef>
              <a:spcAft>
                <a:spcPct val="0"/>
              </a:spcAft>
              <a:buFontTx/>
              <a:buChar char="•"/>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indent="0" algn="just"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Memorable day trip to Millport, bike riding with friends, and narrowly avoiding an accident. </a:t>
            </a:r>
          </a:p>
        </p:txBody>
      </p:sp>
      <p:sp>
        <p:nvSpPr>
          <p:cNvPr id="13" name="Rectangle 6"/>
          <p:cNvSpPr>
            <a:spLocks noGrp="1" noChangeArrowheads="1"/>
          </p:cNvSpPr>
          <p:nvPr>
            <p:ph sz="half" idx="14"/>
          </p:nvPr>
        </p:nvSpPr>
        <p:spPr bwMode="auto">
          <a:xfrm>
            <a:off x="8153400" y="1826838"/>
            <a:ext cx="366656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Passionate about Mathematics, Science, Art, and Physical Education.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Fond memories of primary school: favorite subjects, teachers, and playground games.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Struggles with language subjects but a love for reading stories.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Enjoyed lunchtime and playtime with friends, despite occasional embarrassing moments. </a:t>
            </a:r>
          </a:p>
        </p:txBody>
      </p:sp>
    </p:spTree>
    <p:extLst>
      <p:ext uri="{BB962C8B-B14F-4D97-AF65-F5344CB8AC3E}">
        <p14:creationId xmlns:p14="http://schemas.microsoft.com/office/powerpoint/2010/main" val="317438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smtClean="0"/>
              <a:t>Family and interests</a:t>
            </a:r>
            <a:endParaRPr lang="en-US" dirty="0"/>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a:xfrm>
            <a:off x="595884" y="2624334"/>
            <a:ext cx="4197802" cy="798135"/>
          </a:xfrm>
        </p:spPr>
        <p:txBody>
          <a:bodyPr/>
          <a:lstStyle/>
          <a:p>
            <a:r>
              <a:rPr lang="en-US" dirty="0" smtClean="0">
                <a:latin typeface="Times New Roman" panose="02020603050405020304" pitchFamily="18" charset="0"/>
                <a:cs typeface="Times New Roman" panose="02020603050405020304" pitchFamily="18" charset="0"/>
              </a:rPr>
              <a:t>Family Influence and Personal Interests </a:t>
            </a:r>
            <a:endParaRPr lang="en-US" dirty="0">
              <a:latin typeface="Times New Roman" panose="02020603050405020304" pitchFamily="18" charset="0"/>
              <a:cs typeface="Times New Roman" panose="02020603050405020304" pitchFamily="18" charset="0"/>
            </a:endParaRPr>
          </a:p>
        </p:txBody>
      </p:sp>
      <p:graphicFrame>
        <p:nvGraphicFramePr>
          <p:cNvPr id="10" name="Chart 3" descr="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380717856"/>
              </p:ext>
            </p:extLst>
          </p:nvPr>
        </p:nvGraphicFramePr>
        <p:xfrm>
          <a:off x="6329569" y="487546"/>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a:xfrm>
            <a:off x="256250" y="6384566"/>
            <a:ext cx="4114800" cy="365125"/>
          </a:xfrm>
        </p:spPr>
        <p:txBody>
          <a:bodyPr/>
          <a:lstStyle/>
          <a:p>
            <a:r>
              <a:rPr lang="en-US" smtClean="0"/>
              <a:t>Author: Joseph Wachira</a:t>
            </a:r>
            <a:endParaRPr lang="en-US" dirty="0"/>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6</a:t>
            </a:fld>
            <a:endParaRPr lang="en-US" dirty="0"/>
          </a:p>
        </p:txBody>
      </p:sp>
      <p:sp>
        <p:nvSpPr>
          <p:cNvPr id="6" name="Rectangle 2"/>
          <p:cNvSpPr>
            <a:spLocks noGrp="1" noChangeArrowheads="1"/>
          </p:cNvSpPr>
          <p:nvPr>
            <p:ph idx="1"/>
          </p:nvPr>
        </p:nvSpPr>
        <p:spPr bwMode="auto">
          <a:xfrm>
            <a:off x="6757059" y="630490"/>
            <a:ext cx="436471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Great gran, Nessie Arthur’s life story: from Scotland to Canada and back, filled with resilience.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Parents' encouragement and the impact of their support on my education and personal growth. </a:t>
            </a:r>
          </a:p>
          <a:p>
            <a:pPr marL="0" lvl="0" indent="0" algn="just" eaLnBrk="0" fontAlgn="base" hangingPunct="0">
              <a:lnSpc>
                <a:spcPct val="100000"/>
              </a:lnSpc>
              <a:spcBef>
                <a:spcPct val="0"/>
              </a:spcBef>
              <a:spcAft>
                <a:spcPct val="0"/>
              </a:spcAft>
              <a:buNone/>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FontTx/>
              <a:buChar char="•"/>
            </a:pPr>
            <a:r>
              <a:rPr lang="en-US" altLang="en-US" sz="1800" dirty="0">
                <a:solidFill>
                  <a:schemeClr val="tx1"/>
                </a:solidFill>
                <a:latin typeface="Times New Roman" panose="02020603050405020304" pitchFamily="18" charset="0"/>
                <a:cs typeface="Times New Roman" panose="02020603050405020304" pitchFamily="18" charset="0"/>
              </a:rPr>
              <a:t>Passion for soccer, being a part of the school team, and learning teamwork and sportsmanship.</a:t>
            </a:r>
          </a:p>
          <a:p>
            <a:pPr marL="0" lvl="0" indent="0" algn="just" eaLnBrk="0" fontAlgn="base" hangingPunct="0">
              <a:lnSpc>
                <a:spcPct val="100000"/>
              </a:lnSpc>
              <a:spcBef>
                <a:spcPct val="0"/>
              </a:spcBef>
              <a:spcAft>
                <a:spcPct val="0"/>
              </a:spcAft>
              <a:buFontTx/>
              <a:buChar char="•"/>
            </a:pPr>
            <a:r>
              <a:rPr lang="en-US" altLang="en-US" sz="1800" dirty="0">
                <a:solidFill>
                  <a:schemeClr val="tx1"/>
                </a:solidFill>
                <a:latin typeface="Times New Roman" panose="02020603050405020304" pitchFamily="18" charset="0"/>
                <a:cs typeface="Times New Roman" panose="02020603050405020304" pitchFamily="18" charset="0"/>
              </a:rPr>
              <a:t>Love for drawing, painting, and expressing creativity through art.</a:t>
            </a:r>
          </a:p>
          <a:p>
            <a:pPr marL="0" lvl="0" indent="0" algn="just" eaLnBrk="0" fontAlgn="base" hangingPunct="0">
              <a:lnSpc>
                <a:spcPct val="100000"/>
              </a:lnSpc>
              <a:spcBef>
                <a:spcPct val="0"/>
              </a:spcBef>
              <a:spcAft>
                <a:spcPct val="0"/>
              </a:spcAft>
              <a:buFontTx/>
              <a:buChar char="•"/>
            </a:pPr>
            <a:r>
              <a:rPr lang="en-US" altLang="en-US" sz="1800" dirty="0">
                <a:solidFill>
                  <a:schemeClr val="tx1"/>
                </a:solidFill>
                <a:latin typeface="Times New Roman" panose="02020603050405020304" pitchFamily="18" charset="0"/>
                <a:cs typeface="Times New Roman" panose="02020603050405020304" pitchFamily="18" charset="0"/>
              </a:rPr>
              <a:t>Enjoy cooking with parents, exploring new recipes, and bonding over culinary experiments.</a:t>
            </a:r>
          </a:p>
          <a:p>
            <a:pPr marL="0" lvl="0" indent="0" algn="just" eaLnBrk="0" fontAlgn="base" hangingPunct="0">
              <a:lnSpc>
                <a:spcPct val="100000"/>
              </a:lnSpc>
              <a:spcBef>
                <a:spcPct val="0"/>
              </a:spcBef>
              <a:spcAft>
                <a:spcPct val="0"/>
              </a:spcAft>
              <a:buFontTx/>
              <a:buChar char="•"/>
            </a:pPr>
            <a:r>
              <a:rPr lang="en-US" altLang="en-US" sz="1800" dirty="0">
                <a:solidFill>
                  <a:schemeClr val="tx1"/>
                </a:solidFill>
                <a:latin typeface="Times New Roman" panose="02020603050405020304" pitchFamily="18" charset="0"/>
                <a:cs typeface="Times New Roman" panose="02020603050405020304" pitchFamily="18" charset="0"/>
              </a:rPr>
              <a:t>Enthusiasm for nature, hiking, and exploring the outdoors with family.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75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a:xfrm>
            <a:off x="2" y="0"/>
            <a:ext cx="6074228" cy="6858000"/>
          </a:xfrm>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xmlns=""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smtClean="0"/>
              <a:t>Challenges and growth</a:t>
            </a:r>
            <a:endParaRPr lang="en-US" dirty="0"/>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b="1" dirty="0" smtClean="0"/>
              <a:t>Overcoming Obstacles</a:t>
            </a:r>
            <a:endParaRPr lang="en-US" b="1" dirty="0"/>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a:bodyPr>
          <a:lstStyle/>
          <a:p>
            <a:pPr marL="0" lvl="0" indent="0" eaLnBrk="0" fontAlgn="base" hangingPunct="0">
              <a:spcBef>
                <a:spcPct val="0"/>
              </a:spcBef>
              <a:spcAft>
                <a:spcPct val="0"/>
              </a:spcAft>
              <a:buNone/>
            </a:pPr>
            <a:r>
              <a:rPr lang="en-US" altLang="en-US" b="1" dirty="0">
                <a:solidFill>
                  <a:schemeClr val="tx1"/>
                </a:solidFill>
                <a:latin typeface="Arial" panose="020B0604020202020204" pitchFamily="34" charset="0"/>
              </a:rPr>
              <a:t>Content:</a:t>
            </a:r>
            <a:endParaRPr lang="en-US" altLang="en-US" dirty="0">
              <a:solidFill>
                <a:schemeClr val="tx1"/>
              </a:solidFill>
              <a:latin typeface="Arial" panose="020B0604020202020204" pitchFamily="34" charset="0"/>
            </a:endParaRPr>
          </a:p>
          <a:p>
            <a:pPr marL="0" lvl="0" indent="0" eaLnBrk="0" fontAlgn="base" hangingPunct="0">
              <a:spcBef>
                <a:spcPct val="0"/>
              </a:spcBef>
              <a:spcAft>
                <a:spcPct val="0"/>
              </a:spcAft>
              <a:buFontTx/>
              <a:buChar char="•"/>
            </a:pPr>
            <a:r>
              <a:rPr lang="en-US" altLang="en-US" dirty="0">
                <a:solidFill>
                  <a:schemeClr val="tx1"/>
                </a:solidFill>
                <a:latin typeface="Arial" panose="020B0604020202020204" pitchFamily="34" charset="0"/>
              </a:rPr>
              <a:t>Childhood bumps: dealing with illness, embarrassing school moments, and learning resilience.</a:t>
            </a:r>
          </a:p>
          <a:p>
            <a:pPr marL="0" lvl="0" indent="0" eaLnBrk="0" fontAlgn="base" hangingPunct="0">
              <a:spcBef>
                <a:spcPct val="0"/>
              </a:spcBef>
              <a:spcAft>
                <a:spcPct val="0"/>
              </a:spcAft>
              <a:buFontTx/>
              <a:buChar char="•"/>
            </a:pPr>
            <a:r>
              <a:rPr lang="en-US" altLang="en-US" dirty="0">
                <a:solidFill>
                  <a:schemeClr val="tx1"/>
                </a:solidFill>
                <a:latin typeface="Arial" panose="020B0604020202020204" pitchFamily="34" charset="0"/>
              </a:rPr>
              <a:t>Dislikes: tight Adiadora jumper, tomatoes, cucumbers, and children's songs disrupting sleep.</a:t>
            </a:r>
          </a:p>
          <a:p>
            <a:pPr marL="0" lvl="0" indent="0" eaLnBrk="0" fontAlgn="base" hangingPunct="0">
              <a:spcBef>
                <a:spcPct val="0"/>
              </a:spcBef>
              <a:spcAft>
                <a:spcPct val="0"/>
              </a:spcAft>
              <a:buNone/>
            </a:pPr>
            <a:r>
              <a:rPr lang="en-US" altLang="en-US" b="1" dirty="0">
                <a:solidFill>
                  <a:schemeClr val="tx1"/>
                </a:solidFill>
                <a:latin typeface="Arial" panose="020B0604020202020204" pitchFamily="34" charset="0"/>
              </a:rPr>
              <a:t>Subsection: Life Lessons</a:t>
            </a:r>
            <a:endParaRPr lang="en-US" altLang="en-US" dirty="0">
              <a:solidFill>
                <a:schemeClr val="tx1"/>
              </a:solidFill>
              <a:latin typeface="Arial" panose="020B0604020202020204" pitchFamily="34" charset="0"/>
            </a:endParaRPr>
          </a:p>
          <a:p>
            <a:pPr marL="0" lvl="0" indent="0" eaLnBrk="0" fontAlgn="base" hangingPunct="0">
              <a:spcBef>
                <a:spcPct val="0"/>
              </a:spcBef>
              <a:spcAft>
                <a:spcPct val="0"/>
              </a:spcAft>
              <a:buFontTx/>
              <a:buChar char="•"/>
            </a:pPr>
            <a:r>
              <a:rPr lang="en-US" altLang="en-US" dirty="0">
                <a:solidFill>
                  <a:schemeClr val="tx1"/>
                </a:solidFill>
                <a:latin typeface="Arial" panose="020B0604020202020204" pitchFamily="34" charset="0"/>
              </a:rPr>
              <a:t>Importance of perseverance and adapting to challenges.</a:t>
            </a:r>
          </a:p>
          <a:p>
            <a:pPr marL="0" lvl="0" indent="0" eaLnBrk="0" fontAlgn="base" hangingPunct="0">
              <a:spcBef>
                <a:spcPct val="0"/>
              </a:spcBef>
              <a:spcAft>
                <a:spcPct val="0"/>
              </a:spcAft>
              <a:buFontTx/>
              <a:buChar char="•"/>
            </a:pPr>
            <a:r>
              <a:rPr lang="en-US" altLang="en-US" dirty="0">
                <a:solidFill>
                  <a:schemeClr val="tx1"/>
                </a:solidFill>
                <a:latin typeface="Arial" panose="020B0604020202020204" pitchFamily="34" charset="0"/>
              </a:rPr>
              <a:t>Support from family and friends in overcoming difficulties.</a:t>
            </a:r>
          </a:p>
          <a:p>
            <a:pPr marL="0" lvl="0" indent="0" eaLnBrk="0" fontAlgn="base" hangingPunct="0">
              <a:spcBef>
                <a:spcPct val="0"/>
              </a:spcBef>
              <a:spcAft>
                <a:spcPct val="0"/>
              </a:spcAft>
              <a:buFontTx/>
              <a:buChar char="•"/>
            </a:pPr>
            <a:r>
              <a:rPr lang="en-US" altLang="en-US" dirty="0">
                <a:solidFill>
                  <a:schemeClr val="tx1"/>
                </a:solidFill>
                <a:latin typeface="Arial" panose="020B0604020202020204" pitchFamily="34" charset="0"/>
              </a:rPr>
              <a:t>Embracing personal dislikes as part of the growing experience.</a:t>
            </a:r>
          </a:p>
          <a:p>
            <a:pPr marL="0" lvl="0" indent="0" eaLnBrk="0" fontAlgn="base" hangingPunct="0">
              <a:spcBef>
                <a:spcPct val="0"/>
              </a:spcBef>
              <a:spcAft>
                <a:spcPct val="0"/>
              </a:spcAft>
              <a:buNone/>
            </a:pPr>
            <a:endParaRPr lang="en-US" altLang="en-US" dirty="0">
              <a:solidFill>
                <a:schemeClr val="tx1"/>
              </a:solidFill>
              <a:latin typeface="Arial" panose="020B0604020202020204" pitchFamily="34" charset="0"/>
            </a:endParaRPr>
          </a:p>
          <a:p>
            <a:endParaRPr lang="en-US" dirty="0"/>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smtClean="0"/>
              <a:t>Author: Joseph Wachira</a:t>
            </a:r>
            <a:endParaRPr lang="en-US" dirty="0"/>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7</a:t>
            </a:fld>
            <a:endParaRPr lang="en-US" dirty="0"/>
          </a:p>
        </p:txBody>
      </p:sp>
      <p:sp>
        <p:nvSpPr>
          <p:cNvPr id="18" name="Rectangle 1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6742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High School</a:t>
            </a:r>
            <a:endParaRPr lang="en-US" dirty="0"/>
          </a:p>
        </p:txBody>
      </p:sp>
      <p:sp>
        <p:nvSpPr>
          <p:cNvPr id="4" name="Content Placeholder 3"/>
          <p:cNvSpPr>
            <a:spLocks noGrp="1"/>
          </p:cNvSpPr>
          <p:nvPr>
            <p:ph idx="1"/>
          </p:nvPr>
        </p:nvSpPr>
        <p:spPr>
          <a:xfrm>
            <a:off x="5510539" y="1490429"/>
            <a:ext cx="6117771" cy="4148372"/>
          </a:xfrm>
        </p:spPr>
        <p:txBody>
          <a:bodyPr/>
          <a:lstStyle/>
          <a:p>
            <a:r>
              <a:rPr lang="en-US" dirty="0"/>
              <a:t>Baricho Boys High School, the only national public secondary school in Kirinyaga, was founded in 1960. It has grown into one of the leading public secondary schools both locally and nationally. Led by the benevolent principal, Mr. Bernard Kinga, the school emphasizes academic, physical, social, moral, and spiritual growth. Located on the windward side of Mt. Kenya, it offers a serene environment for learning. The school's motto, "High We Aim," motivates students, teachers, and staff alike.</a:t>
            </a:r>
          </a:p>
        </p:txBody>
      </p:sp>
      <p:sp>
        <p:nvSpPr>
          <p:cNvPr id="6" name="Footer Placeholder 5"/>
          <p:cNvSpPr>
            <a:spLocks noGrp="1"/>
          </p:cNvSpPr>
          <p:nvPr>
            <p:ph type="ftr" sz="quarter" idx="16"/>
          </p:nvPr>
        </p:nvSpPr>
        <p:spPr/>
        <p:txBody>
          <a:bodyPr/>
          <a:lstStyle/>
          <a:p>
            <a:r>
              <a:rPr lang="en-US" smtClean="0"/>
              <a:t>Author: Joseph Wachira</a:t>
            </a:r>
            <a:endParaRPr lang="en-US" dirty="0"/>
          </a:p>
        </p:txBody>
      </p:sp>
      <p:sp>
        <p:nvSpPr>
          <p:cNvPr id="7" name="Slide Number Placeholder 6"/>
          <p:cNvSpPr>
            <a:spLocks noGrp="1"/>
          </p:cNvSpPr>
          <p:nvPr>
            <p:ph type="sldNum" sz="quarter" idx="17"/>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114247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My love for sports, especially soccer and handball, flourished in secondary school. My fondest memory was during my third term in form one, when I first stood on the court, nervous yet excited. Though I didn't shine that day, it ignited my passion for sports. Reflecting on those early days, I decided to take sports seriously, and what started as a fun pastime became a vital part of my identity.</a:t>
            </a:r>
          </a:p>
          <a:p>
            <a:r>
              <a:rPr lang="en-US" dirty="0"/>
              <a:t>Practicing shooting hoops and watching my favorite players during entertainment hours brought me happiness and taught me dedication and hard work. Over the years, I improved my skills and joined school teams, forming priceless camaraderie with teammates. Whether we won or lost, our shared experiences off the court enriched my high school journey.</a:t>
            </a:r>
          </a:p>
          <a:p>
            <a:endParaRPr lang="en-US" dirty="0"/>
          </a:p>
        </p:txBody>
      </p:sp>
      <p:sp>
        <p:nvSpPr>
          <p:cNvPr id="5" name="Text Placeholder 4"/>
          <p:cNvSpPr>
            <a:spLocks noGrp="1"/>
          </p:cNvSpPr>
          <p:nvPr>
            <p:ph type="body" idx="13"/>
          </p:nvPr>
        </p:nvSpPr>
        <p:spPr/>
        <p:txBody>
          <a:bodyPr/>
          <a:lstStyle/>
          <a:p>
            <a:r>
              <a:rPr lang="en-US" dirty="0" smtClean="0"/>
              <a:t>High School Life</a:t>
            </a:r>
            <a:endParaRPr lang="en-US" dirty="0"/>
          </a:p>
        </p:txBody>
      </p:sp>
      <p:sp>
        <p:nvSpPr>
          <p:cNvPr id="6" name="Footer Placeholder 5"/>
          <p:cNvSpPr>
            <a:spLocks noGrp="1"/>
          </p:cNvSpPr>
          <p:nvPr>
            <p:ph type="ftr" sz="quarter" idx="16"/>
          </p:nvPr>
        </p:nvSpPr>
        <p:spPr/>
        <p:txBody>
          <a:bodyPr/>
          <a:lstStyle/>
          <a:p>
            <a:r>
              <a:rPr lang="en-US" smtClean="0"/>
              <a:t>Author: Joseph Wachira</a:t>
            </a:r>
            <a:endParaRPr lang="en-US" dirty="0"/>
          </a:p>
        </p:txBody>
      </p:sp>
      <p:sp>
        <p:nvSpPr>
          <p:cNvPr id="7" name="Slide Number Placeholder 6"/>
          <p:cNvSpPr>
            <a:spLocks noGrp="1"/>
          </p:cNvSpPr>
          <p:nvPr>
            <p:ph type="sldNum" sz="quarter" idx="17"/>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4017803978"/>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3.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1245</Words>
  <Application>Microsoft Office PowerPoint</Application>
  <PresentationFormat>Widescreen</PresentationFormat>
  <Paragraphs>105</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Who Is  Wachira Wahome?</vt:lpstr>
      <vt:lpstr>Introduction</vt:lpstr>
      <vt:lpstr>Early life</vt:lpstr>
      <vt:lpstr>PowerPoint Presentation</vt:lpstr>
      <vt:lpstr>Title</vt:lpstr>
      <vt:lpstr>Family and interests</vt:lpstr>
      <vt:lpstr>Challenges and growth</vt:lpstr>
      <vt:lpstr>High School</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2024-08-05T09:36:28Z</dcterms:created>
  <dcterms:modified xsi:type="dcterms:W3CDTF">2024-08-05T11:03:10Z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