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703"/>
  </p:normalViewPr>
  <p:slideViewPr>
    <p:cSldViewPr snapToGrid="0">
      <p:cViewPr varScale="1">
        <p:scale>
          <a:sx n="126" d="100"/>
          <a:sy n="126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580D-C57C-786D-47E0-CED024739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Composition over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B7027-6726-9B86-DEBE-2EC35BD7D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Macht das Sinn?</a:t>
            </a:r>
          </a:p>
        </p:txBody>
      </p:sp>
    </p:spTree>
    <p:extLst>
      <p:ext uri="{BB962C8B-B14F-4D97-AF65-F5344CB8AC3E}">
        <p14:creationId xmlns:p14="http://schemas.microsoft.com/office/powerpoint/2010/main" val="235262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1784-870A-1C22-1090-386D8DB2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Geschichte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F066-1B94-2B81-7361-1A492645A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Historischer Hintergrund</a:t>
            </a:r>
          </a:p>
        </p:txBody>
      </p:sp>
    </p:spTree>
    <p:extLst>
      <p:ext uri="{BB962C8B-B14F-4D97-AF65-F5344CB8AC3E}">
        <p14:creationId xmlns:p14="http://schemas.microsoft.com/office/powerpoint/2010/main" val="279138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F6A69-0C69-6542-29F0-A7AB30C4A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53662"/>
            <a:ext cx="9601200" cy="3581400"/>
          </a:xfrm>
        </p:spPr>
        <p:txBody>
          <a:bodyPr/>
          <a:lstStyle/>
          <a:p>
            <a:r>
              <a:rPr lang="en-DE" dirty="0"/>
              <a:t>Anfänger der OOP: Vererbung war die Norm</a:t>
            </a:r>
          </a:p>
          <a:p>
            <a:r>
              <a:rPr lang="en-DE" dirty="0"/>
              <a:t> Durch Objektorientiertes Denken (Klassen) war Vererbung das sinnvollste</a:t>
            </a:r>
          </a:p>
          <a:p>
            <a:r>
              <a:rPr lang="en-DE" dirty="0"/>
              <a:t>Mehrfachvererbung führte irgendwann zu Problemen</a:t>
            </a:r>
          </a:p>
          <a:p>
            <a:pPr lvl="1"/>
            <a:r>
              <a:rPr lang="en-GB" dirty="0"/>
              <a:t>S</a:t>
            </a:r>
            <a:r>
              <a:rPr lang="en-DE" dirty="0"/>
              <a:t>chwere Wartbarkeit</a:t>
            </a:r>
          </a:p>
          <a:p>
            <a:pPr lvl="1"/>
            <a:r>
              <a:rPr lang="en-GB" dirty="0"/>
              <a:t>N</a:t>
            </a:r>
            <a:r>
              <a:rPr lang="en-DE" dirty="0"/>
              <a:t>icht erweiterbar</a:t>
            </a:r>
          </a:p>
          <a:p>
            <a:r>
              <a:rPr lang="en-DE" dirty="0"/>
              <a:t>Buch Design Patterns prägt den Satz “Favor composition over inheritance”</a:t>
            </a:r>
          </a:p>
          <a:p>
            <a:r>
              <a:rPr lang="en-DE" dirty="0"/>
              <a:t>Viele Pattern nutzen seitdem Komposition (z.b. Strategy, Decorator, Dependency Injection, …)</a:t>
            </a:r>
          </a:p>
        </p:txBody>
      </p:sp>
    </p:spTree>
    <p:extLst>
      <p:ext uri="{BB962C8B-B14F-4D97-AF65-F5344CB8AC3E}">
        <p14:creationId xmlns:p14="http://schemas.microsoft.com/office/powerpoint/2010/main" val="1197533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A8A-7BA6-8525-9E4B-8195C1E5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EF75-EFF5-F142-D00C-E95197F3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</a:t>
            </a:r>
            <a:r>
              <a:rPr lang="en-DE" dirty="0"/>
              <a:t>s-a Beziehung</a:t>
            </a:r>
          </a:p>
          <a:p>
            <a:r>
              <a:rPr lang="en-DE" dirty="0"/>
              <a:t>Eine Subklasse übernimmt Eigenschaften und Methoden einer Basisklasse</a:t>
            </a:r>
          </a:p>
          <a:p>
            <a:r>
              <a:rPr lang="en-DE" dirty="0"/>
              <a:t>Wenn was geändert wird muss meistens die Basisklasse und alle Subklassen anpassen</a:t>
            </a:r>
          </a:p>
          <a:p>
            <a:endParaRPr lang="en-DE" dirty="0"/>
          </a:p>
          <a:p>
            <a:r>
              <a:rPr lang="en-DE" dirty="0"/>
              <a:t>Beispiel: Für einen miaunden Hund müsste eine neue Subklasse ertsellt werden</a:t>
            </a:r>
          </a:p>
        </p:txBody>
      </p:sp>
      <p:pic>
        <p:nvPicPr>
          <p:cNvPr id="5" name="Picture 4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0B908EBE-9971-F295-9C5A-F60CE8D62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082"/>
            <a:ext cx="5229918" cy="272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65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70657-1552-6D7C-1A82-C00FF43BD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296B-CBBD-AD59-90D1-A2551EF9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E6DC9-8136-FE39-B07F-749C4D857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</a:t>
            </a:r>
            <a:r>
              <a:rPr lang="en-DE" dirty="0"/>
              <a:t>as-a Beziehung</a:t>
            </a:r>
          </a:p>
          <a:p>
            <a:r>
              <a:rPr lang="en-DE" dirty="0"/>
              <a:t>Eine Klasse besteht aus anderen Objekten – sie setzt Verhalten zusammen </a:t>
            </a:r>
          </a:p>
          <a:p>
            <a:r>
              <a:rPr lang="en-DE" dirty="0"/>
              <a:t>Klassen bekommen Komponenten für bestimmtes Verhalten</a:t>
            </a:r>
          </a:p>
          <a:p>
            <a:r>
              <a:rPr lang="en-DE" dirty="0"/>
              <a:t>Komponenten können kombiniert und ausgetauscht werden</a:t>
            </a:r>
          </a:p>
          <a:p>
            <a:endParaRPr lang="en-DE" dirty="0"/>
          </a:p>
          <a:p>
            <a:r>
              <a:rPr lang="en-DE" dirty="0"/>
              <a:t>Beispiel: Animal Oberklasse könnte genutzt werden um mehrere Behavior zu kombinieren (z.B. SoundBehavior, MoveBehavior,…) und flexibel ausgetauscht werden</a:t>
            </a:r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5E26124-7E88-9F4C-0C1F-44EDB7CCF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1987564"/>
            <a:ext cx="5212079" cy="288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27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A34C-2EC7-5623-3A89-62FE453E8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</a:t>
            </a:r>
            <a:r>
              <a:rPr lang="en-DE" dirty="0"/>
              <a:t>eit für Aufgaben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7DD6B-00EE-FFBA-2E14-05D52D213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Viel Spaß!</a:t>
            </a:r>
          </a:p>
        </p:txBody>
      </p:sp>
    </p:spTree>
    <p:extLst>
      <p:ext uri="{BB962C8B-B14F-4D97-AF65-F5344CB8AC3E}">
        <p14:creationId xmlns:p14="http://schemas.microsoft.com/office/powerpoint/2010/main" val="272890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8354-1A67-A4A9-5FA8-3843F8422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Fazit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05E7F-137F-61FF-0C72-DDC41CF46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Vor – und Nachteile</a:t>
            </a:r>
          </a:p>
        </p:txBody>
      </p:sp>
    </p:spTree>
    <p:extLst>
      <p:ext uri="{BB962C8B-B14F-4D97-AF65-F5344CB8AC3E}">
        <p14:creationId xmlns:p14="http://schemas.microsoft.com/office/powerpoint/2010/main" val="422530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6F6B-5EEE-2FD9-4121-201BD028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Inheritance</a:t>
            </a:r>
            <a:br>
              <a:rPr lang="en-DE" dirty="0"/>
            </a:br>
            <a:r>
              <a:rPr lang="en-DE" dirty="0"/>
              <a:t>- </a:t>
            </a:r>
            <a:r>
              <a:rPr lang="en-DE" sz="3600" dirty="0"/>
              <a:t>der Vererbungsbaum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BFD38-1389-65D1-C5F7-263269B71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73A2E-7D36-6AFF-EA21-0A228F3252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Einfach zu verstehen</a:t>
            </a:r>
          </a:p>
          <a:p>
            <a:r>
              <a:rPr lang="en-DE" dirty="0"/>
              <a:t>Klare Hierarchie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C038E-1091-8392-14B0-AABFB33FE7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583F1-D6A2-8943-6261-C88C90198F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Statisch und unflexibel</a:t>
            </a:r>
          </a:p>
          <a:p>
            <a:r>
              <a:rPr lang="en-GB" dirty="0"/>
              <a:t>Sehr </a:t>
            </a:r>
            <a:r>
              <a:rPr lang="de-DE" noProof="0" dirty="0"/>
              <a:t>aufwändig bei Änderungen</a:t>
            </a:r>
          </a:p>
          <a:p>
            <a:r>
              <a:rPr lang="de-DE" dirty="0"/>
              <a:t>Kann zu einer ”Gottklasse“ führen, die zu viel macht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7595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20110-488C-EB6F-DA10-5CD564DF5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F872-A503-C8DF-6906-DD79766CF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Composition</a:t>
            </a:r>
            <a:br>
              <a:rPr lang="en-DE" dirty="0"/>
            </a:br>
            <a:r>
              <a:rPr lang="en-DE" sz="3600" dirty="0"/>
              <a:t>- der Baukasten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20762-C42B-49BE-C630-9E111AE194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E34C2-2F12-81C3-E341-091E8350DD3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DE" dirty="0"/>
              <a:t>Flexibel, leicht erweiterbar</a:t>
            </a:r>
          </a:p>
          <a:p>
            <a:r>
              <a:rPr lang="en-GB" dirty="0"/>
              <a:t>B</a:t>
            </a:r>
            <a:r>
              <a:rPr lang="en-DE" dirty="0"/>
              <a:t>essere Testbarkeit</a:t>
            </a:r>
          </a:p>
          <a:p>
            <a:r>
              <a:rPr lang="en-DE" dirty="0"/>
              <a:t>Stabiler</a:t>
            </a:r>
          </a:p>
          <a:p>
            <a:r>
              <a:rPr lang="en-GB" dirty="0"/>
              <a:t>K</a:t>
            </a:r>
            <a:r>
              <a:rPr lang="en-DE" dirty="0"/>
              <a:t>ann leichter wiederverwendet werden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F983A6-3B17-0EBD-C980-91AEE969E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7AD85-B6CC-EB1C-D53C-530177260D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DE" dirty="0"/>
              <a:t>Abstraktion kann komplexer sein</a:t>
            </a:r>
          </a:p>
        </p:txBody>
      </p:sp>
    </p:spTree>
    <p:extLst>
      <p:ext uri="{BB962C8B-B14F-4D97-AF65-F5344CB8AC3E}">
        <p14:creationId xmlns:p14="http://schemas.microsoft.com/office/powerpoint/2010/main" val="18392383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206</TotalTime>
  <Words>225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Composition over inheritance</vt:lpstr>
      <vt:lpstr>Geschichte</vt:lpstr>
      <vt:lpstr>PowerPoint Presentation</vt:lpstr>
      <vt:lpstr>Inheritance</vt:lpstr>
      <vt:lpstr>Composition</vt:lpstr>
      <vt:lpstr>Zeit für Aufgaben</vt:lpstr>
      <vt:lpstr>Fazit</vt:lpstr>
      <vt:lpstr>Inheritance - der Vererbungsbaum</vt:lpstr>
      <vt:lpstr>Composition - der Baukasten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Borowski</dc:creator>
  <cp:lastModifiedBy>Laura Borowski</cp:lastModifiedBy>
  <cp:revision>4</cp:revision>
  <dcterms:created xsi:type="dcterms:W3CDTF">2025-09-08T08:45:10Z</dcterms:created>
  <dcterms:modified xsi:type="dcterms:W3CDTF">2025-09-08T12:12:08Z</dcterms:modified>
</cp:coreProperties>
</file>