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6"/>
    <p:restoredTop sz="94694"/>
  </p:normalViewPr>
  <p:slideViewPr>
    <p:cSldViewPr snapToGrid="0">
      <p:cViewPr varScale="1">
        <p:scale>
          <a:sx n="109" d="100"/>
          <a:sy n="109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580D-C57C-786D-47E0-CED0247391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Vererbung und Komposition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B7027-6726-9B86-DEBE-2EC35BD7DD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Barcamp von Dominik Rusz und Laura Borowski</a:t>
            </a:r>
          </a:p>
        </p:txBody>
      </p:sp>
    </p:spTree>
    <p:extLst>
      <p:ext uri="{BB962C8B-B14F-4D97-AF65-F5344CB8AC3E}">
        <p14:creationId xmlns:p14="http://schemas.microsoft.com/office/powerpoint/2010/main" val="235262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81784-870A-1C22-1090-386D8DB23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Geschichte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EF066-1B94-2B81-7361-1A492645A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91382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28A8A-7BA6-8525-9E4B-8195C1E5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Vererbung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EF75-EFF5-F142-D00C-E95197F35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FE5C4-B2E7-31C7-C8C4-869A9A1E122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66577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9</TotalTime>
  <Words>12</Words>
  <Application>Microsoft Macintosh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Franklin Gothic Book</vt:lpstr>
      <vt:lpstr>Crop</vt:lpstr>
      <vt:lpstr>Vererbung und Komposition</vt:lpstr>
      <vt:lpstr>Geschichte</vt:lpstr>
      <vt:lpstr>Vererbung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Borowski</dc:creator>
  <cp:lastModifiedBy>Laura Borowski</cp:lastModifiedBy>
  <cp:revision>1</cp:revision>
  <dcterms:created xsi:type="dcterms:W3CDTF">2025-09-08T08:45:10Z</dcterms:created>
  <dcterms:modified xsi:type="dcterms:W3CDTF">2025-09-08T08:54:11Z</dcterms:modified>
</cp:coreProperties>
</file>