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35712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63804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/>
          </p:nvPr>
        </p:nvSpPr>
        <p:spPr>
          <a:xfrm>
            <a:off x="5040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/>
          </p:nvPr>
        </p:nvSpPr>
        <p:spPr>
          <a:xfrm>
            <a:off x="35712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/>
          </p:nvPr>
        </p:nvSpPr>
        <p:spPr>
          <a:xfrm>
            <a:off x="663804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ubTitle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subTitle"/>
          </p:nvPr>
        </p:nvSpPr>
        <p:spPr>
          <a:xfrm>
            <a:off x="504360" y="1915200"/>
            <a:ext cx="9071640" cy="56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6" name="PlaceHolder 4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7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78" name="PlaceHolder 5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357120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/>
          </p:nvPr>
        </p:nvSpPr>
        <p:spPr>
          <a:xfrm>
            <a:off x="6638040" y="340200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/>
          </p:nvPr>
        </p:nvSpPr>
        <p:spPr>
          <a:xfrm>
            <a:off x="5040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/>
          </p:nvPr>
        </p:nvSpPr>
        <p:spPr>
          <a:xfrm>
            <a:off x="357120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185" name="PlaceHolder 7"/>
          <p:cNvSpPr>
            <a:spLocks noGrp="1"/>
          </p:cNvSpPr>
          <p:nvPr>
            <p:ph/>
          </p:nvPr>
        </p:nvSpPr>
        <p:spPr>
          <a:xfrm>
            <a:off x="6638040" y="3853440"/>
            <a:ext cx="292068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504360" y="1915200"/>
            <a:ext cx="9071640" cy="56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5152680" y="385344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3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50400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152680" y="3402000"/>
            <a:ext cx="442692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504000" y="3853440"/>
            <a:ext cx="9071640" cy="411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24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"/>
          <p:cNvSpPr/>
          <p:nvPr/>
        </p:nvSpPr>
        <p:spPr>
          <a:xfrm>
            <a:off x="8334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"/>
          <p:cNvSpPr/>
          <p:nvPr/>
        </p:nvSpPr>
        <p:spPr>
          <a:xfrm>
            <a:off x="8010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"/>
          <p:cNvSpPr/>
          <p:nvPr/>
        </p:nvSpPr>
        <p:spPr>
          <a:xfrm>
            <a:off x="9414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"/>
          <p:cNvSpPr/>
          <p:nvPr/>
        </p:nvSpPr>
        <p:spPr>
          <a:xfrm>
            <a:off x="8712000" y="55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"/>
          <p:cNvSpPr/>
          <p:nvPr/>
        </p:nvSpPr>
        <p:spPr>
          <a:xfrm>
            <a:off x="9738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"/>
          <p:cNvSpPr/>
          <p:nvPr/>
        </p:nvSpPr>
        <p:spPr>
          <a:xfrm>
            <a:off x="9036000" y="1908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30" name=""/>
          <p:cNvGrpSpPr/>
          <p:nvPr/>
        </p:nvGrpSpPr>
        <p:grpSpPr>
          <a:xfrm>
            <a:off x="-360000" y="4895640"/>
            <a:ext cx="10854000" cy="1260360"/>
            <a:chOff x="-360000" y="4895640"/>
            <a:chExt cx="10854000" cy="1260360"/>
          </a:xfrm>
        </p:grpSpPr>
        <p:sp>
          <p:nvSpPr>
            <p:cNvPr id="31" name=""/>
            <p:cNvSpPr/>
            <p:nvPr/>
          </p:nvSpPr>
          <p:spPr>
            <a:xfrm flipH="1">
              <a:off x="943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2" name=""/>
            <p:cNvSpPr/>
            <p:nvPr/>
          </p:nvSpPr>
          <p:spPr>
            <a:xfrm flipH="1">
              <a:off x="979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3" name=""/>
            <p:cNvSpPr/>
            <p:nvPr/>
          </p:nvSpPr>
          <p:spPr>
            <a:xfrm flipH="1">
              <a:off x="802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4" name=""/>
            <p:cNvSpPr/>
            <p:nvPr/>
          </p:nvSpPr>
          <p:spPr>
            <a:xfrm flipH="1">
              <a:off x="873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5" name=""/>
            <p:cNvSpPr/>
            <p:nvPr/>
          </p:nvSpPr>
          <p:spPr>
            <a:xfrm flipH="1">
              <a:off x="838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6" name=""/>
            <p:cNvSpPr/>
            <p:nvPr/>
          </p:nvSpPr>
          <p:spPr>
            <a:xfrm flipH="1">
              <a:off x="698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7" name=""/>
            <p:cNvSpPr/>
            <p:nvPr/>
          </p:nvSpPr>
          <p:spPr>
            <a:xfrm flipH="1">
              <a:off x="768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8" name=""/>
            <p:cNvSpPr/>
            <p:nvPr/>
          </p:nvSpPr>
          <p:spPr>
            <a:xfrm flipH="1">
              <a:off x="6624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9" name=""/>
            <p:cNvSpPr/>
            <p:nvPr/>
          </p:nvSpPr>
          <p:spPr>
            <a:xfrm flipH="1">
              <a:off x="7326000" y="4895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0" name=""/>
            <p:cNvSpPr/>
            <p:nvPr/>
          </p:nvSpPr>
          <p:spPr>
            <a:xfrm flipH="1">
              <a:off x="592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1" name=""/>
            <p:cNvSpPr/>
            <p:nvPr/>
          </p:nvSpPr>
          <p:spPr>
            <a:xfrm flipH="1">
              <a:off x="628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2" name=""/>
            <p:cNvSpPr/>
            <p:nvPr/>
          </p:nvSpPr>
          <p:spPr>
            <a:xfrm flipH="1">
              <a:off x="523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3" name=""/>
            <p:cNvSpPr/>
            <p:nvPr/>
          </p:nvSpPr>
          <p:spPr>
            <a:xfrm flipH="1">
              <a:off x="4878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4" name=""/>
            <p:cNvSpPr/>
            <p:nvPr/>
          </p:nvSpPr>
          <p:spPr>
            <a:xfrm flipH="1">
              <a:off x="558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5" name=""/>
            <p:cNvSpPr/>
            <p:nvPr/>
          </p:nvSpPr>
          <p:spPr>
            <a:xfrm flipH="1">
              <a:off x="3852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"/>
            <p:cNvSpPr/>
            <p:nvPr/>
          </p:nvSpPr>
          <p:spPr>
            <a:xfrm flipH="1">
              <a:off x="453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"/>
            <p:cNvSpPr/>
            <p:nvPr/>
          </p:nvSpPr>
          <p:spPr>
            <a:xfrm flipH="1">
              <a:off x="4176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8" name=""/>
            <p:cNvSpPr/>
            <p:nvPr/>
          </p:nvSpPr>
          <p:spPr>
            <a:xfrm flipH="1">
              <a:off x="2772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9" name=""/>
            <p:cNvSpPr/>
            <p:nvPr/>
          </p:nvSpPr>
          <p:spPr>
            <a:xfrm flipH="1">
              <a:off x="3474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0" name=""/>
            <p:cNvSpPr/>
            <p:nvPr/>
          </p:nvSpPr>
          <p:spPr>
            <a:xfrm flipH="1">
              <a:off x="2448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1" name=""/>
            <p:cNvSpPr/>
            <p:nvPr/>
          </p:nvSpPr>
          <p:spPr>
            <a:xfrm flipH="1">
              <a:off x="3150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2" name=""/>
            <p:cNvSpPr/>
            <p:nvPr/>
          </p:nvSpPr>
          <p:spPr>
            <a:xfrm flipH="1">
              <a:off x="1746000" y="491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"/>
            <p:cNvSpPr/>
            <p:nvPr/>
          </p:nvSpPr>
          <p:spPr>
            <a:xfrm flipH="1">
              <a:off x="207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"/>
            <p:cNvSpPr/>
            <p:nvPr/>
          </p:nvSpPr>
          <p:spPr>
            <a:xfrm flipH="1">
              <a:off x="9090000" y="545364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3900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4" name=""/>
          <p:cNvSpPr/>
          <p:nvPr/>
        </p:nvSpPr>
        <p:spPr>
          <a:xfrm>
            <a:off x="8010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"/>
          <p:cNvSpPr/>
          <p:nvPr/>
        </p:nvSpPr>
        <p:spPr>
          <a:xfrm>
            <a:off x="9414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"/>
          <p:cNvSpPr/>
          <p:nvPr/>
        </p:nvSpPr>
        <p:spPr>
          <a:xfrm>
            <a:off x="8712000" y="-52056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/>
            <a:ahLst/>
            <a:rect l="l" t="t" r="r" b="b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"/>
          <p:cNvGrpSpPr/>
          <p:nvPr/>
        </p:nvGrpSpPr>
        <p:grpSpPr>
          <a:xfrm>
            <a:off x="-360000" y="4896000"/>
            <a:ext cx="10854000" cy="1260360"/>
            <a:chOff x="-360000" y="4896000"/>
            <a:chExt cx="10854000" cy="1260360"/>
          </a:xfrm>
        </p:grpSpPr>
        <p:sp>
          <p:nvSpPr>
            <p:cNvPr id="115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6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7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9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0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2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3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5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6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8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9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0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2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3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4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5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6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7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8" name=""/>
            <p:cNvSpPr/>
            <p:nvPr/>
          </p:nvSpPr>
          <p:spPr>
            <a:xfrm flipH="1">
              <a:off x="1044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9" name=""/>
            <p:cNvSpPr/>
            <p:nvPr/>
          </p:nvSpPr>
          <p:spPr>
            <a:xfrm flipH="1">
              <a:off x="1368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0" name=""/>
            <p:cNvSpPr/>
            <p:nvPr/>
          </p:nvSpPr>
          <p:spPr>
            <a:xfrm flipH="1">
              <a:off x="-3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1" name=""/>
            <p:cNvSpPr/>
            <p:nvPr/>
          </p:nvSpPr>
          <p:spPr>
            <a:xfrm flipH="1">
              <a:off x="666000" y="545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2" name=""/>
            <p:cNvSpPr/>
            <p:nvPr/>
          </p:nvSpPr>
          <p:spPr>
            <a:xfrm flipH="1">
              <a:off x="-360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3" name=""/>
            <p:cNvSpPr/>
            <p:nvPr/>
          </p:nvSpPr>
          <p:spPr>
            <a:xfrm flipH="1">
              <a:off x="342000" y="491436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44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/>
              <a:ahLst/>
              <a:rect l="l" t="t" r="r" b="b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Click to edit the title text format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Click to edit the outline text format</a:t>
            </a:r>
            <a:endParaRPr b="0" lang="en-US" sz="2400" spc="-1" strike="noStrike"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latin typeface="Arial"/>
              </a:rPr>
              <a:t>Second Outline Level</a:t>
            </a:r>
            <a:endParaRPr b="0" lang="en-US" sz="2100" spc="-1" strike="noStrike"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latin typeface="Arial"/>
              </a:rPr>
              <a:t>Fourth Outline Level</a:t>
            </a:r>
            <a:endParaRPr b="0" lang="en-US" sz="1500" spc="-1" strike="noStrike"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Fifth Outline Level</a:t>
            </a:r>
            <a:endParaRPr b="0" lang="en-US" sz="1500" spc="-1" strike="noStrike"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Sixth Outline Level</a:t>
            </a:r>
            <a:endParaRPr b="0" lang="en-US" sz="1500" spc="-1" strike="noStrike"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latin typeface="Arial"/>
              </a:rPr>
              <a:t>Seventh Outline Level</a:t>
            </a:r>
            <a:endParaRPr b="0" lang="en-US" sz="1500" spc="-1" strike="noStrike">
              <a:latin typeface="Arial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400" spc="-1" strike="noStrike">
                <a:latin typeface="Arial"/>
              </a:rPr>
              <a:t>&lt;date/time&gt;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1400" spc="-1" strike="noStrike">
                <a:latin typeface="Arial"/>
              </a:rPr>
              <a:t>&lt;footer&gt;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fld id="{A25FCE1A-95A4-4F57-B741-69728DFFFB04}" type="slidenum">
              <a:rPr b="0" lang="en-US" sz="1400" spc="-1" strike="noStrike">
                <a:latin typeface="Arial"/>
              </a:rPr>
              <a:t>&lt;number&gt;</a:t>
            </a:fld>
            <a:endParaRPr b="0" lang="en-US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3300" spc="-1" strike="noStrike">
                <a:latin typeface="Arial"/>
              </a:rPr>
              <a:t>tes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87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2400" spc="-1" strike="noStrike">
                <a:latin typeface="Arial"/>
              </a:rPr>
              <a:t>tes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2024-03-04T14:22:00Z</dcterms:created>
  <dc:creator/>
  <dc:description/>
  <dc:language>en-US</dc:language>
  <cp:lastModifiedBy/>
  <dcterms:modified xsi:type="dcterms:W3CDTF">2024-03-04T14:22:36Z</dcterms:modified>
  <cp:revision>2</cp:revision>
  <dc:subject/>
  <dc:title>Beehive</dc:title>
</cp:coreProperties>
</file>