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5" r:id="rId5"/>
    <p:sldId id="264" r:id="rId6"/>
    <p:sldId id="267" r:id="rId7"/>
    <p:sldId id="258" r:id="rId8"/>
    <p:sldId id="261" r:id="rId9"/>
    <p:sldId id="262" r:id="rId10"/>
    <p:sldId id="259" r:id="rId11"/>
    <p:sldId id="263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1" d="100"/>
          <a:sy n="71" d="100"/>
        </p:scale>
        <p:origin x="-135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C966-426C-4BB6-A9D9-DE7C654F45FE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C387-FA93-42F4-A49C-97D71AF87C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C966-426C-4BB6-A9D9-DE7C654F45FE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C387-FA93-42F4-A49C-97D71AF87C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C966-426C-4BB6-A9D9-DE7C654F45FE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C387-FA93-42F4-A49C-97D71AF87C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C966-426C-4BB6-A9D9-DE7C654F45FE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C387-FA93-42F4-A49C-97D71AF87C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C966-426C-4BB6-A9D9-DE7C654F45FE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39FC387-FA93-42F4-A49C-97D71AF87C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C966-426C-4BB6-A9D9-DE7C654F45FE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C387-FA93-42F4-A49C-97D71AF87C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C966-426C-4BB6-A9D9-DE7C654F45FE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C387-FA93-42F4-A49C-97D71AF87C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C966-426C-4BB6-A9D9-DE7C654F45FE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C387-FA93-42F4-A49C-97D71AF87C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C966-426C-4BB6-A9D9-DE7C654F45FE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C387-FA93-42F4-A49C-97D71AF87C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C966-426C-4BB6-A9D9-DE7C654F45FE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C387-FA93-42F4-A49C-97D71AF87C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C966-426C-4BB6-A9D9-DE7C654F45FE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C387-FA93-42F4-A49C-97D71AF87C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BD6C966-426C-4BB6-A9D9-DE7C654F45FE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39FC387-FA93-42F4-A49C-97D71AF87C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7" Type="http://schemas.openxmlformats.org/officeDocument/2006/relationships/image" Target="../media/image11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Untitled-1-Recover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228600"/>
            <a:ext cx="4953000" cy="6448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Posisi</a:t>
            </a:r>
            <a:r>
              <a:rPr lang="en-US" dirty="0" smtClean="0"/>
              <a:t> Game Playing….</a:t>
            </a:r>
            <a:endParaRPr lang="en-US" dirty="0"/>
          </a:p>
        </p:txBody>
      </p:sp>
      <p:pic>
        <p:nvPicPr>
          <p:cNvPr id="5" name="Content Placeholder 4" descr="gam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524000"/>
            <a:ext cx="6658778" cy="4708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Pause</a:t>
            </a:r>
            <a:endParaRPr lang="en-US" dirty="0"/>
          </a:p>
        </p:txBody>
      </p:sp>
      <p:pic>
        <p:nvPicPr>
          <p:cNvPr id="4" name="Content Placeholder 3" descr="paus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1125" y="1371600"/>
            <a:ext cx="7112275" cy="5029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Sekian</a:t>
            </a:r>
            <a:r>
              <a:rPr lang="en-US" dirty="0" smtClean="0"/>
              <a:t> Dan </a:t>
            </a:r>
            <a:r>
              <a:rPr lang="en-US" dirty="0" err="1" smtClean="0"/>
              <a:t>Terimakasih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KELOMPOK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 smtClean="0"/>
              <a:t> 12.01.3068 </a:t>
            </a:r>
            <a:r>
              <a:rPr lang="en-US" dirty="0" err="1" smtClean="0"/>
              <a:t>Agung</a:t>
            </a:r>
            <a:r>
              <a:rPr lang="en-US" dirty="0" smtClean="0"/>
              <a:t> </a:t>
            </a:r>
            <a:r>
              <a:rPr lang="en-US" dirty="0" err="1" smtClean="0"/>
              <a:t>Riyanto</a:t>
            </a:r>
            <a:endParaRPr lang="en-US" dirty="0" smtClean="0"/>
          </a:p>
          <a:p>
            <a:pPr lvl="0">
              <a:buNone/>
            </a:pPr>
            <a:r>
              <a:rPr lang="en-US" dirty="0"/>
              <a:t> </a:t>
            </a:r>
            <a:r>
              <a:rPr lang="en-US" dirty="0" smtClean="0"/>
              <a:t>12.01.3083 </a:t>
            </a:r>
            <a:r>
              <a:rPr lang="en-US" dirty="0" err="1" smtClean="0"/>
              <a:t>Ferdiando</a:t>
            </a:r>
            <a:r>
              <a:rPr lang="en-US" dirty="0" smtClean="0"/>
              <a:t> </a:t>
            </a:r>
            <a:r>
              <a:rPr lang="en-US" dirty="0" err="1" smtClean="0"/>
              <a:t>Purba</a:t>
            </a:r>
            <a:endParaRPr lang="en-US" dirty="0" smtClean="0"/>
          </a:p>
          <a:p>
            <a:pPr lvl="0">
              <a:buNone/>
            </a:pPr>
            <a:r>
              <a:rPr lang="en-US" dirty="0" smtClean="0"/>
              <a:t> 12.01.3090 </a:t>
            </a:r>
            <a:r>
              <a:rPr lang="en-US" dirty="0" err="1" smtClean="0"/>
              <a:t>Fajar</a:t>
            </a:r>
            <a:r>
              <a:rPr lang="en-US" dirty="0" smtClean="0"/>
              <a:t> </a:t>
            </a:r>
            <a:r>
              <a:rPr lang="en-US" dirty="0" err="1" smtClean="0"/>
              <a:t>Pandu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12.01.3079 M </a:t>
            </a:r>
            <a:r>
              <a:rPr lang="en-US" dirty="0" err="1" smtClean="0"/>
              <a:t>Alfian</a:t>
            </a:r>
            <a:r>
              <a:rPr lang="en-US" dirty="0" smtClean="0"/>
              <a:t> </a:t>
            </a:r>
            <a:r>
              <a:rPr lang="en-US" dirty="0" err="1" smtClean="0"/>
              <a:t>Masajid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DISKRIPSI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Deskripsi</a:t>
            </a:r>
            <a:r>
              <a:rPr lang="en-US" dirty="0"/>
              <a:t> game</a:t>
            </a:r>
          </a:p>
          <a:p>
            <a:r>
              <a:rPr lang="en-US" dirty="0" smtClean="0"/>
              <a:t>	 Game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menceritakan</a:t>
            </a:r>
            <a:r>
              <a:rPr lang="en-US" dirty="0" smtClean="0"/>
              <a:t> </a:t>
            </a:r>
            <a:r>
              <a:rPr lang="en-US" dirty="0" err="1" smtClean="0"/>
              <a:t>perjalanan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ninja </a:t>
            </a:r>
            <a:r>
              <a:rPr lang="en-US" dirty="0" err="1" smtClean="0"/>
              <a:t>melawan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mafia. </a:t>
            </a:r>
            <a:r>
              <a:rPr lang="en-US" dirty="0" err="1" smtClean="0"/>
              <a:t>dengan</a:t>
            </a:r>
            <a:r>
              <a:rPr lang="en-US" dirty="0" smtClean="0"/>
              <a:t> setting </a:t>
            </a:r>
            <a:r>
              <a:rPr lang="en-US" dirty="0" err="1" smtClean="0"/>
              <a:t>ditengah</a:t>
            </a:r>
            <a:r>
              <a:rPr lang="en-US" dirty="0" smtClean="0"/>
              <a:t> </a:t>
            </a:r>
            <a:r>
              <a:rPr lang="en-US" dirty="0" err="1" smtClean="0"/>
              <a:t>perkotaan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melewati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rintangan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musuh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Jenis</a:t>
            </a:r>
            <a:r>
              <a:rPr lang="en-US" dirty="0" smtClean="0"/>
              <a:t> game yang </a:t>
            </a:r>
            <a:r>
              <a:rPr lang="en-US" dirty="0" err="1" smtClean="0"/>
              <a:t>kami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game Platform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Aplikasi</a:t>
            </a:r>
            <a:endParaRPr lang="en-US" dirty="0"/>
          </a:p>
        </p:txBody>
      </p:sp>
      <p:pic>
        <p:nvPicPr>
          <p:cNvPr id="4" name="Content Placeholder 3" descr="head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627" y="1524000"/>
            <a:ext cx="8205973" cy="383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</a:t>
            </a:r>
            <a:r>
              <a:rPr lang="en-US" dirty="0" err="1" smtClean="0"/>
              <a:t>utama</a:t>
            </a:r>
            <a:endParaRPr lang="en-US" dirty="0"/>
          </a:p>
        </p:txBody>
      </p:sp>
      <p:pic>
        <p:nvPicPr>
          <p:cNvPr id="4" name="Content Placeholder 3" descr="tampilan utam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42611" y="1600200"/>
            <a:ext cx="6658778" cy="4708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Loading</a:t>
            </a:r>
            <a:endParaRPr lang="en-US" dirty="0"/>
          </a:p>
        </p:txBody>
      </p:sp>
      <p:pic>
        <p:nvPicPr>
          <p:cNvPr id="4" name="Content Placeholder 3" descr="kecil 8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1981200"/>
            <a:ext cx="5039611" cy="3565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GERAKAN</a:t>
            </a:r>
            <a:endParaRPr lang="en-US" dirty="0"/>
          </a:p>
        </p:txBody>
      </p:sp>
      <p:pic>
        <p:nvPicPr>
          <p:cNvPr id="5" name="Content Placeholder 4" descr="kecil 1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524000"/>
            <a:ext cx="2590800" cy="1832991"/>
          </a:xfrm>
        </p:spPr>
      </p:pic>
      <p:pic>
        <p:nvPicPr>
          <p:cNvPr id="7" name="Picture 6" descr="kecil 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524000"/>
            <a:ext cx="2590800" cy="1832991"/>
          </a:xfrm>
          <a:prstGeom prst="rect">
            <a:avLst/>
          </a:prstGeom>
        </p:spPr>
      </p:pic>
      <p:pic>
        <p:nvPicPr>
          <p:cNvPr id="8" name="Picture 7" descr="kecil 3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3657600"/>
            <a:ext cx="2514600" cy="1779080"/>
          </a:xfrm>
          <a:prstGeom prst="rect">
            <a:avLst/>
          </a:prstGeom>
        </p:spPr>
      </p:pic>
      <p:pic>
        <p:nvPicPr>
          <p:cNvPr id="9" name="Picture 8" descr="kecil 4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3657600"/>
            <a:ext cx="2514600" cy="1779080"/>
          </a:xfrm>
          <a:prstGeom prst="rect">
            <a:avLst/>
          </a:prstGeom>
        </p:spPr>
      </p:pic>
      <p:pic>
        <p:nvPicPr>
          <p:cNvPr id="10" name="Picture 9" descr="kecil 5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9800" y="3581400"/>
            <a:ext cx="2514600" cy="1779080"/>
          </a:xfrm>
          <a:prstGeom prst="rect">
            <a:avLst/>
          </a:prstGeom>
        </p:spPr>
      </p:pic>
      <p:pic>
        <p:nvPicPr>
          <p:cNvPr id="11" name="Picture 10" descr="kecil 6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9800" y="1524000"/>
            <a:ext cx="2514600" cy="1779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Musuh</a:t>
            </a:r>
            <a:r>
              <a:rPr lang="en-US" dirty="0" smtClean="0"/>
              <a:t> character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enemy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895600" y="2438400"/>
            <a:ext cx="12039600" cy="305504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Rintangan</a:t>
            </a:r>
            <a:r>
              <a:rPr lang="en-US" dirty="0" smtClean="0"/>
              <a:t> game play</a:t>
            </a:r>
            <a:endParaRPr lang="en-US" dirty="0"/>
          </a:p>
        </p:txBody>
      </p:sp>
      <p:pic>
        <p:nvPicPr>
          <p:cNvPr id="6" name="Content Placeholder 5" descr="kecil 7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199" y="2133600"/>
            <a:ext cx="4308127" cy="304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168</TotalTime>
  <Words>40</Words>
  <Application>Microsoft Office PowerPoint</Application>
  <PresentationFormat>On-screen Show (4:3)</PresentationFormat>
  <Paragraphs>18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Apex</vt:lpstr>
      <vt:lpstr>Slide 1</vt:lpstr>
      <vt:lpstr>KELOMPOK </vt:lpstr>
      <vt:lpstr>DISKRIPSI</vt:lpstr>
      <vt:lpstr>Aplikasi</vt:lpstr>
      <vt:lpstr>Menu utama</vt:lpstr>
      <vt:lpstr>Tampilan Loading</vt:lpstr>
      <vt:lpstr>GERAKAN</vt:lpstr>
      <vt:lpstr>Musuh character </vt:lpstr>
      <vt:lpstr>Rintangan game play</vt:lpstr>
      <vt:lpstr>Posisi Game Playing….</vt:lpstr>
      <vt:lpstr>Pause</vt:lpstr>
      <vt:lpstr>Sekian Dan Terimakasih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NINJA URBAN</dc:title>
  <dc:creator>ASUS</dc:creator>
  <cp:lastModifiedBy>ASUS</cp:lastModifiedBy>
  <cp:revision>17</cp:revision>
  <dcterms:created xsi:type="dcterms:W3CDTF">2014-10-10T08:59:50Z</dcterms:created>
  <dcterms:modified xsi:type="dcterms:W3CDTF">2014-10-13T17:37:28Z</dcterms:modified>
</cp:coreProperties>
</file>