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4" r:id="rId6"/>
    <p:sldId id="260" r:id="rId7"/>
    <p:sldId id="267" r:id="rId8"/>
    <p:sldId id="261" r:id="rId9"/>
    <p:sldId id="262" r:id="rId10"/>
    <p:sldId id="263" r:id="rId11"/>
    <p:sldId id="268" r:id="rId12"/>
    <p:sldId id="264" r:id="rId13"/>
    <p:sldId id="265" r:id="rId14"/>
    <p:sldId id="269" r:id="rId15"/>
    <p:sldId id="270" r:id="rId16"/>
    <p:sldId id="271" r:id="rId17"/>
    <p:sldId id="27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5" autoAdjust="0"/>
    <p:restoredTop sz="94660"/>
  </p:normalViewPr>
  <p:slideViewPr>
    <p:cSldViewPr>
      <p:cViewPr varScale="1">
        <p:scale>
          <a:sx n="85" d="100"/>
          <a:sy n="85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D29BD-0D00-4900-BBDE-78C66F55528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737568-C3DD-45C1-85BD-E49BED484416}">
      <dgm:prSet phldrT="[Text]" custT="1"/>
      <dgm:spPr/>
      <dgm:t>
        <a:bodyPr/>
        <a:lstStyle/>
        <a:p>
          <a:r>
            <a:rPr lang="en-US" sz="2000" b="1" dirty="0" smtClean="0"/>
            <a:t>1. REGISTRASI MONTA</a:t>
          </a:r>
          <a:endParaRPr lang="en-US" sz="2000" b="1" dirty="0"/>
        </a:p>
      </dgm:t>
    </dgm:pt>
    <dgm:pt modelId="{82B09F19-48D9-404B-B656-A2E6E14E692F}" type="parTrans" cxnId="{F04D3C65-FF31-4638-B8BC-3A0E20041A67}">
      <dgm:prSet/>
      <dgm:spPr/>
      <dgm:t>
        <a:bodyPr/>
        <a:lstStyle/>
        <a:p>
          <a:endParaRPr lang="en-US" sz="2000" b="1"/>
        </a:p>
      </dgm:t>
    </dgm:pt>
    <dgm:pt modelId="{F5A08297-7086-4452-B703-5066E7C01556}" type="sibTrans" cxnId="{F04D3C65-FF31-4638-B8BC-3A0E20041A67}">
      <dgm:prSet custT="1"/>
      <dgm:spPr/>
      <dgm:t>
        <a:bodyPr/>
        <a:lstStyle/>
        <a:p>
          <a:endParaRPr lang="en-US" sz="2000" b="1"/>
        </a:p>
      </dgm:t>
    </dgm:pt>
    <dgm:pt modelId="{30E148C9-2344-42F2-A36A-4E7D49565B41}">
      <dgm:prSet custT="1"/>
      <dgm:spPr/>
      <dgm:t>
        <a:bodyPr/>
        <a:lstStyle/>
        <a:p>
          <a:r>
            <a:rPr lang="en-US" sz="2000" b="1" dirty="0" smtClean="0"/>
            <a:t>2. PENGAJUAN PROPOSAL</a:t>
          </a:r>
          <a:endParaRPr lang="en-US" sz="2000" b="1" dirty="0" smtClean="0"/>
        </a:p>
      </dgm:t>
    </dgm:pt>
    <dgm:pt modelId="{3EB055D4-D242-489D-BAD8-ACBBA37022A6}" type="parTrans" cxnId="{DDC8CE6A-29B8-46D2-A029-418AD9A3A639}">
      <dgm:prSet/>
      <dgm:spPr/>
      <dgm:t>
        <a:bodyPr/>
        <a:lstStyle/>
        <a:p>
          <a:endParaRPr lang="en-US" sz="2000" b="1"/>
        </a:p>
      </dgm:t>
    </dgm:pt>
    <dgm:pt modelId="{732F2972-7777-4A53-A658-7189647C9BD6}" type="sibTrans" cxnId="{DDC8CE6A-29B8-46D2-A029-418AD9A3A639}">
      <dgm:prSet custT="1"/>
      <dgm:spPr/>
      <dgm:t>
        <a:bodyPr/>
        <a:lstStyle/>
        <a:p>
          <a:endParaRPr lang="en-US" sz="2000" b="1"/>
        </a:p>
      </dgm:t>
    </dgm:pt>
    <dgm:pt modelId="{3A64C7DD-58A0-49CE-A95B-8B4166E8CB21}">
      <dgm:prSet custT="1"/>
      <dgm:spPr/>
      <dgm:t>
        <a:bodyPr/>
        <a:lstStyle/>
        <a:p>
          <a:r>
            <a:rPr lang="en-US" sz="2000" b="1" dirty="0" smtClean="0"/>
            <a:t>3. SIDANG PROPOSAL TA</a:t>
          </a:r>
          <a:endParaRPr lang="en-US" sz="2000" b="1" dirty="0" smtClean="0"/>
        </a:p>
      </dgm:t>
    </dgm:pt>
    <dgm:pt modelId="{A62B9F0D-A39A-4F8A-9AB3-E7037410B1BA}" type="parTrans" cxnId="{FB62B85D-86C8-4315-BECD-24EE9E9D9057}">
      <dgm:prSet/>
      <dgm:spPr/>
      <dgm:t>
        <a:bodyPr/>
        <a:lstStyle/>
        <a:p>
          <a:endParaRPr lang="en-US" sz="2000" b="1"/>
        </a:p>
      </dgm:t>
    </dgm:pt>
    <dgm:pt modelId="{35D3FDCB-9932-4E60-83AE-086DEB13838C}" type="sibTrans" cxnId="{FB62B85D-86C8-4315-BECD-24EE9E9D9057}">
      <dgm:prSet custT="1"/>
      <dgm:spPr/>
      <dgm:t>
        <a:bodyPr/>
        <a:lstStyle/>
        <a:p>
          <a:endParaRPr lang="en-US" sz="2000" b="1"/>
        </a:p>
      </dgm:t>
    </dgm:pt>
    <dgm:pt modelId="{79708A67-A6E0-4EAB-B541-5BE892C0813D}">
      <dgm:prSet custT="1"/>
      <dgm:spPr/>
      <dgm:t>
        <a:bodyPr/>
        <a:lstStyle/>
        <a:p>
          <a:r>
            <a:rPr lang="en-US" sz="2000" b="1" dirty="0" smtClean="0"/>
            <a:t>4. MASA PENGERJAAN TA</a:t>
          </a:r>
          <a:endParaRPr lang="en-US" sz="2000" b="1" dirty="0" smtClean="0"/>
        </a:p>
      </dgm:t>
    </dgm:pt>
    <dgm:pt modelId="{4E96FCE3-E12F-49E5-B2CA-455E1CD93E0A}" type="parTrans" cxnId="{A178693A-AD8F-4E7A-8261-6CFAC9B7DB72}">
      <dgm:prSet/>
      <dgm:spPr/>
      <dgm:t>
        <a:bodyPr/>
        <a:lstStyle/>
        <a:p>
          <a:endParaRPr lang="en-US" sz="2000" b="1"/>
        </a:p>
      </dgm:t>
    </dgm:pt>
    <dgm:pt modelId="{A6276B08-3AB1-4B50-AA1C-F156DCA7E5CB}" type="sibTrans" cxnId="{A178693A-AD8F-4E7A-8261-6CFAC9B7DB72}">
      <dgm:prSet custT="1"/>
      <dgm:spPr/>
      <dgm:t>
        <a:bodyPr/>
        <a:lstStyle/>
        <a:p>
          <a:endParaRPr lang="en-US" sz="2000" b="1"/>
        </a:p>
      </dgm:t>
    </dgm:pt>
    <dgm:pt modelId="{6A1EAEF6-4DAE-4DB4-BFD5-7183B45AD440}">
      <dgm:prSet custT="1"/>
      <dgm:spPr/>
      <dgm:t>
        <a:bodyPr/>
        <a:lstStyle/>
        <a:p>
          <a:r>
            <a:rPr lang="en-US" sz="2000" b="1" dirty="0" smtClean="0"/>
            <a:t>5. PENGAJUAN SIDANG TA</a:t>
          </a:r>
          <a:endParaRPr lang="en-US" sz="2000" b="1" dirty="0" smtClean="0"/>
        </a:p>
      </dgm:t>
    </dgm:pt>
    <dgm:pt modelId="{9EBF1411-44A9-4BCD-BD7A-36FFA9FE89D7}" type="parTrans" cxnId="{4ED80D2F-7ACA-4644-B479-89F60AF8AE72}">
      <dgm:prSet/>
      <dgm:spPr/>
      <dgm:t>
        <a:bodyPr/>
        <a:lstStyle/>
        <a:p>
          <a:endParaRPr lang="en-US" sz="2000" b="1"/>
        </a:p>
      </dgm:t>
    </dgm:pt>
    <dgm:pt modelId="{1ECB63F8-12F8-4B08-997F-FEF2B4C32022}" type="sibTrans" cxnId="{4ED80D2F-7ACA-4644-B479-89F60AF8AE72}">
      <dgm:prSet custT="1"/>
      <dgm:spPr/>
      <dgm:t>
        <a:bodyPr/>
        <a:lstStyle/>
        <a:p>
          <a:endParaRPr lang="en-US" sz="2000" b="1"/>
        </a:p>
      </dgm:t>
    </dgm:pt>
    <dgm:pt modelId="{8CC25FE2-F2FD-4F0C-856E-85F60DC9352F}">
      <dgm:prSet custT="1"/>
      <dgm:spPr/>
      <dgm:t>
        <a:bodyPr/>
        <a:lstStyle/>
        <a:p>
          <a:r>
            <a:rPr lang="en-US" sz="2000" b="1" dirty="0" smtClean="0"/>
            <a:t>6. SIDANG TA</a:t>
          </a:r>
          <a:endParaRPr lang="en-US" sz="2000" b="1" dirty="0" smtClean="0"/>
        </a:p>
      </dgm:t>
    </dgm:pt>
    <dgm:pt modelId="{6475FE73-F98C-4794-B29C-A9AD751F960D}" type="parTrans" cxnId="{A928E3D7-8E3A-43DA-89B3-B8000DBF9BC2}">
      <dgm:prSet/>
      <dgm:spPr/>
      <dgm:t>
        <a:bodyPr/>
        <a:lstStyle/>
        <a:p>
          <a:endParaRPr lang="en-US" sz="2000" b="1"/>
        </a:p>
      </dgm:t>
    </dgm:pt>
    <dgm:pt modelId="{E2210ED4-1880-45DC-B7F7-804E7373EF81}" type="sibTrans" cxnId="{A928E3D7-8E3A-43DA-89B3-B8000DBF9BC2}">
      <dgm:prSet custT="1"/>
      <dgm:spPr/>
      <dgm:t>
        <a:bodyPr/>
        <a:lstStyle/>
        <a:p>
          <a:endParaRPr lang="en-US" sz="2000" b="1"/>
        </a:p>
      </dgm:t>
    </dgm:pt>
    <dgm:pt modelId="{F2981AAA-1E26-4EC6-9A25-130BB13D5BB7}">
      <dgm:prSet custT="1"/>
      <dgm:spPr/>
      <dgm:t>
        <a:bodyPr/>
        <a:lstStyle/>
        <a:p>
          <a:r>
            <a:rPr lang="en-US" sz="2000" b="1" dirty="0" smtClean="0"/>
            <a:t>7. REVISI</a:t>
          </a:r>
          <a:endParaRPr lang="en-US" sz="2000" b="1" dirty="0" smtClean="0"/>
        </a:p>
      </dgm:t>
    </dgm:pt>
    <dgm:pt modelId="{7DA65DDC-2023-4597-A456-1A99E4D4E0DC}" type="parTrans" cxnId="{587C2CC9-8E35-4AB5-B286-1B3E00F774D8}">
      <dgm:prSet/>
      <dgm:spPr/>
      <dgm:t>
        <a:bodyPr/>
        <a:lstStyle/>
        <a:p>
          <a:endParaRPr lang="en-US" sz="2000" b="1"/>
        </a:p>
      </dgm:t>
    </dgm:pt>
    <dgm:pt modelId="{9022678E-4D15-400E-A91E-C50F0FBF6D12}" type="sibTrans" cxnId="{587C2CC9-8E35-4AB5-B286-1B3E00F774D8}">
      <dgm:prSet custT="1"/>
      <dgm:spPr/>
      <dgm:t>
        <a:bodyPr/>
        <a:lstStyle/>
        <a:p>
          <a:endParaRPr lang="en-US" sz="2000" b="1"/>
        </a:p>
      </dgm:t>
    </dgm:pt>
    <dgm:pt modelId="{FE0ED72E-6BF7-4F06-A68F-C8EE4DD9745B}">
      <dgm:prSet custT="1"/>
      <dgm:spPr/>
      <dgm:t>
        <a:bodyPr/>
        <a:lstStyle/>
        <a:p>
          <a:r>
            <a:rPr lang="en-US" sz="2000" b="1" dirty="0" smtClean="0"/>
            <a:t>8. YUDISIUM</a:t>
          </a:r>
          <a:endParaRPr lang="en-US" sz="2000" b="1" dirty="0"/>
        </a:p>
      </dgm:t>
    </dgm:pt>
    <dgm:pt modelId="{DEA62F5E-3452-4EF3-BC21-F564FB87896B}" type="parTrans" cxnId="{3B40305E-FC0C-46C9-BD62-2E80C0D4C2C9}">
      <dgm:prSet/>
      <dgm:spPr/>
      <dgm:t>
        <a:bodyPr/>
        <a:lstStyle/>
        <a:p>
          <a:endParaRPr lang="en-US" sz="2000" b="1"/>
        </a:p>
      </dgm:t>
    </dgm:pt>
    <dgm:pt modelId="{359DA4C4-9156-49A7-A6BC-86941405A1B9}" type="sibTrans" cxnId="{3B40305E-FC0C-46C9-BD62-2E80C0D4C2C9}">
      <dgm:prSet/>
      <dgm:spPr/>
      <dgm:t>
        <a:bodyPr/>
        <a:lstStyle/>
        <a:p>
          <a:endParaRPr lang="en-US" sz="2000" b="1"/>
        </a:p>
      </dgm:t>
    </dgm:pt>
    <dgm:pt modelId="{DFC14845-2A8E-406F-8EF1-DFC3EF2B3C60}" type="pres">
      <dgm:prSet presAssocID="{119D29BD-0D00-4900-BBDE-78C66F555283}" presName="diagram" presStyleCnt="0">
        <dgm:presLayoutVars>
          <dgm:dir/>
          <dgm:resizeHandles val="exact"/>
        </dgm:presLayoutVars>
      </dgm:prSet>
      <dgm:spPr/>
    </dgm:pt>
    <dgm:pt modelId="{50C466B3-7262-4185-AA86-4D72AEE85EA3}" type="pres">
      <dgm:prSet presAssocID="{E4737568-C3DD-45C1-85BD-E49BED48441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CBEC6-C886-431B-A6E7-3064578F4FED}" type="pres">
      <dgm:prSet presAssocID="{F5A08297-7086-4452-B703-5066E7C01556}" presName="sibTrans" presStyleLbl="sibTrans2D1" presStyleIdx="0" presStyleCnt="7"/>
      <dgm:spPr/>
    </dgm:pt>
    <dgm:pt modelId="{090CBB69-021B-4648-A93D-A6C99D07FA27}" type="pres">
      <dgm:prSet presAssocID="{F5A08297-7086-4452-B703-5066E7C01556}" presName="connectorText" presStyleLbl="sibTrans2D1" presStyleIdx="0" presStyleCnt="7"/>
      <dgm:spPr/>
    </dgm:pt>
    <dgm:pt modelId="{5398B7C8-3356-436D-A2B8-25B98FB40FCA}" type="pres">
      <dgm:prSet presAssocID="{30E148C9-2344-42F2-A36A-4E7D49565B41}" presName="node" presStyleLbl="node1" presStyleIdx="1" presStyleCnt="8">
        <dgm:presLayoutVars>
          <dgm:bulletEnabled val="1"/>
        </dgm:presLayoutVars>
      </dgm:prSet>
      <dgm:spPr/>
    </dgm:pt>
    <dgm:pt modelId="{B9F79A32-425C-4003-BB54-DC040E99B409}" type="pres">
      <dgm:prSet presAssocID="{732F2972-7777-4A53-A658-7189647C9BD6}" presName="sibTrans" presStyleLbl="sibTrans2D1" presStyleIdx="1" presStyleCnt="7"/>
      <dgm:spPr/>
    </dgm:pt>
    <dgm:pt modelId="{A3CA178C-A533-493B-895B-EDF53D205A3F}" type="pres">
      <dgm:prSet presAssocID="{732F2972-7777-4A53-A658-7189647C9BD6}" presName="connectorText" presStyleLbl="sibTrans2D1" presStyleIdx="1" presStyleCnt="7"/>
      <dgm:spPr/>
    </dgm:pt>
    <dgm:pt modelId="{D08364AB-7604-4A50-95DF-2B0B95C795A2}" type="pres">
      <dgm:prSet presAssocID="{3A64C7DD-58A0-49CE-A95B-8B4166E8CB21}" presName="node" presStyleLbl="node1" presStyleIdx="2" presStyleCnt="8">
        <dgm:presLayoutVars>
          <dgm:bulletEnabled val="1"/>
        </dgm:presLayoutVars>
      </dgm:prSet>
      <dgm:spPr/>
    </dgm:pt>
    <dgm:pt modelId="{B232D203-709B-426C-BA05-6CC8AA2475C1}" type="pres">
      <dgm:prSet presAssocID="{35D3FDCB-9932-4E60-83AE-086DEB13838C}" presName="sibTrans" presStyleLbl="sibTrans2D1" presStyleIdx="2" presStyleCnt="7"/>
      <dgm:spPr/>
    </dgm:pt>
    <dgm:pt modelId="{7E9122FE-EEFF-4474-84C2-1B32A45D2F20}" type="pres">
      <dgm:prSet presAssocID="{35D3FDCB-9932-4E60-83AE-086DEB13838C}" presName="connectorText" presStyleLbl="sibTrans2D1" presStyleIdx="2" presStyleCnt="7"/>
      <dgm:spPr/>
    </dgm:pt>
    <dgm:pt modelId="{C44D664C-7DC9-4678-B061-DB0499B25D40}" type="pres">
      <dgm:prSet presAssocID="{79708A67-A6E0-4EAB-B541-5BE892C0813D}" presName="node" presStyleLbl="node1" presStyleIdx="3" presStyleCnt="8">
        <dgm:presLayoutVars>
          <dgm:bulletEnabled val="1"/>
        </dgm:presLayoutVars>
      </dgm:prSet>
      <dgm:spPr/>
    </dgm:pt>
    <dgm:pt modelId="{74976D3F-7E69-45C9-ACC9-DDED7120DD6E}" type="pres">
      <dgm:prSet presAssocID="{A6276B08-3AB1-4B50-AA1C-F156DCA7E5CB}" presName="sibTrans" presStyleLbl="sibTrans2D1" presStyleIdx="3" presStyleCnt="7"/>
      <dgm:spPr/>
    </dgm:pt>
    <dgm:pt modelId="{ADC054B5-C77A-49E8-ACCF-6B163D7F5498}" type="pres">
      <dgm:prSet presAssocID="{A6276B08-3AB1-4B50-AA1C-F156DCA7E5CB}" presName="connectorText" presStyleLbl="sibTrans2D1" presStyleIdx="3" presStyleCnt="7"/>
      <dgm:spPr/>
    </dgm:pt>
    <dgm:pt modelId="{B395B739-DAF5-49F9-B465-56C9D68CCF43}" type="pres">
      <dgm:prSet presAssocID="{6A1EAEF6-4DAE-4DB4-BFD5-7183B45AD44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BDB74-443D-4FB0-B5D6-110AB717AA63}" type="pres">
      <dgm:prSet presAssocID="{1ECB63F8-12F8-4B08-997F-FEF2B4C32022}" presName="sibTrans" presStyleLbl="sibTrans2D1" presStyleIdx="4" presStyleCnt="7"/>
      <dgm:spPr/>
    </dgm:pt>
    <dgm:pt modelId="{0FA6BB0E-2D8A-481A-8F1C-7B6A5CF2C74D}" type="pres">
      <dgm:prSet presAssocID="{1ECB63F8-12F8-4B08-997F-FEF2B4C32022}" presName="connectorText" presStyleLbl="sibTrans2D1" presStyleIdx="4" presStyleCnt="7"/>
      <dgm:spPr/>
    </dgm:pt>
    <dgm:pt modelId="{A87F64EA-6C9F-4EA7-AC3D-7C65E8630663}" type="pres">
      <dgm:prSet presAssocID="{8CC25FE2-F2FD-4F0C-856E-85F60DC9352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DF837-5681-4F8D-BC92-2FDA2FF21C05}" type="pres">
      <dgm:prSet presAssocID="{E2210ED4-1880-45DC-B7F7-804E7373EF81}" presName="sibTrans" presStyleLbl="sibTrans2D1" presStyleIdx="5" presStyleCnt="7"/>
      <dgm:spPr/>
    </dgm:pt>
    <dgm:pt modelId="{C8332DEB-0A64-420A-945E-3987BB385237}" type="pres">
      <dgm:prSet presAssocID="{E2210ED4-1880-45DC-B7F7-804E7373EF81}" presName="connectorText" presStyleLbl="sibTrans2D1" presStyleIdx="5" presStyleCnt="7"/>
      <dgm:spPr/>
    </dgm:pt>
    <dgm:pt modelId="{95505F68-B25E-48B7-A691-DDCE52A7711B}" type="pres">
      <dgm:prSet presAssocID="{F2981AAA-1E26-4EC6-9A25-130BB13D5BB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86F44-24D4-447A-ABE6-3D2D9B139EAE}" type="pres">
      <dgm:prSet presAssocID="{9022678E-4D15-400E-A91E-C50F0FBF6D12}" presName="sibTrans" presStyleLbl="sibTrans2D1" presStyleIdx="6" presStyleCnt="7"/>
      <dgm:spPr/>
    </dgm:pt>
    <dgm:pt modelId="{F51F20E9-EAB1-4D72-87FE-3262F64BBC8D}" type="pres">
      <dgm:prSet presAssocID="{9022678E-4D15-400E-A91E-C50F0FBF6D12}" presName="connectorText" presStyleLbl="sibTrans2D1" presStyleIdx="6" presStyleCnt="7"/>
      <dgm:spPr/>
    </dgm:pt>
    <dgm:pt modelId="{93E574EC-A091-410D-B9B9-95EA776D028C}" type="pres">
      <dgm:prSet presAssocID="{FE0ED72E-6BF7-4F06-A68F-C8EE4DD9745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7C2CC9-8E35-4AB5-B286-1B3E00F774D8}" srcId="{119D29BD-0D00-4900-BBDE-78C66F555283}" destId="{F2981AAA-1E26-4EC6-9A25-130BB13D5BB7}" srcOrd="6" destOrd="0" parTransId="{7DA65DDC-2023-4597-A456-1A99E4D4E0DC}" sibTransId="{9022678E-4D15-400E-A91E-C50F0FBF6D12}"/>
    <dgm:cxn modelId="{1FA028BF-C88B-434C-8191-B4E78B557092}" type="presOf" srcId="{E4737568-C3DD-45C1-85BD-E49BED484416}" destId="{50C466B3-7262-4185-AA86-4D72AEE85EA3}" srcOrd="0" destOrd="0" presId="urn:microsoft.com/office/officeart/2005/8/layout/process5"/>
    <dgm:cxn modelId="{059AE71B-2D39-4749-AE42-EF1723590558}" type="presOf" srcId="{119D29BD-0D00-4900-BBDE-78C66F555283}" destId="{DFC14845-2A8E-406F-8EF1-DFC3EF2B3C60}" srcOrd="0" destOrd="0" presId="urn:microsoft.com/office/officeart/2005/8/layout/process5"/>
    <dgm:cxn modelId="{9417C866-8EF4-4990-9E7A-003062D949AC}" type="presOf" srcId="{1ECB63F8-12F8-4B08-997F-FEF2B4C32022}" destId="{0FA6BB0E-2D8A-481A-8F1C-7B6A5CF2C74D}" srcOrd="1" destOrd="0" presId="urn:microsoft.com/office/officeart/2005/8/layout/process5"/>
    <dgm:cxn modelId="{66F1A83C-7F3C-4992-8269-D9D566A42A05}" type="presOf" srcId="{30E148C9-2344-42F2-A36A-4E7D49565B41}" destId="{5398B7C8-3356-436D-A2B8-25B98FB40FCA}" srcOrd="0" destOrd="0" presId="urn:microsoft.com/office/officeart/2005/8/layout/process5"/>
    <dgm:cxn modelId="{0F1764E8-51AA-4937-ACFC-E29E38827B75}" type="presOf" srcId="{A6276B08-3AB1-4B50-AA1C-F156DCA7E5CB}" destId="{74976D3F-7E69-45C9-ACC9-DDED7120DD6E}" srcOrd="0" destOrd="0" presId="urn:microsoft.com/office/officeart/2005/8/layout/process5"/>
    <dgm:cxn modelId="{25F75707-9A1F-46E9-95FA-09B93BAE3C8C}" type="presOf" srcId="{E2210ED4-1880-45DC-B7F7-804E7373EF81}" destId="{C8332DEB-0A64-420A-945E-3987BB385237}" srcOrd="1" destOrd="0" presId="urn:microsoft.com/office/officeart/2005/8/layout/process5"/>
    <dgm:cxn modelId="{AC0A5F2F-AD6A-4A3E-8401-5B5FD01FCFA7}" type="presOf" srcId="{6A1EAEF6-4DAE-4DB4-BFD5-7183B45AD440}" destId="{B395B739-DAF5-49F9-B465-56C9D68CCF43}" srcOrd="0" destOrd="0" presId="urn:microsoft.com/office/officeart/2005/8/layout/process5"/>
    <dgm:cxn modelId="{D1489E02-FA49-4BF6-AC44-1271C3D93E8A}" type="presOf" srcId="{9022678E-4D15-400E-A91E-C50F0FBF6D12}" destId="{2B986F44-24D4-447A-ABE6-3D2D9B139EAE}" srcOrd="0" destOrd="0" presId="urn:microsoft.com/office/officeart/2005/8/layout/process5"/>
    <dgm:cxn modelId="{2E306BEE-FFEB-42F0-9369-C35B42519782}" type="presOf" srcId="{9022678E-4D15-400E-A91E-C50F0FBF6D12}" destId="{F51F20E9-EAB1-4D72-87FE-3262F64BBC8D}" srcOrd="1" destOrd="0" presId="urn:microsoft.com/office/officeart/2005/8/layout/process5"/>
    <dgm:cxn modelId="{4D5C76EA-106B-4075-8EB5-0510C7A23876}" type="presOf" srcId="{8CC25FE2-F2FD-4F0C-856E-85F60DC9352F}" destId="{A87F64EA-6C9F-4EA7-AC3D-7C65E8630663}" srcOrd="0" destOrd="0" presId="urn:microsoft.com/office/officeart/2005/8/layout/process5"/>
    <dgm:cxn modelId="{43D28AAB-B059-430E-818D-8B360E2D95A1}" type="presOf" srcId="{3A64C7DD-58A0-49CE-A95B-8B4166E8CB21}" destId="{D08364AB-7604-4A50-95DF-2B0B95C795A2}" srcOrd="0" destOrd="0" presId="urn:microsoft.com/office/officeart/2005/8/layout/process5"/>
    <dgm:cxn modelId="{90A4D640-F1B4-43B4-9C43-1D61B276050A}" type="presOf" srcId="{1ECB63F8-12F8-4B08-997F-FEF2B4C32022}" destId="{353BDB74-443D-4FB0-B5D6-110AB717AA63}" srcOrd="0" destOrd="0" presId="urn:microsoft.com/office/officeart/2005/8/layout/process5"/>
    <dgm:cxn modelId="{84017B22-7CFC-45FF-B827-148B8CE09796}" type="presOf" srcId="{F5A08297-7086-4452-B703-5066E7C01556}" destId="{090CBB69-021B-4648-A93D-A6C99D07FA27}" srcOrd="1" destOrd="0" presId="urn:microsoft.com/office/officeart/2005/8/layout/process5"/>
    <dgm:cxn modelId="{D8987905-B6C6-49E7-A90F-49D5D016EBF0}" type="presOf" srcId="{35D3FDCB-9932-4E60-83AE-086DEB13838C}" destId="{B232D203-709B-426C-BA05-6CC8AA2475C1}" srcOrd="0" destOrd="0" presId="urn:microsoft.com/office/officeart/2005/8/layout/process5"/>
    <dgm:cxn modelId="{FB7F781A-2BD7-4A1C-8C64-E15B43C53E5A}" type="presOf" srcId="{F2981AAA-1E26-4EC6-9A25-130BB13D5BB7}" destId="{95505F68-B25E-48B7-A691-DDCE52A7711B}" srcOrd="0" destOrd="0" presId="urn:microsoft.com/office/officeart/2005/8/layout/process5"/>
    <dgm:cxn modelId="{67ACB17C-F205-4714-B734-B32363C8C2F7}" type="presOf" srcId="{F5A08297-7086-4452-B703-5066E7C01556}" destId="{D68CBEC6-C886-431B-A6E7-3064578F4FED}" srcOrd="0" destOrd="0" presId="urn:microsoft.com/office/officeart/2005/8/layout/process5"/>
    <dgm:cxn modelId="{ED9C1E81-0339-4B93-A793-60E1EC1C2956}" type="presOf" srcId="{732F2972-7777-4A53-A658-7189647C9BD6}" destId="{A3CA178C-A533-493B-895B-EDF53D205A3F}" srcOrd="1" destOrd="0" presId="urn:microsoft.com/office/officeart/2005/8/layout/process5"/>
    <dgm:cxn modelId="{D34EB829-DCA1-4E65-B970-2A652AEEC905}" type="presOf" srcId="{E2210ED4-1880-45DC-B7F7-804E7373EF81}" destId="{B74DF837-5681-4F8D-BC92-2FDA2FF21C05}" srcOrd="0" destOrd="0" presId="urn:microsoft.com/office/officeart/2005/8/layout/process5"/>
    <dgm:cxn modelId="{F04D3C65-FF31-4638-B8BC-3A0E20041A67}" srcId="{119D29BD-0D00-4900-BBDE-78C66F555283}" destId="{E4737568-C3DD-45C1-85BD-E49BED484416}" srcOrd="0" destOrd="0" parTransId="{82B09F19-48D9-404B-B656-A2E6E14E692F}" sibTransId="{F5A08297-7086-4452-B703-5066E7C01556}"/>
    <dgm:cxn modelId="{20C78A33-19BE-495F-98ED-6424960C703C}" type="presOf" srcId="{FE0ED72E-6BF7-4F06-A68F-C8EE4DD9745B}" destId="{93E574EC-A091-410D-B9B9-95EA776D028C}" srcOrd="0" destOrd="0" presId="urn:microsoft.com/office/officeart/2005/8/layout/process5"/>
    <dgm:cxn modelId="{CE532FE8-0FD0-4AB5-BBAE-59FC25913912}" type="presOf" srcId="{79708A67-A6E0-4EAB-B541-5BE892C0813D}" destId="{C44D664C-7DC9-4678-B061-DB0499B25D40}" srcOrd="0" destOrd="0" presId="urn:microsoft.com/office/officeart/2005/8/layout/process5"/>
    <dgm:cxn modelId="{FB62B85D-86C8-4315-BECD-24EE9E9D9057}" srcId="{119D29BD-0D00-4900-BBDE-78C66F555283}" destId="{3A64C7DD-58A0-49CE-A95B-8B4166E8CB21}" srcOrd="2" destOrd="0" parTransId="{A62B9F0D-A39A-4F8A-9AB3-E7037410B1BA}" sibTransId="{35D3FDCB-9932-4E60-83AE-086DEB13838C}"/>
    <dgm:cxn modelId="{D7709181-3DBF-462F-B1F8-04491A2B52C3}" type="presOf" srcId="{732F2972-7777-4A53-A658-7189647C9BD6}" destId="{B9F79A32-425C-4003-BB54-DC040E99B409}" srcOrd="0" destOrd="0" presId="urn:microsoft.com/office/officeart/2005/8/layout/process5"/>
    <dgm:cxn modelId="{A178693A-AD8F-4E7A-8261-6CFAC9B7DB72}" srcId="{119D29BD-0D00-4900-BBDE-78C66F555283}" destId="{79708A67-A6E0-4EAB-B541-5BE892C0813D}" srcOrd="3" destOrd="0" parTransId="{4E96FCE3-E12F-49E5-B2CA-455E1CD93E0A}" sibTransId="{A6276B08-3AB1-4B50-AA1C-F156DCA7E5CB}"/>
    <dgm:cxn modelId="{3B40305E-FC0C-46C9-BD62-2E80C0D4C2C9}" srcId="{119D29BD-0D00-4900-BBDE-78C66F555283}" destId="{FE0ED72E-6BF7-4F06-A68F-C8EE4DD9745B}" srcOrd="7" destOrd="0" parTransId="{DEA62F5E-3452-4EF3-BC21-F564FB87896B}" sibTransId="{359DA4C4-9156-49A7-A6BC-86941405A1B9}"/>
    <dgm:cxn modelId="{DDC8CE6A-29B8-46D2-A029-418AD9A3A639}" srcId="{119D29BD-0D00-4900-BBDE-78C66F555283}" destId="{30E148C9-2344-42F2-A36A-4E7D49565B41}" srcOrd="1" destOrd="0" parTransId="{3EB055D4-D242-489D-BAD8-ACBBA37022A6}" sibTransId="{732F2972-7777-4A53-A658-7189647C9BD6}"/>
    <dgm:cxn modelId="{72CB8F12-E74B-4226-8AEA-BE640F7B4C3B}" type="presOf" srcId="{A6276B08-3AB1-4B50-AA1C-F156DCA7E5CB}" destId="{ADC054B5-C77A-49E8-ACCF-6B163D7F5498}" srcOrd="1" destOrd="0" presId="urn:microsoft.com/office/officeart/2005/8/layout/process5"/>
    <dgm:cxn modelId="{A928E3D7-8E3A-43DA-89B3-B8000DBF9BC2}" srcId="{119D29BD-0D00-4900-BBDE-78C66F555283}" destId="{8CC25FE2-F2FD-4F0C-856E-85F60DC9352F}" srcOrd="5" destOrd="0" parTransId="{6475FE73-F98C-4794-B29C-A9AD751F960D}" sibTransId="{E2210ED4-1880-45DC-B7F7-804E7373EF81}"/>
    <dgm:cxn modelId="{F1E2BA48-C648-47E2-B0AE-C3819371DB7A}" type="presOf" srcId="{35D3FDCB-9932-4E60-83AE-086DEB13838C}" destId="{7E9122FE-EEFF-4474-84C2-1B32A45D2F20}" srcOrd="1" destOrd="0" presId="urn:microsoft.com/office/officeart/2005/8/layout/process5"/>
    <dgm:cxn modelId="{4ED80D2F-7ACA-4644-B479-89F60AF8AE72}" srcId="{119D29BD-0D00-4900-BBDE-78C66F555283}" destId="{6A1EAEF6-4DAE-4DB4-BFD5-7183B45AD440}" srcOrd="4" destOrd="0" parTransId="{9EBF1411-44A9-4BCD-BD7A-36FFA9FE89D7}" sibTransId="{1ECB63F8-12F8-4B08-997F-FEF2B4C32022}"/>
    <dgm:cxn modelId="{5B80C1FB-D896-4FC9-A49A-B49095C26D3A}" type="presParOf" srcId="{DFC14845-2A8E-406F-8EF1-DFC3EF2B3C60}" destId="{50C466B3-7262-4185-AA86-4D72AEE85EA3}" srcOrd="0" destOrd="0" presId="urn:microsoft.com/office/officeart/2005/8/layout/process5"/>
    <dgm:cxn modelId="{9DF6A1B1-0F26-40CB-BD65-BE7A53534430}" type="presParOf" srcId="{DFC14845-2A8E-406F-8EF1-DFC3EF2B3C60}" destId="{D68CBEC6-C886-431B-A6E7-3064578F4FED}" srcOrd="1" destOrd="0" presId="urn:microsoft.com/office/officeart/2005/8/layout/process5"/>
    <dgm:cxn modelId="{92AB32DB-AA48-4CB1-AC0D-89AAD4E313B8}" type="presParOf" srcId="{D68CBEC6-C886-431B-A6E7-3064578F4FED}" destId="{090CBB69-021B-4648-A93D-A6C99D07FA27}" srcOrd="0" destOrd="0" presId="urn:microsoft.com/office/officeart/2005/8/layout/process5"/>
    <dgm:cxn modelId="{A28EA873-8726-402A-8930-279A08833520}" type="presParOf" srcId="{DFC14845-2A8E-406F-8EF1-DFC3EF2B3C60}" destId="{5398B7C8-3356-436D-A2B8-25B98FB40FCA}" srcOrd="2" destOrd="0" presId="urn:microsoft.com/office/officeart/2005/8/layout/process5"/>
    <dgm:cxn modelId="{2115B020-F409-4233-A057-1D4FA86FEB1B}" type="presParOf" srcId="{DFC14845-2A8E-406F-8EF1-DFC3EF2B3C60}" destId="{B9F79A32-425C-4003-BB54-DC040E99B409}" srcOrd="3" destOrd="0" presId="urn:microsoft.com/office/officeart/2005/8/layout/process5"/>
    <dgm:cxn modelId="{2B3CE841-E8C5-4C8D-8B81-917BBA160AE0}" type="presParOf" srcId="{B9F79A32-425C-4003-BB54-DC040E99B409}" destId="{A3CA178C-A533-493B-895B-EDF53D205A3F}" srcOrd="0" destOrd="0" presId="urn:microsoft.com/office/officeart/2005/8/layout/process5"/>
    <dgm:cxn modelId="{8749F7E9-4A91-4815-AB0A-18ECE50C74F9}" type="presParOf" srcId="{DFC14845-2A8E-406F-8EF1-DFC3EF2B3C60}" destId="{D08364AB-7604-4A50-95DF-2B0B95C795A2}" srcOrd="4" destOrd="0" presId="urn:microsoft.com/office/officeart/2005/8/layout/process5"/>
    <dgm:cxn modelId="{749AF1A4-B7FE-4A34-93A2-C14AA0AFF54F}" type="presParOf" srcId="{DFC14845-2A8E-406F-8EF1-DFC3EF2B3C60}" destId="{B232D203-709B-426C-BA05-6CC8AA2475C1}" srcOrd="5" destOrd="0" presId="urn:microsoft.com/office/officeart/2005/8/layout/process5"/>
    <dgm:cxn modelId="{7BA8FFC9-FCB5-429D-A956-9001B277EA1A}" type="presParOf" srcId="{B232D203-709B-426C-BA05-6CC8AA2475C1}" destId="{7E9122FE-EEFF-4474-84C2-1B32A45D2F20}" srcOrd="0" destOrd="0" presId="urn:microsoft.com/office/officeart/2005/8/layout/process5"/>
    <dgm:cxn modelId="{F1F36F20-27CB-4CF3-9BAD-1AC57B4CF905}" type="presParOf" srcId="{DFC14845-2A8E-406F-8EF1-DFC3EF2B3C60}" destId="{C44D664C-7DC9-4678-B061-DB0499B25D40}" srcOrd="6" destOrd="0" presId="urn:microsoft.com/office/officeart/2005/8/layout/process5"/>
    <dgm:cxn modelId="{D5E28A9F-B144-4B03-810B-20CA45D10EBB}" type="presParOf" srcId="{DFC14845-2A8E-406F-8EF1-DFC3EF2B3C60}" destId="{74976D3F-7E69-45C9-ACC9-DDED7120DD6E}" srcOrd="7" destOrd="0" presId="urn:microsoft.com/office/officeart/2005/8/layout/process5"/>
    <dgm:cxn modelId="{C49F97BB-0BFF-4C1E-9578-EB2C53A76E3B}" type="presParOf" srcId="{74976D3F-7E69-45C9-ACC9-DDED7120DD6E}" destId="{ADC054B5-C77A-49E8-ACCF-6B163D7F5498}" srcOrd="0" destOrd="0" presId="urn:microsoft.com/office/officeart/2005/8/layout/process5"/>
    <dgm:cxn modelId="{BF19AFC1-EA90-4C51-89D3-4BF7A1C52181}" type="presParOf" srcId="{DFC14845-2A8E-406F-8EF1-DFC3EF2B3C60}" destId="{B395B739-DAF5-49F9-B465-56C9D68CCF43}" srcOrd="8" destOrd="0" presId="urn:microsoft.com/office/officeart/2005/8/layout/process5"/>
    <dgm:cxn modelId="{A94DFA91-787F-4206-A7BB-FF8AAAFB4636}" type="presParOf" srcId="{DFC14845-2A8E-406F-8EF1-DFC3EF2B3C60}" destId="{353BDB74-443D-4FB0-B5D6-110AB717AA63}" srcOrd="9" destOrd="0" presId="urn:microsoft.com/office/officeart/2005/8/layout/process5"/>
    <dgm:cxn modelId="{C27697A0-74E8-4CC1-9FB5-17158680CE75}" type="presParOf" srcId="{353BDB74-443D-4FB0-B5D6-110AB717AA63}" destId="{0FA6BB0E-2D8A-481A-8F1C-7B6A5CF2C74D}" srcOrd="0" destOrd="0" presId="urn:microsoft.com/office/officeart/2005/8/layout/process5"/>
    <dgm:cxn modelId="{34902219-51B6-4689-B863-EB710829E57B}" type="presParOf" srcId="{DFC14845-2A8E-406F-8EF1-DFC3EF2B3C60}" destId="{A87F64EA-6C9F-4EA7-AC3D-7C65E8630663}" srcOrd="10" destOrd="0" presId="urn:microsoft.com/office/officeart/2005/8/layout/process5"/>
    <dgm:cxn modelId="{2A17F269-58B1-4162-9702-7A6475DF2ACC}" type="presParOf" srcId="{DFC14845-2A8E-406F-8EF1-DFC3EF2B3C60}" destId="{B74DF837-5681-4F8D-BC92-2FDA2FF21C05}" srcOrd="11" destOrd="0" presId="urn:microsoft.com/office/officeart/2005/8/layout/process5"/>
    <dgm:cxn modelId="{958D100B-9EEC-4852-8B02-32C373AF621C}" type="presParOf" srcId="{B74DF837-5681-4F8D-BC92-2FDA2FF21C05}" destId="{C8332DEB-0A64-420A-945E-3987BB385237}" srcOrd="0" destOrd="0" presId="urn:microsoft.com/office/officeart/2005/8/layout/process5"/>
    <dgm:cxn modelId="{8D2A6A4A-09CF-4B42-BB89-C8283E1778E8}" type="presParOf" srcId="{DFC14845-2A8E-406F-8EF1-DFC3EF2B3C60}" destId="{95505F68-B25E-48B7-A691-DDCE52A7711B}" srcOrd="12" destOrd="0" presId="urn:microsoft.com/office/officeart/2005/8/layout/process5"/>
    <dgm:cxn modelId="{726365AF-EEA2-4AA1-B2B3-7D5005A454C6}" type="presParOf" srcId="{DFC14845-2A8E-406F-8EF1-DFC3EF2B3C60}" destId="{2B986F44-24D4-447A-ABE6-3D2D9B139EAE}" srcOrd="13" destOrd="0" presId="urn:microsoft.com/office/officeart/2005/8/layout/process5"/>
    <dgm:cxn modelId="{0101DBAD-D9A0-498D-A4E5-B2DB2BB472A0}" type="presParOf" srcId="{2B986F44-24D4-447A-ABE6-3D2D9B139EAE}" destId="{F51F20E9-EAB1-4D72-87FE-3262F64BBC8D}" srcOrd="0" destOrd="0" presId="urn:microsoft.com/office/officeart/2005/8/layout/process5"/>
    <dgm:cxn modelId="{0516AAD5-D967-425C-A34A-BCE7009384B2}" type="presParOf" srcId="{DFC14845-2A8E-406F-8EF1-DFC3EF2B3C60}" destId="{93E574EC-A091-410D-B9B9-95EA776D028C}" srcOrd="14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06E6DE-156B-48BD-B18F-314DC5E3CE87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6E137DD-EE55-4848-AF57-7208E0A4A629}">
      <dgm:prSet phldrT="[Text]"/>
      <dgm:spPr/>
      <dgm:t>
        <a:bodyPr/>
        <a:lstStyle/>
        <a:p>
          <a:r>
            <a:rPr lang="en-US" dirty="0" smtClean="0"/>
            <a:t>LAMA PENGERJAAN</a:t>
          </a:r>
          <a:endParaRPr lang="en-US" dirty="0"/>
        </a:p>
      </dgm:t>
    </dgm:pt>
    <dgm:pt modelId="{2E423E2B-447D-4F82-833A-2418BD4860B4}" type="parTrans" cxnId="{BD7CC57C-4889-48C3-8FE4-7A7E41070D7D}">
      <dgm:prSet/>
      <dgm:spPr/>
      <dgm:t>
        <a:bodyPr/>
        <a:lstStyle/>
        <a:p>
          <a:endParaRPr lang="en-US"/>
        </a:p>
      </dgm:t>
    </dgm:pt>
    <dgm:pt modelId="{F6ED4D46-E667-49A0-91FA-306AC6EF6242}" type="sibTrans" cxnId="{BD7CC57C-4889-48C3-8FE4-7A7E41070D7D}">
      <dgm:prSet/>
      <dgm:spPr/>
      <dgm:t>
        <a:bodyPr/>
        <a:lstStyle/>
        <a:p>
          <a:endParaRPr lang="en-US"/>
        </a:p>
      </dgm:t>
    </dgm:pt>
    <dgm:pt modelId="{FEE9A83E-3012-4449-B865-FB2AA404AB0B}">
      <dgm:prSet phldrT="[Text]" custT="1"/>
      <dgm:spPr/>
      <dgm:t>
        <a:bodyPr/>
        <a:lstStyle/>
        <a:p>
          <a:r>
            <a:rPr lang="en-US" sz="2400" dirty="0" smtClean="0"/>
            <a:t>Paling </a:t>
          </a:r>
          <a:r>
            <a:rPr lang="en-US" sz="2400" dirty="0" err="1" smtClean="0"/>
            <a:t>sedikit</a:t>
          </a:r>
          <a:r>
            <a:rPr lang="en-US" sz="2400" dirty="0" smtClean="0"/>
            <a:t>	: </a:t>
          </a:r>
          <a:r>
            <a:rPr lang="en-US" sz="2400" b="1" dirty="0" smtClean="0"/>
            <a:t>3 </a:t>
          </a:r>
          <a:r>
            <a:rPr lang="en-US" sz="2400" b="1" dirty="0" err="1" smtClean="0"/>
            <a:t>bulan</a:t>
          </a:r>
          <a:r>
            <a:rPr lang="en-US" sz="2400" dirty="0" smtClean="0"/>
            <a:t>.</a:t>
          </a:r>
          <a:endParaRPr lang="en-US" sz="2400" dirty="0"/>
        </a:p>
      </dgm:t>
    </dgm:pt>
    <dgm:pt modelId="{E8F3F462-1439-4C88-8BA5-EE170F778E4B}" type="parTrans" cxnId="{A02C737F-A2D8-4C29-BC9B-24B14F1E33A6}">
      <dgm:prSet/>
      <dgm:spPr/>
      <dgm:t>
        <a:bodyPr/>
        <a:lstStyle/>
        <a:p>
          <a:endParaRPr lang="en-US"/>
        </a:p>
      </dgm:t>
    </dgm:pt>
    <dgm:pt modelId="{86AB51EA-9F43-47BD-BAA3-FED03099E3EB}" type="sibTrans" cxnId="{A02C737F-A2D8-4C29-BC9B-24B14F1E33A6}">
      <dgm:prSet/>
      <dgm:spPr/>
      <dgm:t>
        <a:bodyPr/>
        <a:lstStyle/>
        <a:p>
          <a:endParaRPr lang="en-US"/>
        </a:p>
      </dgm:t>
    </dgm:pt>
    <dgm:pt modelId="{94590325-DA43-448E-A621-4C528B34A711}">
      <dgm:prSet phldrT="[Text]" custT="1"/>
      <dgm:spPr/>
      <dgm:t>
        <a:bodyPr/>
        <a:lstStyle/>
        <a:p>
          <a:r>
            <a:rPr lang="en-US" sz="2400" dirty="0" smtClean="0"/>
            <a:t>Paling lama	: </a:t>
          </a:r>
          <a:r>
            <a:rPr lang="en-US" sz="2400" b="1" dirty="0" smtClean="0"/>
            <a:t>1 </a:t>
          </a:r>
          <a:r>
            <a:rPr lang="en-US" sz="2400" b="1" dirty="0" err="1" smtClean="0"/>
            <a:t>tahun</a:t>
          </a:r>
          <a:r>
            <a:rPr lang="en-US" sz="2400" dirty="0" smtClean="0"/>
            <a:t>. </a:t>
          </a:r>
          <a:r>
            <a:rPr lang="en-US" sz="2400" dirty="0" err="1" smtClean="0"/>
            <a:t>Jika</a:t>
          </a:r>
          <a:r>
            <a:rPr lang="en-US" sz="2400" dirty="0" smtClean="0"/>
            <a:t> </a:t>
          </a:r>
          <a:r>
            <a:rPr lang="en-US" sz="2400" dirty="0" err="1" smtClean="0"/>
            <a:t>lewat</a:t>
          </a:r>
          <a:r>
            <a:rPr lang="en-US" sz="2400" dirty="0" smtClean="0"/>
            <a:t> 1 </a:t>
          </a:r>
          <a:r>
            <a:rPr lang="en-US" sz="2400" dirty="0" err="1" smtClean="0"/>
            <a:t>tahun</a:t>
          </a:r>
          <a:r>
            <a:rPr lang="en-US" sz="2400" dirty="0" smtClean="0"/>
            <a:t> </a:t>
          </a:r>
          <a:r>
            <a:rPr lang="en-US" sz="2400" dirty="0" err="1" smtClean="0"/>
            <a:t>harus</a:t>
          </a:r>
          <a:r>
            <a:rPr lang="en-US" sz="2400" dirty="0" smtClean="0"/>
            <a:t> </a:t>
          </a:r>
          <a:r>
            <a:rPr lang="en-US" sz="2400" dirty="0" err="1" smtClean="0"/>
            <a:t>mengajukan</a:t>
          </a:r>
          <a:r>
            <a:rPr lang="en-US" sz="2400" dirty="0" smtClean="0"/>
            <a:t> </a:t>
          </a:r>
          <a:r>
            <a:rPr lang="en-US" sz="2400" dirty="0" err="1" smtClean="0"/>
            <a:t>judul</a:t>
          </a:r>
          <a:r>
            <a:rPr lang="en-US" sz="2400" dirty="0" smtClean="0"/>
            <a:t> </a:t>
          </a:r>
          <a:r>
            <a:rPr lang="en-US" sz="2400" dirty="0" err="1" smtClean="0"/>
            <a:t>baru</a:t>
          </a:r>
          <a:endParaRPr lang="en-US" sz="2400" dirty="0"/>
        </a:p>
      </dgm:t>
    </dgm:pt>
    <dgm:pt modelId="{96D7875F-C4AE-40F3-9C62-922ACFC4A1ED}" type="parTrans" cxnId="{EAA266E8-0857-47F1-8ABE-C6FF64A505B5}">
      <dgm:prSet/>
      <dgm:spPr/>
      <dgm:t>
        <a:bodyPr/>
        <a:lstStyle/>
        <a:p>
          <a:endParaRPr lang="en-US"/>
        </a:p>
      </dgm:t>
    </dgm:pt>
    <dgm:pt modelId="{A4BAE2ED-A636-432B-A66C-055DF693A079}" type="sibTrans" cxnId="{EAA266E8-0857-47F1-8ABE-C6FF64A505B5}">
      <dgm:prSet/>
      <dgm:spPr/>
      <dgm:t>
        <a:bodyPr/>
        <a:lstStyle/>
        <a:p>
          <a:endParaRPr lang="en-US"/>
        </a:p>
      </dgm:t>
    </dgm:pt>
    <dgm:pt modelId="{EAB9F570-FFDB-4F7F-A052-E5E9938DE02B}">
      <dgm:prSet phldrT="[Text]"/>
      <dgm:spPr/>
      <dgm:t>
        <a:bodyPr/>
        <a:lstStyle/>
        <a:p>
          <a:r>
            <a:rPr lang="en-US" dirty="0" smtClean="0"/>
            <a:t>BIMBINGAN</a:t>
          </a:r>
          <a:endParaRPr lang="en-US" dirty="0"/>
        </a:p>
      </dgm:t>
    </dgm:pt>
    <dgm:pt modelId="{2200C398-7765-4251-BA67-89E7D91B3BBC}" type="parTrans" cxnId="{E4D4E0A4-2232-443E-9555-E75D78A510BF}">
      <dgm:prSet/>
      <dgm:spPr/>
      <dgm:t>
        <a:bodyPr/>
        <a:lstStyle/>
        <a:p>
          <a:endParaRPr lang="en-US"/>
        </a:p>
      </dgm:t>
    </dgm:pt>
    <dgm:pt modelId="{E80426B5-5E59-490D-BB4B-AED07D54B360}" type="sibTrans" cxnId="{E4D4E0A4-2232-443E-9555-E75D78A510BF}">
      <dgm:prSet/>
      <dgm:spPr/>
      <dgm:t>
        <a:bodyPr/>
        <a:lstStyle/>
        <a:p>
          <a:endParaRPr lang="en-US"/>
        </a:p>
      </dgm:t>
    </dgm:pt>
    <dgm:pt modelId="{7A4E708E-449C-41E1-8DA2-2E12789F59B3}">
      <dgm:prSet phldrT="[Text]" custT="1"/>
      <dgm:spPr/>
      <dgm:t>
        <a:bodyPr/>
        <a:lstStyle/>
        <a:p>
          <a:r>
            <a:rPr lang="en-US" sz="2400" dirty="0" smtClean="0"/>
            <a:t>MINIMAL : </a:t>
          </a:r>
          <a:r>
            <a:rPr lang="en-US" sz="2400" b="1" dirty="0" smtClean="0"/>
            <a:t>8 kali</a:t>
          </a:r>
          <a:r>
            <a:rPr lang="en-US" sz="2400" dirty="0" smtClean="0"/>
            <a:t>.</a:t>
          </a:r>
          <a:br>
            <a:rPr lang="en-US" sz="2400" dirty="0" smtClean="0"/>
          </a:br>
          <a:r>
            <a:rPr lang="en-US" sz="2400" dirty="0" smtClean="0"/>
            <a:t>(</a:t>
          </a:r>
          <a:r>
            <a:rPr lang="en-US" sz="2400" dirty="0" err="1" smtClean="0"/>
            <a:t>Dihitung</a:t>
          </a:r>
          <a:r>
            <a:rPr lang="en-US" sz="2400" dirty="0" smtClean="0"/>
            <a:t> </a:t>
          </a:r>
          <a:r>
            <a:rPr lang="en-US" sz="2400" dirty="0" err="1" smtClean="0"/>
            <a:t>setelah</a:t>
          </a:r>
          <a:r>
            <a:rPr lang="en-US" sz="2400" dirty="0" smtClean="0"/>
            <a:t> proposal </a:t>
          </a:r>
          <a:r>
            <a:rPr lang="en-US" sz="2400" dirty="0" err="1" smtClean="0"/>
            <a:t>diterima</a:t>
          </a:r>
          <a:r>
            <a:rPr lang="en-US" sz="2400" dirty="0" smtClean="0"/>
            <a:t>).</a:t>
          </a:r>
          <a:endParaRPr lang="en-US" sz="2400" dirty="0"/>
        </a:p>
      </dgm:t>
    </dgm:pt>
    <dgm:pt modelId="{FEB6D3BE-5B02-4D7A-8E01-900874E78A55}" type="parTrans" cxnId="{6455D488-B2C6-493B-92AA-21154419EA24}">
      <dgm:prSet/>
      <dgm:spPr/>
      <dgm:t>
        <a:bodyPr/>
        <a:lstStyle/>
        <a:p>
          <a:endParaRPr lang="en-US"/>
        </a:p>
      </dgm:t>
    </dgm:pt>
    <dgm:pt modelId="{BF9DDAEC-D4ED-4EA9-9EC0-68018659E057}" type="sibTrans" cxnId="{6455D488-B2C6-493B-92AA-21154419EA24}">
      <dgm:prSet/>
      <dgm:spPr/>
      <dgm:t>
        <a:bodyPr/>
        <a:lstStyle/>
        <a:p>
          <a:endParaRPr lang="en-US"/>
        </a:p>
      </dgm:t>
    </dgm:pt>
    <dgm:pt modelId="{59DECD58-726B-4C22-BA75-DD6D76B0CCF5}">
      <dgm:prSet phldrT="[Text]" custT="1"/>
      <dgm:spPr/>
      <dgm:t>
        <a:bodyPr/>
        <a:lstStyle/>
        <a:p>
          <a:r>
            <a:rPr lang="en-US" sz="2400" dirty="0" err="1" smtClean="0"/>
            <a:t>Mengisi</a:t>
          </a:r>
          <a:r>
            <a:rPr lang="en-US" sz="2400" dirty="0" smtClean="0"/>
            <a:t/>
          </a:r>
          <a:br>
            <a:rPr lang="en-US" sz="2400" dirty="0" smtClean="0"/>
          </a:br>
          <a:r>
            <a:rPr lang="en-US" sz="2400" dirty="0" smtClean="0"/>
            <a:t>1. “</a:t>
          </a:r>
          <a:r>
            <a:rPr lang="en-US" sz="2400" dirty="0" err="1" smtClean="0"/>
            <a:t>Kartu</a:t>
          </a:r>
          <a:r>
            <a:rPr lang="en-US" sz="2400" dirty="0" smtClean="0"/>
            <a:t> </a:t>
          </a:r>
          <a:r>
            <a:rPr lang="en-US" sz="2400" dirty="0" err="1" smtClean="0"/>
            <a:t>Bimbingan</a:t>
          </a:r>
          <a:r>
            <a:rPr lang="en-US" sz="2400" dirty="0" smtClean="0"/>
            <a:t>”</a:t>
          </a:r>
          <a:br>
            <a:rPr lang="en-US" sz="2400" dirty="0" smtClean="0"/>
          </a:br>
          <a:r>
            <a:rPr lang="en-US" sz="2400" dirty="0" smtClean="0"/>
            <a:t>2. Form </a:t>
          </a:r>
          <a:r>
            <a:rPr lang="en-US" sz="2400" dirty="0" err="1" smtClean="0"/>
            <a:t>bimbingan</a:t>
          </a:r>
          <a:r>
            <a:rPr lang="en-US" sz="2400" dirty="0" smtClean="0"/>
            <a:t> </a:t>
          </a:r>
          <a:r>
            <a:rPr lang="en-US" sz="2400" dirty="0" err="1" smtClean="0"/>
            <a:t>di</a:t>
          </a:r>
          <a:r>
            <a:rPr lang="en-US" sz="2400" dirty="0" smtClean="0"/>
            <a:t> </a:t>
          </a:r>
          <a:r>
            <a:rPr lang="en-US" sz="2400" dirty="0" err="1" smtClean="0"/>
            <a:t>MonTA</a:t>
          </a:r>
          <a:endParaRPr lang="en-US" sz="2400" dirty="0"/>
        </a:p>
      </dgm:t>
    </dgm:pt>
    <dgm:pt modelId="{1014A519-9E5D-4918-969E-2FCDCFE0CBB4}" type="parTrans" cxnId="{F0F0DDD2-8179-4A8C-8FD5-10CFFC26ED93}">
      <dgm:prSet/>
      <dgm:spPr/>
      <dgm:t>
        <a:bodyPr/>
        <a:lstStyle/>
        <a:p>
          <a:endParaRPr lang="en-US"/>
        </a:p>
      </dgm:t>
    </dgm:pt>
    <dgm:pt modelId="{5B81F898-AD7B-4A6D-B037-45A4657D735F}" type="sibTrans" cxnId="{F0F0DDD2-8179-4A8C-8FD5-10CFFC26ED93}">
      <dgm:prSet/>
      <dgm:spPr/>
      <dgm:t>
        <a:bodyPr/>
        <a:lstStyle/>
        <a:p>
          <a:endParaRPr lang="en-US"/>
        </a:p>
      </dgm:t>
    </dgm:pt>
    <dgm:pt modelId="{CB24F08A-939D-49A8-8A66-67922E8BDF25}" type="pres">
      <dgm:prSet presAssocID="{CC06E6DE-156B-48BD-B18F-314DC5E3CE87}" presName="Name0" presStyleCnt="0">
        <dgm:presLayoutVars>
          <dgm:dir/>
          <dgm:animLvl val="lvl"/>
          <dgm:resizeHandles/>
        </dgm:presLayoutVars>
      </dgm:prSet>
      <dgm:spPr/>
    </dgm:pt>
    <dgm:pt modelId="{418A77B5-2595-46A2-BD9D-CCE04D115621}" type="pres">
      <dgm:prSet presAssocID="{56E137DD-EE55-4848-AF57-7208E0A4A629}" presName="linNode" presStyleCnt="0"/>
      <dgm:spPr/>
    </dgm:pt>
    <dgm:pt modelId="{DEBAF6E5-F604-4412-9C41-CDD37AF6837D}" type="pres">
      <dgm:prSet presAssocID="{56E137DD-EE55-4848-AF57-7208E0A4A629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3E4B6-2CFB-4CC5-A484-0FD0CE32FBC4}" type="pres">
      <dgm:prSet presAssocID="{56E137DD-EE55-4848-AF57-7208E0A4A62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057FD-18C7-4AD5-A51A-553E64917376}" type="pres">
      <dgm:prSet presAssocID="{F6ED4D46-E667-49A0-91FA-306AC6EF6242}" presName="spacing" presStyleCnt="0"/>
      <dgm:spPr/>
    </dgm:pt>
    <dgm:pt modelId="{D815B6E0-D30F-4AED-BD9F-FC53610BB6A5}" type="pres">
      <dgm:prSet presAssocID="{EAB9F570-FFDB-4F7F-A052-E5E9938DE02B}" presName="linNode" presStyleCnt="0"/>
      <dgm:spPr/>
    </dgm:pt>
    <dgm:pt modelId="{97287662-7475-41DE-9B25-1706FD533149}" type="pres">
      <dgm:prSet presAssocID="{EAB9F570-FFDB-4F7F-A052-E5E9938DE02B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5EA51-A9BE-4BCC-9F87-335B56493216}" type="pres">
      <dgm:prSet presAssocID="{EAB9F570-FFDB-4F7F-A052-E5E9938DE02B}" presName="childShp" presStyleLbl="bgAccFollowNode1" presStyleIdx="1" presStyleCnt="2" custScaleY="161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EFCF1-27A3-4BCA-B011-7493443CC2C5}" type="presOf" srcId="{FEE9A83E-3012-4449-B865-FB2AA404AB0B}" destId="{3AA3E4B6-2CFB-4CC5-A484-0FD0CE32FBC4}" srcOrd="0" destOrd="0" presId="urn:microsoft.com/office/officeart/2005/8/layout/vList6"/>
    <dgm:cxn modelId="{40278B6A-9104-48F7-AFEF-DCA8BA105E61}" type="presOf" srcId="{EAB9F570-FFDB-4F7F-A052-E5E9938DE02B}" destId="{97287662-7475-41DE-9B25-1706FD533149}" srcOrd="0" destOrd="0" presId="urn:microsoft.com/office/officeart/2005/8/layout/vList6"/>
    <dgm:cxn modelId="{7E407658-0DF3-4D23-A636-D3B182C1D94A}" type="presOf" srcId="{56E137DD-EE55-4848-AF57-7208E0A4A629}" destId="{DEBAF6E5-F604-4412-9C41-CDD37AF6837D}" srcOrd="0" destOrd="0" presId="urn:microsoft.com/office/officeart/2005/8/layout/vList6"/>
    <dgm:cxn modelId="{6455D488-B2C6-493B-92AA-21154419EA24}" srcId="{EAB9F570-FFDB-4F7F-A052-E5E9938DE02B}" destId="{7A4E708E-449C-41E1-8DA2-2E12789F59B3}" srcOrd="0" destOrd="0" parTransId="{FEB6D3BE-5B02-4D7A-8E01-900874E78A55}" sibTransId="{BF9DDAEC-D4ED-4EA9-9EC0-68018659E057}"/>
    <dgm:cxn modelId="{75252036-2452-47E1-B5B3-8C52511D5B29}" type="presOf" srcId="{CC06E6DE-156B-48BD-B18F-314DC5E3CE87}" destId="{CB24F08A-939D-49A8-8A66-67922E8BDF25}" srcOrd="0" destOrd="0" presId="urn:microsoft.com/office/officeart/2005/8/layout/vList6"/>
    <dgm:cxn modelId="{EAA266E8-0857-47F1-8ABE-C6FF64A505B5}" srcId="{56E137DD-EE55-4848-AF57-7208E0A4A629}" destId="{94590325-DA43-448E-A621-4C528B34A711}" srcOrd="1" destOrd="0" parTransId="{96D7875F-C4AE-40F3-9C62-922ACFC4A1ED}" sibTransId="{A4BAE2ED-A636-432B-A66C-055DF693A079}"/>
    <dgm:cxn modelId="{BD7CC57C-4889-48C3-8FE4-7A7E41070D7D}" srcId="{CC06E6DE-156B-48BD-B18F-314DC5E3CE87}" destId="{56E137DD-EE55-4848-AF57-7208E0A4A629}" srcOrd="0" destOrd="0" parTransId="{2E423E2B-447D-4F82-833A-2418BD4860B4}" sibTransId="{F6ED4D46-E667-49A0-91FA-306AC6EF6242}"/>
    <dgm:cxn modelId="{A02C737F-A2D8-4C29-BC9B-24B14F1E33A6}" srcId="{56E137DD-EE55-4848-AF57-7208E0A4A629}" destId="{FEE9A83E-3012-4449-B865-FB2AA404AB0B}" srcOrd="0" destOrd="0" parTransId="{E8F3F462-1439-4C88-8BA5-EE170F778E4B}" sibTransId="{86AB51EA-9F43-47BD-BAA3-FED03099E3EB}"/>
    <dgm:cxn modelId="{F0F0DDD2-8179-4A8C-8FD5-10CFFC26ED93}" srcId="{EAB9F570-FFDB-4F7F-A052-E5E9938DE02B}" destId="{59DECD58-726B-4C22-BA75-DD6D76B0CCF5}" srcOrd="1" destOrd="0" parTransId="{1014A519-9E5D-4918-969E-2FCDCFE0CBB4}" sibTransId="{5B81F898-AD7B-4A6D-B037-45A4657D735F}"/>
    <dgm:cxn modelId="{1AA6A1D4-65D1-4541-9CE1-6CF1820F871D}" type="presOf" srcId="{59DECD58-726B-4C22-BA75-DD6D76B0CCF5}" destId="{5F05EA51-A9BE-4BCC-9F87-335B56493216}" srcOrd="0" destOrd="1" presId="urn:microsoft.com/office/officeart/2005/8/layout/vList6"/>
    <dgm:cxn modelId="{61E1397D-7EB5-4AFF-8673-D3E4DAA38DDA}" type="presOf" srcId="{94590325-DA43-448E-A621-4C528B34A711}" destId="{3AA3E4B6-2CFB-4CC5-A484-0FD0CE32FBC4}" srcOrd="0" destOrd="1" presId="urn:microsoft.com/office/officeart/2005/8/layout/vList6"/>
    <dgm:cxn modelId="{BA4BD564-D891-4F5D-A2BD-CE243781C428}" type="presOf" srcId="{7A4E708E-449C-41E1-8DA2-2E12789F59B3}" destId="{5F05EA51-A9BE-4BCC-9F87-335B56493216}" srcOrd="0" destOrd="0" presId="urn:microsoft.com/office/officeart/2005/8/layout/vList6"/>
    <dgm:cxn modelId="{E4D4E0A4-2232-443E-9555-E75D78A510BF}" srcId="{CC06E6DE-156B-48BD-B18F-314DC5E3CE87}" destId="{EAB9F570-FFDB-4F7F-A052-E5E9938DE02B}" srcOrd="1" destOrd="0" parTransId="{2200C398-7765-4251-BA67-89E7D91B3BBC}" sibTransId="{E80426B5-5E59-490D-BB4B-AED07D54B360}"/>
    <dgm:cxn modelId="{86A2AF98-BAF8-4D2B-8512-AA3BA368C64B}" type="presParOf" srcId="{CB24F08A-939D-49A8-8A66-67922E8BDF25}" destId="{418A77B5-2595-46A2-BD9D-CCE04D115621}" srcOrd="0" destOrd="0" presId="urn:microsoft.com/office/officeart/2005/8/layout/vList6"/>
    <dgm:cxn modelId="{374532B6-8035-4883-A5E4-7AD76699E484}" type="presParOf" srcId="{418A77B5-2595-46A2-BD9D-CCE04D115621}" destId="{DEBAF6E5-F604-4412-9C41-CDD37AF6837D}" srcOrd="0" destOrd="0" presId="urn:microsoft.com/office/officeart/2005/8/layout/vList6"/>
    <dgm:cxn modelId="{2195AF1A-1A06-458A-861F-B78C66FC6D4C}" type="presParOf" srcId="{418A77B5-2595-46A2-BD9D-CCE04D115621}" destId="{3AA3E4B6-2CFB-4CC5-A484-0FD0CE32FBC4}" srcOrd="1" destOrd="0" presId="urn:microsoft.com/office/officeart/2005/8/layout/vList6"/>
    <dgm:cxn modelId="{B17B8A86-0DF5-4FC8-8457-9BA6182FE769}" type="presParOf" srcId="{CB24F08A-939D-49A8-8A66-67922E8BDF25}" destId="{116057FD-18C7-4AD5-A51A-553E64917376}" srcOrd="1" destOrd="0" presId="urn:microsoft.com/office/officeart/2005/8/layout/vList6"/>
    <dgm:cxn modelId="{06B21A28-FABC-499F-BB97-87F42B8046B8}" type="presParOf" srcId="{CB24F08A-939D-49A8-8A66-67922E8BDF25}" destId="{D815B6E0-D30F-4AED-BD9F-FC53610BB6A5}" srcOrd="2" destOrd="0" presId="urn:microsoft.com/office/officeart/2005/8/layout/vList6"/>
    <dgm:cxn modelId="{107F6AE1-20D8-44FC-8028-057A3429B431}" type="presParOf" srcId="{D815B6E0-D30F-4AED-BD9F-FC53610BB6A5}" destId="{97287662-7475-41DE-9B25-1706FD533149}" srcOrd="0" destOrd="0" presId="urn:microsoft.com/office/officeart/2005/8/layout/vList6"/>
    <dgm:cxn modelId="{3AAD2C35-D608-4106-9DDD-232AF15D497C}" type="presParOf" srcId="{D815B6E0-D30F-4AED-BD9F-FC53610BB6A5}" destId="{5F05EA51-A9BE-4BCC-9F87-335B56493216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9944-3C8C-4362-972F-6B9B81829CB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7232B-E55E-4DDF-8CB0-1AA5D9228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232B-E55E-4DDF-8CB0-1AA5D922820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AA81F2-DAB1-4982-A2B1-3A13E4926C9A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F1BC63-C5C1-476A-897C-40513A581F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onta.if.its.ac.i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Sidang</a:t>
            </a:r>
            <a:r>
              <a:rPr lang="en-US" dirty="0" smtClean="0"/>
              <a:t> TA,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b="1" dirty="0" smtClean="0"/>
              <a:t>2 </a:t>
            </a:r>
            <a:r>
              <a:rPr lang="en-US" b="1" dirty="0" err="1" smtClean="0"/>
              <a:t>dosen</a:t>
            </a:r>
            <a:r>
              <a:rPr lang="en-US" b="1" dirty="0" smtClean="0"/>
              <a:t> </a:t>
            </a:r>
            <a:r>
              <a:rPr lang="en-US" b="1" dirty="0" err="1" smtClean="0"/>
              <a:t>penguji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wewenang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Penguji</a:t>
            </a:r>
            <a:r>
              <a:rPr lang="en-US" dirty="0" smtClean="0"/>
              <a:t> (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b="1" dirty="0" smtClean="0"/>
              <a:t>1 jam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i="1" dirty="0" err="1" smtClean="0"/>
              <a:t>presentasi</a:t>
            </a:r>
            <a:r>
              <a:rPr lang="en-US" dirty="0" smtClean="0"/>
              <a:t> </a:t>
            </a:r>
            <a:r>
              <a:rPr lang="en-US" b="1" dirty="0" smtClean="0"/>
              <a:t>20-25 </a:t>
            </a:r>
            <a:r>
              <a:rPr lang="en-US" b="1" dirty="0" err="1" smtClean="0"/>
              <a:t>menit</a:t>
            </a:r>
            <a:r>
              <a:rPr lang="en-US" dirty="0" smtClean="0"/>
              <a:t>, </a:t>
            </a:r>
            <a:r>
              <a:rPr lang="en-US" dirty="0" err="1" smtClean="0"/>
              <a:t>sisanya</a:t>
            </a:r>
            <a:r>
              <a:rPr lang="en-US" dirty="0" smtClean="0"/>
              <a:t> </a:t>
            </a:r>
            <a:r>
              <a:rPr lang="en-US" i="1" dirty="0" err="1" smtClean="0"/>
              <a:t>tanya</a:t>
            </a:r>
            <a:r>
              <a:rPr lang="en-US" i="1" dirty="0" smtClean="0"/>
              <a:t> </a:t>
            </a:r>
            <a:r>
              <a:rPr lang="en-US" i="1" dirty="0" err="1" smtClean="0"/>
              <a:t>jawab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demo program</a:t>
            </a:r>
            <a:r>
              <a:rPr lang="en-US" dirty="0" smtClean="0"/>
              <a:t>).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disidangkan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TA yang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sidang</a:t>
            </a:r>
            <a:r>
              <a:rPr lang="en-US" dirty="0" smtClean="0"/>
              <a:t> 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SIDANG 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err="1" smtClean="0"/>
              <a:t>Perlengkapan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dibawa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Sidang</a:t>
            </a:r>
            <a:r>
              <a:rPr lang="en-US" dirty="0" smtClean="0"/>
              <a:t> TA: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SIDANG 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828800"/>
          <a:ext cx="8305800" cy="4737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5917"/>
                <a:gridCol w="6999883"/>
              </a:tblGrid>
              <a:tr h="5477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Perlengkapan</a:t>
                      </a:r>
                      <a:endParaRPr lang="en-US" sz="2800" dirty="0"/>
                    </a:p>
                  </a:txBody>
                  <a:tcPr/>
                </a:tc>
              </a:tr>
              <a:tr h="5477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 smtClean="0"/>
                        <a:t>1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buku</a:t>
                      </a:r>
                      <a:r>
                        <a:rPr lang="en-US" sz="2000" baseline="0" dirty="0" smtClean="0"/>
                        <a:t> TA </a:t>
                      </a:r>
                      <a:r>
                        <a:rPr lang="en-US" sz="2000" baseline="0" dirty="0" err="1" smtClean="0"/>
                        <a:t>untuk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mahasiswa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ybs</a:t>
                      </a:r>
                      <a:r>
                        <a:rPr lang="en-US" sz="2000" baseline="0" dirty="0" smtClean="0"/>
                        <a:t>.</a:t>
                      </a:r>
                    </a:p>
                  </a:txBody>
                  <a:tcPr/>
                </a:tc>
              </a:tr>
              <a:tr h="5477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 smtClean="0"/>
                        <a:t>PC/Laptop</a:t>
                      </a:r>
                      <a:r>
                        <a:rPr lang="en-US" sz="2000" baseline="0" dirty="0" smtClean="0"/>
                        <a:t> yang </a:t>
                      </a:r>
                      <a:r>
                        <a:rPr lang="en-US" sz="2000" baseline="0" dirty="0" err="1" smtClean="0"/>
                        <a:t>telah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dipersiapkan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untuk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presentasi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</a:t>
                      </a:r>
                      <a:r>
                        <a:rPr lang="en-US" sz="2000" baseline="0" dirty="0" smtClean="0"/>
                        <a:t> demo</a:t>
                      </a:r>
                      <a:endParaRPr lang="en-US" sz="2000" dirty="0"/>
                    </a:p>
                  </a:txBody>
                  <a:tcPr/>
                </a:tc>
              </a:tr>
              <a:tr h="16783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 err="1" smtClean="0"/>
                        <a:t>Pakaian</a:t>
                      </a:r>
                      <a:r>
                        <a:rPr lang="en-US" sz="2000" dirty="0" smtClean="0"/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  <a:buFont typeface="Wingdings" pitchFamily="2" charset="2"/>
                        <a:buChar char="q"/>
                      </a:pPr>
                      <a:r>
                        <a:rPr lang="en-US" sz="2000" baseline="0" dirty="0" err="1" smtClean="0"/>
                        <a:t>Bawahan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gelap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baju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terang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lengan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panjang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tidak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transparan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berdasi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>
                        <a:spcAft>
                          <a:spcPts val="600"/>
                        </a:spcAft>
                        <a:buFont typeface="Wingdings" pitchFamily="2" charset="2"/>
                        <a:buChar char="q"/>
                      </a:pPr>
                      <a:r>
                        <a:rPr lang="en-US" sz="2000" baseline="0" dirty="0" err="1" smtClean="0"/>
                        <a:t>Pria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diperbolehkan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memakai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jas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>
                        <a:spcAft>
                          <a:spcPts val="600"/>
                        </a:spcAft>
                        <a:buFont typeface="Wingdings" pitchFamily="2" charset="2"/>
                        <a:buChar char="q"/>
                      </a:pPr>
                      <a:r>
                        <a:rPr lang="en-US" sz="2000" dirty="0" err="1" smtClean="0"/>
                        <a:t>Wanita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diperbolehkan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memakai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pakaian</a:t>
                      </a:r>
                      <a:r>
                        <a:rPr lang="en-US" sz="2000" baseline="0" dirty="0" smtClean="0"/>
                        <a:t> formal </a:t>
                      </a:r>
                      <a:r>
                        <a:rPr lang="en-US" sz="2000" baseline="0" dirty="0" err="1" smtClean="0"/>
                        <a:t>nasional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kebaya</a:t>
                      </a:r>
                      <a:r>
                        <a:rPr lang="en-US" sz="2000" baseline="0" dirty="0" smtClean="0"/>
                        <a:t>).</a:t>
                      </a:r>
                      <a:endParaRPr lang="en-US" sz="2000" dirty="0"/>
                    </a:p>
                  </a:txBody>
                  <a:tcPr/>
                </a:tc>
              </a:tr>
              <a:tr h="9454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 err="1" smtClean="0"/>
                        <a:t>Makalah</a:t>
                      </a:r>
                      <a:r>
                        <a:rPr lang="en-US" sz="2000" dirty="0" smtClean="0"/>
                        <a:t>/paper TA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opsional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tergantung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permintaan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dosen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pembimbing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 err="1" smtClean="0"/>
              <a:t>Revisi</a:t>
            </a:r>
            <a:r>
              <a:rPr lang="en-US" dirty="0" smtClean="0"/>
              <a:t> TA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penguji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b="1" dirty="0" err="1" smtClean="0"/>
              <a:t>maksimal</a:t>
            </a:r>
            <a:r>
              <a:rPr lang="en-US" b="1" dirty="0" smtClean="0"/>
              <a:t> 1 </a:t>
            </a:r>
            <a:r>
              <a:rPr lang="en-US" b="1" dirty="0" err="1" smtClean="0"/>
              <a:t>minggu</a:t>
            </a:r>
            <a:r>
              <a:rPr lang="en-US" b="1" dirty="0" smtClean="0"/>
              <a:t> </a:t>
            </a:r>
            <a:r>
              <a:rPr lang="en-US" b="1" dirty="0" err="1" smtClean="0"/>
              <a:t>setelah</a:t>
            </a:r>
            <a:r>
              <a:rPr lang="en-US" b="1" dirty="0" smtClean="0"/>
              <a:t> </a:t>
            </a:r>
            <a:r>
              <a:rPr lang="en-US" b="1" dirty="0" err="1" smtClean="0"/>
              <a:t>sidang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i="1" dirty="0" err="1" smtClean="0"/>
              <a:t>sebelum</a:t>
            </a:r>
            <a:r>
              <a:rPr lang="en-US" b="1" i="1" dirty="0" smtClean="0"/>
              <a:t> </a:t>
            </a:r>
            <a:r>
              <a:rPr lang="en-US" b="1" i="1" dirty="0" err="1" smtClean="0"/>
              <a:t>yudisium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TA final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penguji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penguji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sanksi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sz="2600" dirty="0" err="1" smtClean="0">
                <a:solidFill>
                  <a:srgbClr val="FF0000"/>
                </a:solidFill>
              </a:rPr>
              <a:t>Dikurangi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nilainya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en-US" sz="2600" dirty="0" smtClean="0">
                <a:solidFill>
                  <a:srgbClr val="FF0000"/>
                </a:solidFill>
              </a:rPr>
              <a:t>DIBATALKAN status </a:t>
            </a:r>
            <a:r>
              <a:rPr lang="en-US" sz="2600" dirty="0" err="1" smtClean="0">
                <a:solidFill>
                  <a:srgbClr val="FF0000"/>
                </a:solidFill>
              </a:rPr>
              <a:t>kelulusannya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REVISI 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wisudawan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yudisium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syarat-syarat</a:t>
            </a:r>
            <a:r>
              <a:rPr lang="en-US" dirty="0" smtClean="0"/>
              <a:t> </a:t>
            </a:r>
            <a:r>
              <a:rPr lang="en-US" dirty="0" err="1" smtClean="0"/>
              <a:t>yudisium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(hub. Bu </a:t>
            </a:r>
            <a:r>
              <a:rPr lang="en-US" dirty="0" err="1" smtClean="0"/>
              <a:t>Wartani</a:t>
            </a:r>
            <a:r>
              <a:rPr lang="en-US" dirty="0" smtClean="0"/>
              <a:t> TU).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Lulus </a:t>
            </a:r>
            <a:r>
              <a:rPr lang="en-US" dirty="0" err="1" smtClean="0"/>
              <a:t>Sidang</a:t>
            </a:r>
            <a:r>
              <a:rPr lang="en-US" dirty="0" smtClean="0"/>
              <a:t> TA </a:t>
            </a:r>
            <a:r>
              <a:rPr lang="en-US" b="1" dirty="0" smtClean="0"/>
              <a:t>TIDAK SELALU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lulus </a:t>
            </a:r>
            <a:r>
              <a:rPr lang="en-US" dirty="0" err="1" smtClean="0"/>
              <a:t>yudisium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yudisium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diwisuda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wisuda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wisuda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YUDISIUM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3000" b="1" dirty="0" smtClean="0">
                <a:solidFill>
                  <a:srgbClr val="0066CC"/>
                </a:solidFill>
              </a:rPr>
              <a:t>Q: </a:t>
            </a:r>
            <a:r>
              <a:rPr lang="en-US" sz="3000" b="1" i="1" u="sng" dirty="0" smtClean="0">
                <a:solidFill>
                  <a:srgbClr val="0066CC"/>
                </a:solidFill>
              </a:rPr>
              <a:t>PENGGANTIAN</a:t>
            </a:r>
            <a:r>
              <a:rPr lang="en-US" sz="3000" b="1" i="1" dirty="0" smtClean="0">
                <a:solidFill>
                  <a:srgbClr val="0066CC"/>
                </a:solidFill>
              </a:rPr>
              <a:t> JUDUL / PEMBIMBING TA </a:t>
            </a:r>
            <a:r>
              <a:rPr lang="en-US" sz="3000" b="1" i="1" u="sng" dirty="0" smtClean="0">
                <a:solidFill>
                  <a:srgbClr val="0066CC"/>
                </a:solidFill>
              </a:rPr>
              <a:t>SEBELUM</a:t>
            </a:r>
            <a:r>
              <a:rPr lang="en-US" sz="3000" b="1" i="1" dirty="0" smtClean="0">
                <a:solidFill>
                  <a:srgbClr val="0066CC"/>
                </a:solidFill>
              </a:rPr>
              <a:t> SIDANG PROPOSAL</a:t>
            </a:r>
          </a:p>
          <a:p>
            <a:pPr>
              <a:buNone/>
            </a:pPr>
            <a:endParaRPr lang="en-US" sz="3000" b="1" dirty="0" smtClean="0"/>
          </a:p>
          <a:p>
            <a:pPr>
              <a:buNone/>
            </a:pPr>
            <a:r>
              <a:rPr lang="en-US" sz="3200" b="1" dirty="0" smtClean="0"/>
              <a:t>A: DIPERBOLEHKAN SELAMA PROPOSAL YANG TERBARU DIKUMPULKAN KE KOORDINATOR 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KASUS-KASUS KHUSUS SELAMA PROSES TA (1)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200" b="1" dirty="0" smtClean="0">
                <a:solidFill>
                  <a:srgbClr val="0066CC"/>
                </a:solidFill>
              </a:rPr>
              <a:t>Q: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PENGGANTIAN</a:t>
            </a:r>
            <a:r>
              <a:rPr lang="en-US" sz="3200" b="1" i="1" dirty="0" smtClean="0">
                <a:solidFill>
                  <a:srgbClr val="0066CC"/>
                </a:solidFill>
              </a:rPr>
              <a:t> JUDUL TA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SETELAH</a:t>
            </a:r>
            <a:r>
              <a:rPr lang="en-US" sz="3200" b="1" i="1" dirty="0" smtClean="0">
                <a:solidFill>
                  <a:srgbClr val="0066CC"/>
                </a:solidFill>
              </a:rPr>
              <a:t> PROPOSAL DISETUJUI OLEH SIDANG (PROPOSAL BERSTATUS “OK”)</a:t>
            </a:r>
            <a:endParaRPr lang="en-US" sz="3200" b="1" i="1" dirty="0" smtClean="0">
              <a:solidFill>
                <a:srgbClr val="0066CC"/>
              </a:solidFill>
            </a:endParaRPr>
          </a:p>
          <a:p>
            <a:pPr>
              <a:buNone/>
            </a:pPr>
            <a:endParaRPr lang="en-US" sz="3000" b="1" dirty="0" smtClean="0"/>
          </a:p>
          <a:p>
            <a:pPr>
              <a:buNone/>
            </a:pPr>
            <a:r>
              <a:rPr lang="en-US" sz="3200" b="1" dirty="0" smtClean="0"/>
              <a:t>A</a:t>
            </a:r>
            <a:r>
              <a:rPr lang="en-US" sz="3200" b="1" dirty="0" smtClean="0"/>
              <a:t>: </a:t>
            </a:r>
            <a:r>
              <a:rPr lang="en-US" sz="3200" b="1" u="sng" dirty="0" smtClean="0"/>
              <a:t>TIDAK DIPERBOLEHKAN</a:t>
            </a:r>
            <a:r>
              <a:rPr lang="en-US" sz="3200" b="1" dirty="0" smtClean="0"/>
              <a:t>. PENGGANTIAN JUDUL HANYA BOLEH DILAKUKAN OLEH PERSETUJUAN FORUM DOSEN (SIDANG). SOLUSINYA, JUDUL BISA DIREVISI SETELAH SIDANG TA DENGAN REKOMENDASI PEMBIMBING DAN DISETUJUI OLEH PENGUJI</a:t>
            </a:r>
            <a:r>
              <a:rPr lang="en-US" sz="3200" b="1" dirty="0" smtClean="0"/>
              <a:t>.</a:t>
            </a:r>
            <a:endParaRPr lang="en-US" sz="32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KASUS-KASUS KHUSUS SELAMA PROSES TA (2)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200" b="1" dirty="0" smtClean="0">
                <a:solidFill>
                  <a:srgbClr val="0066CC"/>
                </a:solidFill>
              </a:rPr>
              <a:t>Q: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PEMBATALAN</a:t>
            </a:r>
            <a:r>
              <a:rPr lang="en-US" sz="3200" b="1" i="1" dirty="0" smtClean="0">
                <a:solidFill>
                  <a:srgbClr val="0066CC"/>
                </a:solidFill>
              </a:rPr>
              <a:t> TA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SETELAH</a:t>
            </a:r>
            <a:r>
              <a:rPr lang="en-US" sz="3200" b="1" i="1" dirty="0" smtClean="0">
                <a:solidFill>
                  <a:srgbClr val="0066CC"/>
                </a:solidFill>
              </a:rPr>
              <a:t> PROPOSAL DISETUJUI OLEH SIDANG (PROPOSAL BERSTATUS “OK</a:t>
            </a:r>
            <a:r>
              <a:rPr lang="en-US" sz="3200" b="1" i="1" dirty="0" smtClean="0">
                <a:solidFill>
                  <a:srgbClr val="0066CC"/>
                </a:solidFill>
              </a:rPr>
              <a:t>”)</a:t>
            </a:r>
          </a:p>
          <a:p>
            <a:pPr>
              <a:buNone/>
            </a:pPr>
            <a:endParaRPr lang="en-US" sz="3200" b="1" i="1" dirty="0" smtClean="0">
              <a:solidFill>
                <a:srgbClr val="0066CC"/>
              </a:solidFill>
            </a:endParaRPr>
          </a:p>
          <a:p>
            <a:pPr>
              <a:buNone/>
            </a:pPr>
            <a:r>
              <a:rPr lang="en-US" sz="3200" b="1" dirty="0" smtClean="0"/>
              <a:t>A: DIPERBOLEHKAN DENGAN SYARAT MENGISI FORM PEMBATALAN TA YANG BERISI ALASAN PEMBATALAN DAN TANDA TANGAN PERSETUJUAN PEMBATALAN OLEH DOSEN PEMBIMBING. SETELAH PEMBATALAN, PROSES TA DIMULAI LAGI DARI AWAL (PENGAJUAN PROPOSAL BARU)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KASUS-KASUS KHUSUS SELAMA PROSES TA (3)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200" b="1" dirty="0" smtClean="0">
                <a:solidFill>
                  <a:srgbClr val="0066CC"/>
                </a:solidFill>
              </a:rPr>
              <a:t>Q: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PENGGANTIAN</a:t>
            </a:r>
            <a:r>
              <a:rPr lang="en-US" sz="3200" b="1" i="1" dirty="0" smtClean="0">
                <a:solidFill>
                  <a:srgbClr val="0066CC"/>
                </a:solidFill>
              </a:rPr>
              <a:t>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DOSEN PEMBIMBING</a:t>
            </a:r>
            <a:r>
              <a:rPr lang="en-US" sz="3200" b="1" i="1" dirty="0" smtClean="0">
                <a:solidFill>
                  <a:srgbClr val="0066CC"/>
                </a:solidFill>
              </a:rPr>
              <a:t> </a:t>
            </a:r>
            <a:r>
              <a:rPr lang="en-US" sz="3200" b="1" i="1" dirty="0" smtClean="0">
                <a:solidFill>
                  <a:srgbClr val="0066CC"/>
                </a:solidFill>
              </a:rPr>
              <a:t>TA </a:t>
            </a:r>
            <a:r>
              <a:rPr lang="en-US" sz="3200" b="1" i="1" u="sng" dirty="0" smtClean="0">
                <a:solidFill>
                  <a:srgbClr val="0066CC"/>
                </a:solidFill>
              </a:rPr>
              <a:t>SETELAH</a:t>
            </a:r>
            <a:r>
              <a:rPr lang="en-US" sz="3200" b="1" i="1" dirty="0" smtClean="0">
                <a:solidFill>
                  <a:srgbClr val="0066CC"/>
                </a:solidFill>
              </a:rPr>
              <a:t> PROPOSAL DISETUJUI OLEH SIDANG (PROPOSAL BERSTATUS “OK</a:t>
            </a:r>
            <a:r>
              <a:rPr lang="en-US" sz="3200" b="1" i="1" dirty="0" smtClean="0">
                <a:solidFill>
                  <a:srgbClr val="0066CC"/>
                </a:solidFill>
              </a:rPr>
              <a:t>”)</a:t>
            </a:r>
          </a:p>
          <a:p>
            <a:pPr>
              <a:buNone/>
            </a:pPr>
            <a:endParaRPr lang="en-US" sz="3200" b="1" i="1" dirty="0" smtClean="0">
              <a:solidFill>
                <a:srgbClr val="0066CC"/>
              </a:solidFill>
            </a:endParaRPr>
          </a:p>
          <a:p>
            <a:pPr>
              <a:buNone/>
            </a:pPr>
            <a:r>
              <a:rPr lang="en-US" sz="3200" b="1" dirty="0" smtClean="0"/>
              <a:t>A: DIPERBOLEHKAN DENGAN SYARAT MENGISI FORM PEMBATALAN TA YANG BERISI ALASAN PEMBATALAN DAN TANDA TANGAN PERSETUJUAN PEMBATALAN OLEH DOSEN </a:t>
            </a:r>
            <a:r>
              <a:rPr lang="en-US" sz="3200" b="1" dirty="0" smtClean="0"/>
              <a:t>PEMBIMBING LAMA.</a:t>
            </a:r>
            <a:endParaRPr lang="en-US" sz="32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KASUS-KASUS KHUSUS SELAMA PROSES TA (4)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 KALENDER TA 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ALUR PENGERJAAN TA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219200" y="1600200"/>
          <a:ext cx="69723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7010400" y="4724400"/>
            <a:ext cx="782566" cy="87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0698989">
            <a:off x="5660013" y="5121724"/>
            <a:ext cx="1347353" cy="34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Left Arrow 8"/>
          <p:cNvSpPr/>
          <p:nvPr/>
        </p:nvSpPr>
        <p:spPr>
          <a:xfrm>
            <a:off x="5715000" y="5715000"/>
            <a:ext cx="838200" cy="914400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5410200"/>
            <a:ext cx="1371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WISUDA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6248400"/>
            <a:ext cx="1981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GAGAL YUDISIUM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hlinkClick r:id="rId2"/>
              </a:rPr>
              <a:t>http://monta.if.its.ac.id</a:t>
            </a:r>
            <a:r>
              <a:rPr lang="en-US" sz="3600" dirty="0" smtClean="0"/>
              <a:t> 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err="1" smtClean="0"/>
              <a:t>Mahasiswa</a:t>
            </a:r>
            <a:r>
              <a:rPr lang="en-US" sz="3000" dirty="0" smtClean="0"/>
              <a:t> yang </a:t>
            </a:r>
            <a:r>
              <a:rPr lang="en-US" sz="3000" dirty="0" err="1" smtClean="0"/>
              <a:t>mengambil</a:t>
            </a:r>
            <a:r>
              <a:rPr lang="en-US" sz="3000" dirty="0" smtClean="0"/>
              <a:t> </a:t>
            </a:r>
            <a:r>
              <a:rPr lang="en-US" sz="3000" dirty="0" err="1" smtClean="0"/>
              <a:t>mata</a:t>
            </a:r>
            <a:r>
              <a:rPr lang="en-US" sz="3000" dirty="0" smtClean="0"/>
              <a:t> </a:t>
            </a:r>
            <a:r>
              <a:rPr lang="en-US" sz="3000" dirty="0" err="1" smtClean="0"/>
              <a:t>kuliah</a:t>
            </a:r>
            <a:r>
              <a:rPr lang="en-US" sz="3000" dirty="0" smtClean="0"/>
              <a:t> TA </a:t>
            </a:r>
            <a:r>
              <a:rPr lang="en-US" sz="3000" dirty="0" err="1" smtClean="0">
                <a:solidFill>
                  <a:srgbClr val="FF0000"/>
                </a:solidFill>
              </a:rPr>
              <a:t>otomatis</a:t>
            </a:r>
            <a:r>
              <a:rPr lang="en-US" sz="3000" dirty="0" smtClean="0"/>
              <a:t> </a:t>
            </a:r>
            <a:r>
              <a:rPr lang="en-US" sz="3000" dirty="0" err="1" smtClean="0"/>
              <a:t>terdaftar</a:t>
            </a:r>
            <a:r>
              <a:rPr lang="en-US" sz="3000" dirty="0" smtClean="0"/>
              <a:t> </a:t>
            </a:r>
            <a:r>
              <a:rPr lang="en-US" sz="3000" dirty="0" err="1" smtClean="0"/>
              <a:t>di</a:t>
            </a:r>
            <a:r>
              <a:rPr lang="en-US" sz="3000" dirty="0" smtClean="0"/>
              <a:t> </a:t>
            </a:r>
            <a:r>
              <a:rPr lang="en-US" sz="3000" dirty="0" err="1" smtClean="0"/>
              <a:t>MonTA</a:t>
            </a:r>
            <a:r>
              <a:rPr lang="en-US" sz="3000" dirty="0" smtClean="0"/>
              <a:t>.</a:t>
            </a:r>
          </a:p>
          <a:p>
            <a:r>
              <a:rPr lang="en-US" sz="3000" b="1" dirty="0" smtClean="0"/>
              <a:t>Username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b="1" dirty="0" smtClean="0"/>
              <a:t>password</a:t>
            </a:r>
            <a:r>
              <a:rPr lang="en-US" sz="3000" dirty="0" smtClean="0"/>
              <a:t> default: </a:t>
            </a:r>
            <a:r>
              <a:rPr lang="en-US" sz="3000" dirty="0" smtClean="0">
                <a:solidFill>
                  <a:srgbClr val="FF0000"/>
                </a:solidFill>
              </a:rPr>
              <a:t>NRP</a:t>
            </a:r>
          </a:p>
          <a:p>
            <a:endParaRPr lang="en-US" sz="3000" dirty="0"/>
          </a:p>
          <a:p>
            <a:r>
              <a:rPr lang="en-US" sz="3000" i="1" dirty="0" err="1" smtClean="0"/>
              <a:t>Jika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ada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masalah</a:t>
            </a:r>
            <a:r>
              <a:rPr lang="en-US" sz="3000" i="1" dirty="0"/>
              <a:t> </a:t>
            </a:r>
            <a:r>
              <a:rPr lang="en-US" sz="3000" i="1" dirty="0" err="1" smtClean="0"/>
              <a:t>dengan</a:t>
            </a:r>
            <a:r>
              <a:rPr lang="en-US" sz="3000" i="1" dirty="0" smtClean="0"/>
              <a:t> login </a:t>
            </a:r>
            <a:r>
              <a:rPr lang="en-US" sz="3000" i="1" dirty="0" err="1" smtClean="0"/>
              <a:t>MonTA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hubungi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Koordinator</a:t>
            </a:r>
            <a:r>
              <a:rPr lang="en-US" sz="3000" i="1" dirty="0" smtClean="0"/>
              <a:t> TA.</a:t>
            </a:r>
            <a:endParaRPr lang="en-US" sz="3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 err="1" smtClean="0"/>
              <a:t>Monta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PENGAJUAN PROPOSAL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3166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 smtClean="0"/>
          </a:p>
          <a:p>
            <a:pPr marL="624078" indent="-51435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Berbasis</a:t>
            </a:r>
            <a:r>
              <a:rPr lang="en-US" b="1" dirty="0" smtClean="0">
                <a:solidFill>
                  <a:srgbClr val="FF0000"/>
                </a:solidFill>
              </a:rPr>
              <a:t> Paper: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bereputasi</a:t>
            </a:r>
            <a:r>
              <a:rPr lang="en-US" dirty="0" smtClean="0"/>
              <a:t> (IEEE, Science Direct, </a:t>
            </a:r>
            <a:r>
              <a:rPr lang="en-US" dirty="0" err="1" smtClean="0"/>
              <a:t>dll</a:t>
            </a:r>
            <a:r>
              <a:rPr lang="en-US" dirty="0" smtClean="0"/>
              <a:t>.)</a:t>
            </a:r>
          </a:p>
          <a:p>
            <a:pPr marL="624078" indent="-51435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Berbasis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Proyek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terkini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Cara </a:t>
            </a:r>
            <a:r>
              <a:rPr lang="en-US" dirty="0" err="1" smtClean="0"/>
              <a:t>Memperoleh</a:t>
            </a:r>
            <a:endParaRPr lang="en-US" dirty="0" smtClean="0"/>
          </a:p>
          <a:p>
            <a:pPr marL="624078" indent="-51435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Tawaran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Dosen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MonTA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tawaran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 marL="624078" indent="-51435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Inisiatif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mahasiswa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ALTERNATIF PEMILIHAN TOPIK 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err="1" smtClean="0"/>
              <a:t>Sidang</a:t>
            </a:r>
            <a:r>
              <a:rPr lang="en-US" sz="2800" dirty="0" smtClean="0"/>
              <a:t> Proposal TA </a:t>
            </a:r>
            <a:r>
              <a:rPr lang="en-US" sz="2800" dirty="0" err="1" smtClean="0"/>
              <a:t>diadakan</a:t>
            </a:r>
            <a:r>
              <a:rPr lang="en-US" sz="2800" dirty="0" smtClean="0"/>
              <a:t> minimal </a:t>
            </a:r>
            <a:r>
              <a:rPr lang="en-US" sz="2800" dirty="0" err="1" smtClean="0"/>
              <a:t>dua</a:t>
            </a:r>
            <a:r>
              <a:rPr lang="en-US" sz="2800" dirty="0" smtClean="0"/>
              <a:t> kali </a:t>
            </a:r>
            <a:r>
              <a:rPr lang="en-US" sz="2800" dirty="0" err="1" smtClean="0"/>
              <a:t>tiap</a:t>
            </a:r>
            <a:r>
              <a:rPr lang="en-US" sz="2800" dirty="0" smtClean="0"/>
              <a:t> semester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KBK (KCV, NCC, </a:t>
            </a:r>
            <a:r>
              <a:rPr lang="en-US" sz="2800" dirty="0" err="1" smtClean="0"/>
              <a:t>dan</a:t>
            </a:r>
            <a:r>
              <a:rPr lang="en-US" sz="2800" dirty="0" smtClean="0"/>
              <a:t> RPL)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err="1" smtClean="0"/>
              <a:t>Pelaksanaan</a:t>
            </a:r>
            <a:r>
              <a:rPr lang="en-US" sz="2800" dirty="0" smtClean="0"/>
              <a:t> </a:t>
            </a:r>
            <a:r>
              <a:rPr lang="en-US" sz="2800" dirty="0" err="1" smtClean="0"/>
              <a:t>Sidang</a:t>
            </a:r>
            <a:r>
              <a:rPr lang="en-US" sz="2800" dirty="0" smtClean="0"/>
              <a:t> Proposal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en-US" sz="2800" dirty="0" err="1" smtClean="0"/>
              <a:t>minat</a:t>
            </a:r>
            <a:r>
              <a:rPr lang="en-US" sz="2800" dirty="0" smtClean="0"/>
              <a:t> </a:t>
            </a:r>
            <a:r>
              <a:rPr lang="en-US" sz="2800" b="1" dirty="0" smtClean="0"/>
              <a:t>KCV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smtClean="0"/>
              <a:t>NCC</a:t>
            </a:r>
            <a:r>
              <a:rPr lang="en-US" sz="2800" dirty="0" smtClean="0"/>
              <a:t>: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b="1" i="1" u="sng" dirty="0" err="1" smtClean="0"/>
              <a:t>Dosen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Pembimbing</a:t>
            </a:r>
            <a:endParaRPr lang="en-US" sz="2400" b="1" i="1" u="sng" dirty="0" smtClean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800" dirty="0" err="1" smtClean="0"/>
              <a:t>Pelaksanaan</a:t>
            </a:r>
            <a:r>
              <a:rPr lang="en-US" sz="2800" dirty="0" smtClean="0"/>
              <a:t> </a:t>
            </a:r>
            <a:r>
              <a:rPr lang="en-US" sz="2800" dirty="0" err="1" smtClean="0"/>
              <a:t>Sidang</a:t>
            </a:r>
            <a:r>
              <a:rPr lang="en-US" sz="2800" dirty="0" smtClean="0"/>
              <a:t> Proposal </a:t>
            </a:r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en-US" sz="2800" dirty="0" err="1" smtClean="0"/>
              <a:t>minat</a:t>
            </a:r>
            <a:r>
              <a:rPr lang="en-US" sz="2800" dirty="0" smtClean="0"/>
              <a:t> </a:t>
            </a:r>
            <a:r>
              <a:rPr lang="en-US" sz="2800" b="1" dirty="0" smtClean="0"/>
              <a:t>RPL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400" b="1" i="1" u="sng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didampingi</a:t>
            </a:r>
            <a:r>
              <a:rPr lang="en-US" sz="2400" dirty="0" smtClean="0"/>
              <a:t> </a:t>
            </a:r>
            <a:r>
              <a:rPr lang="en-US" sz="2400" b="1" i="1" u="sng" dirty="0" err="1" smtClean="0"/>
              <a:t>Dosen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Pembimbing</a:t>
            </a:r>
            <a:endParaRPr lang="en-US" sz="2400" b="1" i="1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SIDANG PROPOSAL 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Sidang</a:t>
            </a:r>
            <a:r>
              <a:rPr lang="en-US" dirty="0" smtClean="0"/>
              <a:t> Proposal: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SIDANG PROPOSAL 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133600"/>
          <a:ext cx="7010400" cy="31089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KETERANGAN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OK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Proposal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disetujui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REVISI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Proposal </a:t>
                      </a:r>
                      <a:r>
                        <a:rPr lang="en-US" sz="2400" dirty="0" err="1" smtClean="0"/>
                        <a:t>disetujui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setelah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dilakukan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revisi</a:t>
                      </a:r>
                      <a:r>
                        <a:rPr lang="en-US" sz="2400" baseline="0" dirty="0" smtClean="0"/>
                        <a:t>*)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DITOLAK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Proposal </a:t>
                      </a:r>
                      <a:r>
                        <a:rPr lang="en-US" sz="2400" dirty="0" err="1" smtClean="0"/>
                        <a:t>ditolak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harus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mengusulkan</a:t>
                      </a:r>
                      <a:r>
                        <a:rPr lang="en-US" sz="2400" dirty="0" smtClean="0"/>
                        <a:t> proposal </a:t>
                      </a:r>
                      <a:r>
                        <a:rPr lang="en-US" sz="2400" dirty="0" err="1" smtClean="0"/>
                        <a:t>dengan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topik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baru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334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*)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status proposal REVISI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proposal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direvisi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Koordinator</a:t>
            </a:r>
            <a:r>
              <a:rPr lang="en-US" dirty="0" smtClean="0"/>
              <a:t> 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MASA PENGERJAAN 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458200" cy="499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Diajukan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r>
              <a:rPr lang="en-US" dirty="0" smtClean="0"/>
              <a:t> TA.</a:t>
            </a:r>
          </a:p>
          <a:p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PENGAJUAN SIDANG TA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438400"/>
          <a:ext cx="7620000" cy="433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6667500"/>
              </a:tblGrid>
              <a:tr h="4908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Dokumen</a:t>
                      </a:r>
                      <a:endParaRPr lang="en-US" sz="2400" dirty="0"/>
                    </a:p>
                  </a:txBody>
                  <a:tcPr/>
                </a:tc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Form </a:t>
                      </a:r>
                      <a:r>
                        <a:rPr lang="en-US" sz="2400" b="1" dirty="0" err="1" smtClean="0"/>
                        <a:t>persetujuan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maju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sidang</a:t>
                      </a:r>
                      <a:r>
                        <a:rPr lang="en-US" sz="2400" dirty="0" smtClean="0"/>
                        <a:t> yang </a:t>
                      </a:r>
                      <a:r>
                        <a:rPr lang="en-US" sz="2400" dirty="0" err="1" smtClean="0"/>
                        <a:t>ditandatangani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oleh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pembimbing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i="1" dirty="0" err="1" smtClean="0"/>
                        <a:t>dicetak</a:t>
                      </a:r>
                      <a:r>
                        <a:rPr lang="en-US" sz="2400" i="1" baseline="0" dirty="0" smtClean="0"/>
                        <a:t> </a:t>
                      </a:r>
                      <a:r>
                        <a:rPr lang="en-US" sz="2400" i="1" baseline="0" dirty="0" err="1" smtClean="0"/>
                        <a:t>dari</a:t>
                      </a:r>
                      <a:r>
                        <a:rPr lang="en-US" sz="2400" i="1" baseline="0" dirty="0" smtClean="0"/>
                        <a:t> </a:t>
                      </a:r>
                      <a:r>
                        <a:rPr lang="en-US" sz="2400" i="1" baseline="0" dirty="0" err="1" smtClean="0"/>
                        <a:t>MonTA</a:t>
                      </a:r>
                      <a:r>
                        <a:rPr lang="en-US" sz="2400" baseline="0" dirty="0" smtClean="0"/>
                        <a:t>).</a:t>
                      </a:r>
                      <a:endParaRPr lang="en-US" sz="2400" dirty="0"/>
                    </a:p>
                  </a:txBody>
                  <a:tcPr/>
                </a:tc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Buku</a:t>
                      </a:r>
                      <a:r>
                        <a:rPr lang="en-US" sz="2400" b="1" dirty="0" smtClean="0"/>
                        <a:t> TA </a:t>
                      </a:r>
                      <a:r>
                        <a:rPr lang="en-US" sz="2400" dirty="0" err="1" smtClean="0"/>
                        <a:t>sebanyak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dirty="0" smtClean="0"/>
                        <a:t>4 </a:t>
                      </a:r>
                      <a:r>
                        <a:rPr lang="en-US" sz="2400" b="1" dirty="0" err="1" smtClean="0"/>
                        <a:t>buah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mhs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dengan</a:t>
                      </a:r>
                      <a:r>
                        <a:rPr lang="en-US" sz="2400" baseline="0" dirty="0" smtClean="0"/>
                        <a:t> 2 </a:t>
                      </a:r>
                      <a:r>
                        <a:rPr lang="en-US" sz="2400" baseline="0" dirty="0" err="1" smtClean="0"/>
                        <a:t>dosen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pembimbing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atau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="1" baseline="0" dirty="0" smtClean="0"/>
                        <a:t>3 </a:t>
                      </a:r>
                      <a:r>
                        <a:rPr lang="en-US" sz="2400" b="1" baseline="0" dirty="0" err="1" smtClean="0"/>
                        <a:t>buah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aseline="0" dirty="0" smtClean="0"/>
                        <a:t>(</a:t>
                      </a:r>
                      <a:r>
                        <a:rPr lang="en-US" sz="2400" baseline="0" dirty="0" err="1" smtClean="0"/>
                        <a:t>mhs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dengan</a:t>
                      </a:r>
                      <a:r>
                        <a:rPr lang="en-US" sz="2400" baseline="0" dirty="0" smtClean="0"/>
                        <a:t> 1 </a:t>
                      </a:r>
                      <a:r>
                        <a:rPr lang="en-US" sz="2400" baseline="0" dirty="0" err="1" smtClean="0"/>
                        <a:t>dosen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pembimbing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49081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 </a:t>
                      </a:r>
                      <a:r>
                        <a:rPr lang="en-US" sz="2400" dirty="0" err="1" smtClean="0"/>
                        <a:t>Kartu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Bimbingan</a:t>
                      </a:r>
                      <a:r>
                        <a:rPr lang="en-US" sz="2400" baseline="0" dirty="0" smtClean="0"/>
                        <a:t/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- </a:t>
                      </a:r>
                      <a:r>
                        <a:rPr lang="en-US" sz="2400" i="0" dirty="0" smtClean="0"/>
                        <a:t>Form</a:t>
                      </a:r>
                      <a:r>
                        <a:rPr lang="en-US" sz="2400" i="0" baseline="0" dirty="0" smtClean="0"/>
                        <a:t> </a:t>
                      </a:r>
                      <a:r>
                        <a:rPr lang="en-US" sz="2400" i="0" baseline="0" dirty="0" err="1" smtClean="0"/>
                        <a:t>bimbingan</a:t>
                      </a:r>
                      <a:r>
                        <a:rPr lang="en-US" sz="2400" i="0" baseline="0" dirty="0" smtClean="0"/>
                        <a:t> (</a:t>
                      </a:r>
                      <a:r>
                        <a:rPr lang="en-US" sz="2400" i="0" baseline="0" dirty="0" err="1" smtClean="0"/>
                        <a:t>dicetak</a:t>
                      </a:r>
                      <a:r>
                        <a:rPr lang="en-US" sz="2400" i="0" baseline="0" dirty="0" smtClean="0"/>
                        <a:t> </a:t>
                      </a:r>
                      <a:r>
                        <a:rPr lang="en-US" sz="2400" i="0" baseline="0" dirty="0" err="1" smtClean="0"/>
                        <a:t>dari</a:t>
                      </a:r>
                      <a:r>
                        <a:rPr lang="en-US" sz="2400" i="0" baseline="0" dirty="0" smtClean="0"/>
                        <a:t> </a:t>
                      </a:r>
                      <a:r>
                        <a:rPr lang="en-US" sz="2400" i="0" baseline="0" dirty="0" err="1" smtClean="0"/>
                        <a:t>MonTA</a:t>
                      </a:r>
                      <a:r>
                        <a:rPr lang="en-US" sz="2400" i="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49081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Sertifikat</a:t>
                      </a:r>
                      <a:r>
                        <a:rPr lang="en-US" sz="2400" baseline="0" dirty="0" smtClean="0"/>
                        <a:t> TOEFL “</a:t>
                      </a:r>
                      <a:r>
                        <a:rPr lang="en-US" sz="2400" b="1" baseline="0" dirty="0" smtClean="0"/>
                        <a:t>LULUS</a:t>
                      </a:r>
                      <a:r>
                        <a:rPr lang="en-US" sz="2400" baseline="0" dirty="0" smtClean="0"/>
                        <a:t>”</a:t>
                      </a:r>
                      <a:endParaRPr lang="en-US" sz="2400" dirty="0"/>
                    </a:p>
                  </a:txBody>
                  <a:tcPr/>
                </a:tc>
              </a:tr>
              <a:tr h="49081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Sertifikat</a:t>
                      </a:r>
                      <a:r>
                        <a:rPr lang="en-US" sz="2400" i="1" baseline="0" dirty="0" smtClean="0"/>
                        <a:t> Workshop </a:t>
                      </a:r>
                      <a:r>
                        <a:rPr lang="en-US" sz="2400" i="1" baseline="0" dirty="0" err="1" smtClean="0"/>
                        <a:t>Penulisan</a:t>
                      </a:r>
                      <a:r>
                        <a:rPr lang="en-US" sz="2400" i="1" baseline="0" dirty="0" smtClean="0"/>
                        <a:t> </a:t>
                      </a:r>
                      <a:r>
                        <a:rPr lang="en-US" sz="2400" i="1" baseline="0" dirty="0" err="1" smtClean="0"/>
                        <a:t>Buku</a:t>
                      </a:r>
                      <a:r>
                        <a:rPr lang="en-US" sz="2400" i="1" baseline="0" dirty="0" smtClean="0"/>
                        <a:t> TA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</TotalTime>
  <Words>775</Words>
  <Application>Microsoft Office PowerPoint</Application>
  <PresentationFormat>On-screen Show (4:3)</PresentationFormat>
  <Paragraphs>118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Prosedur TA</vt:lpstr>
      <vt:lpstr>ALUR PENGERJAAN TA</vt:lpstr>
      <vt:lpstr>1. Registrasi Monta</vt:lpstr>
      <vt:lpstr>2. PENGAJUAN PROPOSAL</vt:lpstr>
      <vt:lpstr>ALTERNATIF PEMILIHAN TOPIK TA</vt:lpstr>
      <vt:lpstr>3. SIDANG PROPOSAL TA</vt:lpstr>
      <vt:lpstr>3. SIDANG PROPOSAL TA</vt:lpstr>
      <vt:lpstr>4. MASA PENGERJAAN TA</vt:lpstr>
      <vt:lpstr>5. PENGAJUAN SIDANG TA</vt:lpstr>
      <vt:lpstr>6. SIDANG TA</vt:lpstr>
      <vt:lpstr>6. SIDANG TA</vt:lpstr>
      <vt:lpstr>7. REVISI TA</vt:lpstr>
      <vt:lpstr>8. YUDISIUM</vt:lpstr>
      <vt:lpstr>KASUS-KASUS KHUSUS SELAMA PROSES TA (1)</vt:lpstr>
      <vt:lpstr>KASUS-KASUS KHUSUS SELAMA PROSES TA (2)</vt:lpstr>
      <vt:lpstr>KASUS-KASUS KHUSUS SELAMA PROSES TA (3)</vt:lpstr>
      <vt:lpstr>KASUS-KASUS KHUSUS SELAMA PROSES TA (4)</vt:lpstr>
      <vt:lpstr>- KALENDER TA -</vt:lpstr>
    </vt:vector>
  </TitlesOfParts>
  <Company>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Prosedur TA</dc:title>
  <dc:creator>Abdul Munif</dc:creator>
  <cp:lastModifiedBy>Abdul Munif</cp:lastModifiedBy>
  <cp:revision>64</cp:revision>
  <dcterms:created xsi:type="dcterms:W3CDTF">2012-02-13T13:22:01Z</dcterms:created>
  <dcterms:modified xsi:type="dcterms:W3CDTF">2012-02-13T15:36:52Z</dcterms:modified>
</cp:coreProperties>
</file>