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B0781-684D-41A0-9F3D-E59CA7153C99}" v="2" dt="2021-10-15T11:05:01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157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06f3a03da275511c9c047e7dd8ac7a0ed4ecd585979f3eb73635c3d675e3d69::" providerId="AD" clId="Web-{1BBB0781-684D-41A0-9F3D-E59CA7153C99}"/>
    <pc:docChg chg="modSld">
      <pc:chgData name="Guest User" userId="S::urn:spo:anon#106f3a03da275511c9c047e7dd8ac7a0ed4ecd585979f3eb73635c3d675e3d69::" providerId="AD" clId="Web-{1BBB0781-684D-41A0-9F3D-E59CA7153C99}" dt="2021-10-15T11:05:01.186" v="1"/>
      <pc:docMkLst>
        <pc:docMk/>
      </pc:docMkLst>
      <pc:sldChg chg="addSp delSp">
        <pc:chgData name="Guest User" userId="S::urn:spo:anon#106f3a03da275511c9c047e7dd8ac7a0ed4ecd585979f3eb73635c3d675e3d69::" providerId="AD" clId="Web-{1BBB0781-684D-41A0-9F3D-E59CA7153C99}" dt="2021-10-15T11:05:01.186" v="1"/>
        <pc:sldMkLst>
          <pc:docMk/>
          <pc:sldMk cId="3306637638" sldId="257"/>
        </pc:sldMkLst>
        <pc:spChg chg="add del">
          <ac:chgData name="Guest User" userId="S::urn:spo:anon#106f3a03da275511c9c047e7dd8ac7a0ed4ecd585979f3eb73635c3d675e3d69::" providerId="AD" clId="Web-{1BBB0781-684D-41A0-9F3D-E59CA7153C99}" dt="2021-10-15T11:05:01.186" v="1"/>
          <ac:spMkLst>
            <pc:docMk/>
            <pc:sldMk cId="3306637638" sldId="257"/>
            <ac:spMk id="3" creationId="{11ABA116-3C39-4138-BBC3-D0933B5D80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2000" r="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522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4361B-2CC3-4CEE-A2B3-1145EA2C524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F2B6E-0FD7-4ADF-8C21-A6E71CF5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8C3-D66C-48D5-8928-C2D5CB6BFF6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A8F-774B-43B4-BD21-40C0D9EA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8C3-D66C-48D5-8928-C2D5CB6BFF6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A8F-774B-43B4-BD21-40C0D9EA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8C3-D66C-48D5-8928-C2D5CB6BFF6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A8F-774B-43B4-BD21-40C0D9EA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6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8C3-D66C-48D5-8928-C2D5CB6BFF6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A8F-774B-43B4-BD21-40C0D9EA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8C3-D66C-48D5-8928-C2D5CB6BFF6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A8F-774B-43B4-BD21-40C0D9EA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8C3-D66C-48D5-8928-C2D5CB6BFF6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A8F-774B-43B4-BD21-40C0D9EA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4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8C3-D66C-48D5-8928-C2D5CB6BFF6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A8F-774B-43B4-BD21-40C0D9EA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8C3-D66C-48D5-8928-C2D5CB6BFF6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A8F-774B-43B4-BD21-40C0D9EA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8C3-D66C-48D5-8928-C2D5CB6BFF6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A8F-774B-43B4-BD21-40C0D9EA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8C3-D66C-48D5-8928-C2D5CB6BFF6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A8F-774B-43B4-BD21-40C0D9EA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8C3-D66C-48D5-8928-C2D5CB6BFF6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A8F-774B-43B4-BD21-40C0D9EA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3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12000" r="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18C3-D66C-48D5-8928-C2D5CB6BFF6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DA8F-774B-43B4-BD21-40C0D9EA6E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t="23172" r="7239" b="26658"/>
          <a:stretch/>
        </p:blipFill>
        <p:spPr>
          <a:xfrm>
            <a:off x="147145" y="230188"/>
            <a:ext cx="3153103" cy="9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0" userDrawn="1">
          <p15:clr>
            <a:srgbClr val="F26B43"/>
          </p15:clr>
        </p15:guide>
        <p15:guide id="2" pos="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73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3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Myat Thu</dc:creator>
  <cp:lastModifiedBy>Myat Thu</cp:lastModifiedBy>
  <cp:revision>7</cp:revision>
  <dcterms:created xsi:type="dcterms:W3CDTF">2021-10-02T04:56:05Z</dcterms:created>
  <dcterms:modified xsi:type="dcterms:W3CDTF">2021-10-15T11:05:09Z</dcterms:modified>
</cp:coreProperties>
</file>