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4" r:id="rId4"/>
    <p:sldId id="265" r:id="rId5"/>
    <p:sldId id="257" r:id="rId6"/>
    <p:sldId id="261" r:id="rId7"/>
    <p:sldId id="263" r:id="rId8"/>
    <p:sldId id="262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11EF8-D8C0-42AC-AE55-0AA4F465E57D}" v="225" dt="2021-10-04T06:03:23.729"/>
    <p1510:client id="{9BFB6778-6805-9A4A-BE83-555C3F3A2DF2}" v="7" dt="2021-10-01T15:43:25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N, Wai Ki [Student]" userId="8d2aa7bd-6c2e-48ab-877d-48bd9b2ee025" providerId="ADAL" clId="{11835CBD-3ED1-460B-9589-A026E533E147}"/>
    <pc:docChg chg="undo custSel addSld delSld modSld">
      <pc:chgData name="YUEN, Wai Ki [Student]" userId="8d2aa7bd-6c2e-48ab-877d-48bd9b2ee025" providerId="ADAL" clId="{11835CBD-3ED1-460B-9589-A026E533E147}" dt="2021-10-02T09:07:02.902" v="1920" actId="20577"/>
      <pc:docMkLst>
        <pc:docMk/>
      </pc:docMkLst>
      <pc:sldChg chg="modSp mod">
        <pc:chgData name="YUEN, Wai Ki [Student]" userId="8d2aa7bd-6c2e-48ab-877d-48bd9b2ee025" providerId="ADAL" clId="{11835CBD-3ED1-460B-9589-A026E533E147}" dt="2021-10-01T14:31:35.126" v="399" actId="20577"/>
        <pc:sldMkLst>
          <pc:docMk/>
          <pc:sldMk cId="2571132256" sldId="256"/>
        </pc:sldMkLst>
        <pc:spChg chg="mod">
          <ac:chgData name="YUEN, Wai Ki [Student]" userId="8d2aa7bd-6c2e-48ab-877d-48bd9b2ee025" providerId="ADAL" clId="{11835CBD-3ED1-460B-9589-A026E533E147}" dt="2021-10-01T14:31:35.126" v="399" actId="20577"/>
          <ac:spMkLst>
            <pc:docMk/>
            <pc:sldMk cId="2571132256" sldId="256"/>
            <ac:spMk id="3" creationId="{E5146D42-9485-4BA3-8609-6530814FD31C}"/>
          </ac:spMkLst>
        </pc:spChg>
      </pc:sldChg>
      <pc:sldChg chg="addSp delSp modSp mod">
        <pc:chgData name="YUEN, Wai Ki [Student]" userId="8d2aa7bd-6c2e-48ab-877d-48bd9b2ee025" providerId="ADAL" clId="{11835CBD-3ED1-460B-9589-A026E533E147}" dt="2021-10-01T14:47:01.453" v="1405" actId="20577"/>
        <pc:sldMkLst>
          <pc:docMk/>
          <pc:sldMk cId="867073941" sldId="257"/>
        </pc:sldMkLst>
        <pc:spChg chg="mod">
          <ac:chgData name="YUEN, Wai Ki [Student]" userId="8d2aa7bd-6c2e-48ab-877d-48bd9b2ee025" providerId="ADAL" clId="{11835CBD-3ED1-460B-9589-A026E533E147}" dt="2021-10-01T14:47:01.453" v="1405" actId="20577"/>
          <ac:spMkLst>
            <pc:docMk/>
            <pc:sldMk cId="867073941" sldId="257"/>
            <ac:spMk id="2" creationId="{69C5EB87-D51E-47FA-A702-1EEA944EEEF4}"/>
          </ac:spMkLst>
        </pc:spChg>
        <pc:spChg chg="del">
          <ac:chgData name="YUEN, Wai Ki [Student]" userId="8d2aa7bd-6c2e-48ab-877d-48bd9b2ee025" providerId="ADAL" clId="{11835CBD-3ED1-460B-9589-A026E533E147}" dt="2021-10-01T14:22:14.679" v="9" actId="22"/>
          <ac:spMkLst>
            <pc:docMk/>
            <pc:sldMk cId="867073941" sldId="257"/>
            <ac:spMk id="3" creationId="{C8B9F2C3-F1AF-4815-B1D7-9E5CBF7635F2}"/>
          </ac:spMkLst>
        </pc:spChg>
        <pc:spChg chg="add del mod">
          <ac:chgData name="YUEN, Wai Ki [Student]" userId="8d2aa7bd-6c2e-48ab-877d-48bd9b2ee025" providerId="ADAL" clId="{11835CBD-3ED1-460B-9589-A026E533E147}" dt="2021-10-01T14:22:57.779" v="18" actId="22"/>
          <ac:spMkLst>
            <pc:docMk/>
            <pc:sldMk cId="867073941" sldId="257"/>
            <ac:spMk id="7" creationId="{EF8E7056-D085-4D2F-9B11-144B893B883D}"/>
          </ac:spMkLst>
        </pc:spChg>
        <pc:graphicFrameChg chg="add del mod">
          <ac:chgData name="YUEN, Wai Ki [Student]" userId="8d2aa7bd-6c2e-48ab-877d-48bd9b2ee025" providerId="ADAL" clId="{11835CBD-3ED1-460B-9589-A026E533E147}" dt="2021-10-01T14:22:33.777" v="13"/>
          <ac:graphicFrameMkLst>
            <pc:docMk/>
            <pc:sldMk cId="867073941" sldId="257"/>
            <ac:graphicFrameMk id="8" creationId="{2F1926F6-3804-42F5-A5E5-7BC214D8792F}"/>
          </ac:graphicFrameMkLst>
        </pc:graphicFrameChg>
        <pc:graphicFrameChg chg="add del mod modGraphic">
          <ac:chgData name="YUEN, Wai Ki [Student]" userId="8d2aa7bd-6c2e-48ab-877d-48bd9b2ee025" providerId="ADAL" clId="{11835CBD-3ED1-460B-9589-A026E533E147}" dt="2021-10-01T14:22:42.608" v="17"/>
          <ac:graphicFrameMkLst>
            <pc:docMk/>
            <pc:sldMk cId="867073941" sldId="257"/>
            <ac:graphicFrameMk id="9" creationId="{171F4623-9D8B-4375-AB87-7869FD151B90}"/>
          </ac:graphicFrameMkLst>
        </pc:graphicFrameChg>
        <pc:picChg chg="add del mod ord">
          <ac:chgData name="YUEN, Wai Ki [Student]" userId="8d2aa7bd-6c2e-48ab-877d-48bd9b2ee025" providerId="ADAL" clId="{11835CBD-3ED1-460B-9589-A026E533E147}" dt="2021-10-01T14:22:27.041" v="11" actId="478"/>
          <ac:picMkLst>
            <pc:docMk/>
            <pc:sldMk cId="867073941" sldId="257"/>
            <ac:picMk id="5" creationId="{EDC90B7D-DCA8-43BB-BD62-96514BEBF173}"/>
          </ac:picMkLst>
        </pc:picChg>
        <pc:picChg chg="add mod ord">
          <ac:chgData name="YUEN, Wai Ki [Student]" userId="8d2aa7bd-6c2e-48ab-877d-48bd9b2ee025" providerId="ADAL" clId="{11835CBD-3ED1-460B-9589-A026E533E147}" dt="2021-10-01T14:26:08.771" v="115" actId="1076"/>
          <ac:picMkLst>
            <pc:docMk/>
            <pc:sldMk cId="867073941" sldId="257"/>
            <ac:picMk id="11" creationId="{5AA2FF5F-6551-4C08-A304-39AF2B29C200}"/>
          </ac:picMkLst>
        </pc:picChg>
      </pc:sldChg>
      <pc:sldChg chg="modSp del mod">
        <pc:chgData name="YUEN, Wai Ki [Student]" userId="8d2aa7bd-6c2e-48ab-877d-48bd9b2ee025" providerId="ADAL" clId="{11835CBD-3ED1-460B-9589-A026E533E147}" dt="2021-10-01T15:44:44.238" v="1867" actId="47"/>
        <pc:sldMkLst>
          <pc:docMk/>
          <pc:sldMk cId="1396161122" sldId="258"/>
        </pc:sldMkLst>
        <pc:spChg chg="mod">
          <ac:chgData name="YUEN, Wai Ki [Student]" userId="8d2aa7bd-6c2e-48ab-877d-48bd9b2ee025" providerId="ADAL" clId="{11835CBD-3ED1-460B-9589-A026E533E147}" dt="2021-10-01T14:38:50.627" v="742" actId="2711"/>
          <ac:spMkLst>
            <pc:docMk/>
            <pc:sldMk cId="1396161122" sldId="258"/>
            <ac:spMk id="2" creationId="{8E7AC19D-5178-4651-AE8A-F2336F19C5FD}"/>
          </ac:spMkLst>
        </pc:spChg>
        <pc:spChg chg="mod">
          <ac:chgData name="YUEN, Wai Ki [Student]" userId="8d2aa7bd-6c2e-48ab-877d-48bd9b2ee025" providerId="ADAL" clId="{11835CBD-3ED1-460B-9589-A026E533E147}" dt="2021-10-01T15:44:26.478" v="1866" actId="20577"/>
          <ac:spMkLst>
            <pc:docMk/>
            <pc:sldMk cId="1396161122" sldId="258"/>
            <ac:spMk id="3" creationId="{117316F8-D8ED-4B03-A001-1DBC5A03E7F1}"/>
          </ac:spMkLst>
        </pc:spChg>
      </pc:sldChg>
      <pc:sldChg chg="modSp new mod">
        <pc:chgData name="YUEN, Wai Ki [Student]" userId="8d2aa7bd-6c2e-48ab-877d-48bd9b2ee025" providerId="ADAL" clId="{11835CBD-3ED1-460B-9589-A026E533E147}" dt="2021-10-02T09:05:45.145" v="1914" actId="20577"/>
        <pc:sldMkLst>
          <pc:docMk/>
          <pc:sldMk cId="2824862725" sldId="259"/>
        </pc:sldMkLst>
        <pc:spChg chg="mod">
          <ac:chgData name="YUEN, Wai Ki [Student]" userId="8d2aa7bd-6c2e-48ab-877d-48bd9b2ee025" providerId="ADAL" clId="{11835CBD-3ED1-460B-9589-A026E533E147}" dt="2021-10-02T09:05:28.060" v="1891" actId="5793"/>
          <ac:spMkLst>
            <pc:docMk/>
            <pc:sldMk cId="2824862725" sldId="259"/>
            <ac:spMk id="2" creationId="{18EB6363-72E5-4D2A-A411-45AC3988770F}"/>
          </ac:spMkLst>
        </pc:spChg>
        <pc:spChg chg="mod">
          <ac:chgData name="YUEN, Wai Ki [Student]" userId="8d2aa7bd-6c2e-48ab-877d-48bd9b2ee025" providerId="ADAL" clId="{11835CBD-3ED1-460B-9589-A026E533E147}" dt="2021-10-02T09:05:45.145" v="1914" actId="20577"/>
          <ac:spMkLst>
            <pc:docMk/>
            <pc:sldMk cId="2824862725" sldId="259"/>
            <ac:spMk id="3" creationId="{1315532B-8D1A-4C02-9B92-E9C049C87F37}"/>
          </ac:spMkLst>
        </pc:spChg>
      </pc:sldChg>
      <pc:sldChg chg="addSp delSp modSp mod">
        <pc:chgData name="YUEN, Wai Ki [Student]" userId="8d2aa7bd-6c2e-48ab-877d-48bd9b2ee025" providerId="ADAL" clId="{11835CBD-3ED1-460B-9589-A026E533E147}" dt="2021-10-01T14:58:08.140" v="1854" actId="22"/>
        <pc:sldMkLst>
          <pc:docMk/>
          <pc:sldMk cId="71545010" sldId="260"/>
        </pc:sldMkLst>
        <pc:spChg chg="mod">
          <ac:chgData name="YUEN, Wai Ki [Student]" userId="8d2aa7bd-6c2e-48ab-877d-48bd9b2ee025" providerId="ADAL" clId="{11835CBD-3ED1-460B-9589-A026E533E147}" dt="2021-10-01T14:50:35.186" v="1545" actId="2711"/>
          <ac:spMkLst>
            <pc:docMk/>
            <pc:sldMk cId="71545010" sldId="260"/>
            <ac:spMk id="2" creationId="{32F99FA4-E4AB-4439-BB72-58EEC67865B2}"/>
          </ac:spMkLst>
        </pc:spChg>
        <pc:spChg chg="add mod">
          <ac:chgData name="YUEN, Wai Ki [Student]" userId="8d2aa7bd-6c2e-48ab-877d-48bd9b2ee025" providerId="ADAL" clId="{11835CBD-3ED1-460B-9589-A026E533E147}" dt="2021-10-01T14:56:12.106" v="1852" actId="1076"/>
          <ac:spMkLst>
            <pc:docMk/>
            <pc:sldMk cId="71545010" sldId="260"/>
            <ac:spMk id="4" creationId="{9C057B09-ABA1-4043-8370-B157F5DD8F7E}"/>
          </ac:spMkLst>
        </pc:spChg>
        <pc:spChg chg="mod">
          <ac:chgData name="YUEN, Wai Ki [Student]" userId="8d2aa7bd-6c2e-48ab-877d-48bd9b2ee025" providerId="ADAL" clId="{11835CBD-3ED1-460B-9589-A026E533E147}" dt="2021-10-01T14:50:47.377" v="1546" actId="2085"/>
          <ac:spMkLst>
            <pc:docMk/>
            <pc:sldMk cId="71545010" sldId="260"/>
            <ac:spMk id="8" creationId="{4CFDC5A3-99DC-4CBE-8B6E-ACC76485ED2E}"/>
          </ac:spMkLst>
        </pc:spChg>
        <pc:spChg chg="mod">
          <ac:chgData name="YUEN, Wai Ki [Student]" userId="8d2aa7bd-6c2e-48ab-877d-48bd9b2ee025" providerId="ADAL" clId="{11835CBD-3ED1-460B-9589-A026E533E147}" dt="2021-10-01T14:50:16.786" v="1518" actId="1076"/>
          <ac:spMkLst>
            <pc:docMk/>
            <pc:sldMk cId="71545010" sldId="260"/>
            <ac:spMk id="9" creationId="{E8EC54E0-F7D7-4FBF-A3AE-2062337235AD}"/>
          </ac:spMkLst>
        </pc:spChg>
        <pc:spChg chg="mod">
          <ac:chgData name="YUEN, Wai Ki [Student]" userId="8d2aa7bd-6c2e-48ab-877d-48bd9b2ee025" providerId="ADAL" clId="{11835CBD-3ED1-460B-9589-A026E533E147}" dt="2021-10-01T14:50:19.145" v="1519" actId="1076"/>
          <ac:spMkLst>
            <pc:docMk/>
            <pc:sldMk cId="71545010" sldId="260"/>
            <ac:spMk id="10" creationId="{1E7441F4-D40F-4F24-8022-C53BA9DC2FC2}"/>
          </ac:spMkLst>
        </pc:spChg>
        <pc:spChg chg="add del">
          <ac:chgData name="YUEN, Wai Ki [Student]" userId="8d2aa7bd-6c2e-48ab-877d-48bd9b2ee025" providerId="ADAL" clId="{11835CBD-3ED1-460B-9589-A026E533E147}" dt="2021-10-01T14:58:08.140" v="1854" actId="22"/>
          <ac:spMkLst>
            <pc:docMk/>
            <pc:sldMk cId="71545010" sldId="260"/>
            <ac:spMk id="11" creationId="{F5CF439B-2189-4A77-857F-DB6E8EB0BA10}"/>
          </ac:spMkLst>
        </pc:spChg>
        <pc:picChg chg="mod modCrop">
          <ac:chgData name="YUEN, Wai Ki [Student]" userId="8d2aa7bd-6c2e-48ab-877d-48bd9b2ee025" providerId="ADAL" clId="{11835CBD-3ED1-460B-9589-A026E533E147}" dt="2021-10-01T14:55:20.840" v="1779" actId="1076"/>
          <ac:picMkLst>
            <pc:docMk/>
            <pc:sldMk cId="71545010" sldId="260"/>
            <ac:picMk id="5" creationId="{945FCE6E-3E99-4323-BC5A-9B82D8146609}"/>
          </ac:picMkLst>
        </pc:picChg>
        <pc:picChg chg="mod modCrop">
          <ac:chgData name="YUEN, Wai Ki [Student]" userId="8d2aa7bd-6c2e-48ab-877d-48bd9b2ee025" providerId="ADAL" clId="{11835CBD-3ED1-460B-9589-A026E533E147}" dt="2021-10-01T14:50:09.920" v="1517" actId="18131"/>
          <ac:picMkLst>
            <pc:docMk/>
            <pc:sldMk cId="71545010" sldId="260"/>
            <ac:picMk id="7" creationId="{F7F17D72-1B5F-4676-A21A-639BCB658B98}"/>
          </ac:picMkLst>
        </pc:picChg>
      </pc:sldChg>
      <pc:sldChg chg="modSp mod">
        <pc:chgData name="YUEN, Wai Ki [Student]" userId="8d2aa7bd-6c2e-48ab-877d-48bd9b2ee025" providerId="ADAL" clId="{11835CBD-3ED1-460B-9589-A026E533E147}" dt="2021-10-01T14:45:34.084" v="1280" actId="2711"/>
        <pc:sldMkLst>
          <pc:docMk/>
          <pc:sldMk cId="2910873262" sldId="261"/>
        </pc:sldMkLst>
        <pc:spChg chg="mod">
          <ac:chgData name="YUEN, Wai Ki [Student]" userId="8d2aa7bd-6c2e-48ab-877d-48bd9b2ee025" providerId="ADAL" clId="{11835CBD-3ED1-460B-9589-A026E533E147}" dt="2021-10-01T14:40:39.356" v="830" actId="2711"/>
          <ac:spMkLst>
            <pc:docMk/>
            <pc:sldMk cId="2910873262" sldId="261"/>
            <ac:spMk id="2" creationId="{896FB394-9C6E-4C22-A442-156BC1BB3AC7}"/>
          </ac:spMkLst>
        </pc:spChg>
        <pc:spChg chg="mod">
          <ac:chgData name="YUEN, Wai Ki [Student]" userId="8d2aa7bd-6c2e-48ab-877d-48bd9b2ee025" providerId="ADAL" clId="{11835CBD-3ED1-460B-9589-A026E533E147}" dt="2021-10-01T14:45:34.084" v="1280" actId="2711"/>
          <ac:spMkLst>
            <pc:docMk/>
            <pc:sldMk cId="2910873262" sldId="261"/>
            <ac:spMk id="3" creationId="{0FFD1E71-A986-4158-94C8-111108EFBA91}"/>
          </ac:spMkLst>
        </pc:spChg>
      </pc:sldChg>
      <pc:sldChg chg="modSp mod">
        <pc:chgData name="YUEN, Wai Ki [Student]" userId="8d2aa7bd-6c2e-48ab-877d-48bd9b2ee025" providerId="ADAL" clId="{11835CBD-3ED1-460B-9589-A026E533E147}" dt="2021-10-02T09:07:02.902" v="1920" actId="20577"/>
        <pc:sldMkLst>
          <pc:docMk/>
          <pc:sldMk cId="3816844059" sldId="262"/>
        </pc:sldMkLst>
        <pc:spChg chg="mod">
          <ac:chgData name="YUEN, Wai Ki [Student]" userId="8d2aa7bd-6c2e-48ab-877d-48bd9b2ee025" providerId="ADAL" clId="{11835CBD-3ED1-460B-9589-A026E533E147}" dt="2021-10-01T14:40:50.572" v="832" actId="2711"/>
          <ac:spMkLst>
            <pc:docMk/>
            <pc:sldMk cId="3816844059" sldId="262"/>
            <ac:spMk id="2" creationId="{CC2A843A-B8A5-426D-9278-73C8A9DB72D9}"/>
          </ac:spMkLst>
        </pc:spChg>
        <pc:spChg chg="mod">
          <ac:chgData name="YUEN, Wai Ki [Student]" userId="8d2aa7bd-6c2e-48ab-877d-48bd9b2ee025" providerId="ADAL" clId="{11835CBD-3ED1-460B-9589-A026E533E147}" dt="2021-10-02T09:07:02.902" v="1920" actId="20577"/>
          <ac:spMkLst>
            <pc:docMk/>
            <pc:sldMk cId="3816844059" sldId="262"/>
            <ac:spMk id="3" creationId="{9965D574-F524-44D6-8D19-C4BCB0D612A2}"/>
          </ac:spMkLst>
        </pc:spChg>
      </pc:sldChg>
      <pc:sldChg chg="modSp mod">
        <pc:chgData name="YUEN, Wai Ki [Student]" userId="8d2aa7bd-6c2e-48ab-877d-48bd9b2ee025" providerId="ADAL" clId="{11835CBD-3ED1-460B-9589-A026E533E147}" dt="2021-10-01T14:45:39.555" v="1281" actId="2711"/>
        <pc:sldMkLst>
          <pc:docMk/>
          <pc:sldMk cId="3429229229" sldId="263"/>
        </pc:sldMkLst>
        <pc:spChg chg="mod">
          <ac:chgData name="YUEN, Wai Ki [Student]" userId="8d2aa7bd-6c2e-48ab-877d-48bd9b2ee025" providerId="ADAL" clId="{11835CBD-3ED1-460B-9589-A026E533E147}" dt="2021-10-01T14:40:45.240" v="831" actId="2711"/>
          <ac:spMkLst>
            <pc:docMk/>
            <pc:sldMk cId="3429229229" sldId="263"/>
            <ac:spMk id="2" creationId="{D28FFDED-425F-45A1-8A91-D0F7B63AC7C7}"/>
          </ac:spMkLst>
        </pc:spChg>
        <pc:spChg chg="mod">
          <ac:chgData name="YUEN, Wai Ki [Student]" userId="8d2aa7bd-6c2e-48ab-877d-48bd9b2ee025" providerId="ADAL" clId="{11835CBD-3ED1-460B-9589-A026E533E147}" dt="2021-10-01T14:45:39.555" v="1281" actId="2711"/>
          <ac:spMkLst>
            <pc:docMk/>
            <pc:sldMk cId="3429229229" sldId="263"/>
            <ac:spMk id="3" creationId="{EB42C5AA-2E4C-4B75-81E9-21811D405622}"/>
          </ac:spMkLst>
        </pc:spChg>
      </pc:sldChg>
      <pc:sldChg chg="addSp modSp mod">
        <pc:chgData name="YUEN, Wai Ki [Student]" userId="8d2aa7bd-6c2e-48ab-877d-48bd9b2ee025" providerId="ADAL" clId="{11835CBD-3ED1-460B-9589-A026E533E147}" dt="2021-10-01T15:38:34.613" v="1858" actId="1076"/>
        <pc:sldMkLst>
          <pc:docMk/>
          <pc:sldMk cId="3077926182" sldId="265"/>
        </pc:sldMkLst>
        <pc:picChg chg="add mod">
          <ac:chgData name="YUEN, Wai Ki [Student]" userId="8d2aa7bd-6c2e-48ab-877d-48bd9b2ee025" providerId="ADAL" clId="{11835CBD-3ED1-460B-9589-A026E533E147}" dt="2021-10-01T15:38:34.613" v="1858" actId="1076"/>
          <ac:picMkLst>
            <pc:docMk/>
            <pc:sldMk cId="3077926182" sldId="265"/>
            <ac:picMk id="5" creationId="{54C4CC41-F2CC-4D28-8691-61D3546E024F}"/>
          </ac:picMkLst>
        </pc:picChg>
      </pc:sldChg>
      <pc:sldChg chg="new del">
        <pc:chgData name="YUEN, Wai Ki [Student]" userId="8d2aa7bd-6c2e-48ab-877d-48bd9b2ee025" providerId="ADAL" clId="{11835CBD-3ED1-460B-9589-A026E533E147}" dt="2021-10-01T14:58:15.307" v="1856" actId="47"/>
        <pc:sldMkLst>
          <pc:docMk/>
          <pc:sldMk cId="3937864303" sldId="265"/>
        </pc:sldMkLst>
      </pc:sldChg>
    </pc:docChg>
  </pc:docChgLst>
  <pc:docChgLst>
    <pc:chgData name="WAN, CHUN YAN [Student]" userId="a44713dc-050d-4d8a-9709-18bf0df9e0dd" providerId="ADAL" clId="{9C76028C-6148-4551-AE2C-1CDDBA32F27F}"/>
    <pc:docChg chg="undo redo custSel addSld modSld sldOrd">
      <pc:chgData name="WAN, CHUN YAN [Student]" userId="a44713dc-050d-4d8a-9709-18bf0df9e0dd" providerId="ADAL" clId="{9C76028C-6148-4551-AE2C-1CDDBA32F27F}" dt="2021-10-01T15:54:08.546" v="527" actId="1076"/>
      <pc:docMkLst>
        <pc:docMk/>
      </pc:docMkLst>
      <pc:sldChg chg="addSp delSp modSp mod setBg setClrOvrMap">
        <pc:chgData name="WAN, CHUN YAN [Student]" userId="a44713dc-050d-4d8a-9709-18bf0df9e0dd" providerId="ADAL" clId="{9C76028C-6148-4551-AE2C-1CDDBA32F27F}" dt="2021-10-01T06:21:23.036" v="5" actId="26606"/>
        <pc:sldMkLst>
          <pc:docMk/>
          <pc:sldMk cId="2571132256" sldId="256"/>
        </pc:sldMkLst>
        <pc:spChg chg="mod">
          <ac:chgData name="WAN, CHUN YAN [Student]" userId="a44713dc-050d-4d8a-9709-18bf0df9e0dd" providerId="ADAL" clId="{9C76028C-6148-4551-AE2C-1CDDBA32F27F}" dt="2021-10-01T06:21:23.036" v="5" actId="26606"/>
          <ac:spMkLst>
            <pc:docMk/>
            <pc:sldMk cId="2571132256" sldId="256"/>
            <ac:spMk id="2" creationId="{97BD5EDA-C924-4AE2-9D71-4940A191F6ED}"/>
          </ac:spMkLst>
        </pc:spChg>
        <pc:spChg chg="mod">
          <ac:chgData name="WAN, CHUN YAN [Student]" userId="a44713dc-050d-4d8a-9709-18bf0df9e0dd" providerId="ADAL" clId="{9C76028C-6148-4551-AE2C-1CDDBA32F27F}" dt="2021-10-01T06:21:23.036" v="5" actId="26606"/>
          <ac:spMkLst>
            <pc:docMk/>
            <pc:sldMk cId="2571132256" sldId="256"/>
            <ac:spMk id="3" creationId="{E5146D42-9485-4BA3-8609-6530814FD31C}"/>
          </ac:spMkLst>
        </pc:spChg>
        <pc:spChg chg="add del">
          <ac:chgData name="WAN, CHUN YAN [Student]" userId="a44713dc-050d-4d8a-9709-18bf0df9e0dd" providerId="ADAL" clId="{9C76028C-6148-4551-AE2C-1CDDBA32F27F}" dt="2021-10-01T06:21:23.036" v="5" actId="26606"/>
          <ac:spMkLst>
            <pc:docMk/>
            <pc:sldMk cId="2571132256" sldId="256"/>
            <ac:spMk id="9" creationId="{FDF8837B-BAE2-489A-8F93-69216307D5A5}"/>
          </ac:spMkLst>
        </pc:spChg>
        <pc:spChg chg="add del">
          <ac:chgData name="WAN, CHUN YAN [Student]" userId="a44713dc-050d-4d8a-9709-18bf0df9e0dd" providerId="ADAL" clId="{9C76028C-6148-4551-AE2C-1CDDBA32F27F}" dt="2021-10-01T06:21:18.722" v="2" actId="26606"/>
          <ac:spMkLst>
            <pc:docMk/>
            <pc:sldMk cId="2571132256" sldId="256"/>
            <ac:spMk id="24" creationId="{572F6A24-139E-4EB5-86D2-431F42EF85CB}"/>
          </ac:spMkLst>
        </pc:spChg>
        <pc:spChg chg="add del">
          <ac:chgData name="WAN, CHUN YAN [Student]" userId="a44713dc-050d-4d8a-9709-18bf0df9e0dd" providerId="ADAL" clId="{9C76028C-6148-4551-AE2C-1CDDBA32F27F}" dt="2021-10-01T06:21:18.722" v="2" actId="26606"/>
          <ac:spMkLst>
            <pc:docMk/>
            <pc:sldMk cId="2571132256" sldId="256"/>
            <ac:spMk id="32" creationId="{C9DA5B05-DD14-4860-AC45-02A8D2EE1AA5}"/>
          </ac:spMkLst>
        </pc:spChg>
        <pc:spChg chg="add del">
          <ac:chgData name="WAN, CHUN YAN [Student]" userId="a44713dc-050d-4d8a-9709-18bf0df9e0dd" providerId="ADAL" clId="{9C76028C-6148-4551-AE2C-1CDDBA32F27F}" dt="2021-10-01T06:21:22.590" v="4" actId="26606"/>
          <ac:spMkLst>
            <pc:docMk/>
            <pc:sldMk cId="2571132256" sldId="256"/>
            <ac:spMk id="36" creationId="{FDF8837B-BAE2-489A-8F93-69216307D5A5}"/>
          </ac:spMkLst>
        </pc:spChg>
        <pc:grpChg chg="add del">
          <ac:chgData name="WAN, CHUN YAN [Student]" userId="a44713dc-050d-4d8a-9709-18bf0df9e0dd" providerId="ADAL" clId="{9C76028C-6148-4551-AE2C-1CDDBA32F27F}" dt="2021-10-01T06:21:18.722" v="2" actId="26606"/>
          <ac:grpSpMkLst>
            <pc:docMk/>
            <pc:sldMk cId="2571132256" sldId="256"/>
            <ac:grpSpMk id="16" creationId="{DFB5D1BB-0703-437B-BD1E-1D07F8A2730B}"/>
          </ac:grpSpMkLst>
        </pc:grpChg>
        <pc:grpChg chg="add del">
          <ac:chgData name="WAN, CHUN YAN [Student]" userId="a44713dc-050d-4d8a-9709-18bf0df9e0dd" providerId="ADAL" clId="{9C76028C-6148-4551-AE2C-1CDDBA32F27F}" dt="2021-10-01T06:21:18.722" v="2" actId="26606"/>
          <ac:grpSpMkLst>
            <pc:docMk/>
            <pc:sldMk cId="2571132256" sldId="256"/>
            <ac:grpSpMk id="26" creationId="{3963AE85-BE5D-4975-BACF-DDDCC9C2ACDE}"/>
          </ac:grpSpMkLst>
        </pc:grpChg>
        <pc:picChg chg="add del mod ord">
          <ac:chgData name="WAN, CHUN YAN [Student]" userId="a44713dc-050d-4d8a-9709-18bf0df9e0dd" providerId="ADAL" clId="{9C76028C-6148-4551-AE2C-1CDDBA32F27F}" dt="2021-10-01T06:21:23.036" v="5" actId="26606"/>
          <ac:picMkLst>
            <pc:docMk/>
            <pc:sldMk cId="2571132256" sldId="256"/>
            <ac:picMk id="5" creationId="{77547EE8-EA44-477B-900D-91B1AD4FEAB9}"/>
          </ac:picMkLst>
        </pc:picChg>
        <pc:cxnChg chg="add del">
          <ac:chgData name="WAN, CHUN YAN [Student]" userId="a44713dc-050d-4d8a-9709-18bf0df9e0dd" providerId="ADAL" clId="{9C76028C-6148-4551-AE2C-1CDDBA32F27F}" dt="2021-10-01T06:21:23.036" v="5" actId="26606"/>
          <ac:cxnSpMkLst>
            <pc:docMk/>
            <pc:sldMk cId="2571132256" sldId="256"/>
            <ac:cxnSpMk id="11" creationId="{B48BEE9B-A2F4-4BF3-9EAD-16E1A7FC2DC6}"/>
          </ac:cxnSpMkLst>
        </pc:cxnChg>
        <pc:cxnChg chg="add del">
          <ac:chgData name="WAN, CHUN YAN [Student]" userId="a44713dc-050d-4d8a-9709-18bf0df9e0dd" providerId="ADAL" clId="{9C76028C-6148-4551-AE2C-1CDDBA32F27F}" dt="2021-10-01T06:21:18.722" v="2" actId="26606"/>
          <ac:cxnSpMkLst>
            <pc:docMk/>
            <pc:sldMk cId="2571132256" sldId="256"/>
            <ac:cxnSpMk id="22" creationId="{883F92AF-2403-4558-B1D7-72130A1E4BC7}"/>
          </ac:cxnSpMkLst>
        </pc:cxnChg>
        <pc:cxnChg chg="add del">
          <ac:chgData name="WAN, CHUN YAN [Student]" userId="a44713dc-050d-4d8a-9709-18bf0df9e0dd" providerId="ADAL" clId="{9C76028C-6148-4551-AE2C-1CDDBA32F27F}" dt="2021-10-01T06:21:18.722" v="2" actId="26606"/>
          <ac:cxnSpMkLst>
            <pc:docMk/>
            <pc:sldMk cId="2571132256" sldId="256"/>
            <ac:cxnSpMk id="34" creationId="{36BE37AC-AD36-4C42-9B8C-C5500F4E7C63}"/>
          </ac:cxnSpMkLst>
        </pc:cxnChg>
        <pc:cxnChg chg="add del">
          <ac:chgData name="WAN, CHUN YAN [Student]" userId="a44713dc-050d-4d8a-9709-18bf0df9e0dd" providerId="ADAL" clId="{9C76028C-6148-4551-AE2C-1CDDBA32F27F}" dt="2021-10-01T06:21:22.590" v="4" actId="26606"/>
          <ac:cxnSpMkLst>
            <pc:docMk/>
            <pc:sldMk cId="2571132256" sldId="256"/>
            <ac:cxnSpMk id="37" creationId="{B48BEE9B-A2F4-4BF3-9EAD-16E1A7FC2DC6}"/>
          </ac:cxnSpMkLst>
        </pc:cxnChg>
      </pc:sldChg>
      <pc:sldChg chg="modSp mod">
        <pc:chgData name="WAN, CHUN YAN [Student]" userId="a44713dc-050d-4d8a-9709-18bf0df9e0dd" providerId="ADAL" clId="{9C76028C-6148-4551-AE2C-1CDDBA32F27F}" dt="2021-10-01T06:25:45.724" v="15" actId="1076"/>
        <pc:sldMkLst>
          <pc:docMk/>
          <pc:sldMk cId="867073941" sldId="257"/>
        </pc:sldMkLst>
        <pc:spChg chg="mod">
          <ac:chgData name="WAN, CHUN YAN [Student]" userId="a44713dc-050d-4d8a-9709-18bf0df9e0dd" providerId="ADAL" clId="{9C76028C-6148-4551-AE2C-1CDDBA32F27F}" dt="2021-10-01T06:25:27.551" v="7" actId="27636"/>
          <ac:spMkLst>
            <pc:docMk/>
            <pc:sldMk cId="867073941" sldId="257"/>
            <ac:spMk id="2" creationId="{69C5EB87-D51E-47FA-A702-1EEA944EEEF4}"/>
          </ac:spMkLst>
        </pc:spChg>
        <pc:picChg chg="mod">
          <ac:chgData name="WAN, CHUN YAN [Student]" userId="a44713dc-050d-4d8a-9709-18bf0df9e0dd" providerId="ADAL" clId="{9C76028C-6148-4551-AE2C-1CDDBA32F27F}" dt="2021-10-01T06:25:45.724" v="15" actId="1076"/>
          <ac:picMkLst>
            <pc:docMk/>
            <pc:sldMk cId="867073941" sldId="257"/>
            <ac:picMk id="11" creationId="{5AA2FF5F-6551-4C08-A304-39AF2B29C200}"/>
          </ac:picMkLst>
        </pc:picChg>
      </pc:sldChg>
      <pc:sldChg chg="modSp mod">
        <pc:chgData name="WAN, CHUN YAN [Student]" userId="a44713dc-050d-4d8a-9709-18bf0df9e0dd" providerId="ADAL" clId="{9C76028C-6148-4551-AE2C-1CDDBA32F27F}" dt="2021-10-01T06:34:02.091" v="18" actId="5793"/>
        <pc:sldMkLst>
          <pc:docMk/>
          <pc:sldMk cId="2824862725" sldId="259"/>
        </pc:sldMkLst>
        <pc:spChg chg="mod">
          <ac:chgData name="WAN, CHUN YAN [Student]" userId="a44713dc-050d-4d8a-9709-18bf0df9e0dd" providerId="ADAL" clId="{9C76028C-6148-4551-AE2C-1CDDBA32F27F}" dt="2021-10-01T06:34:02.091" v="18" actId="5793"/>
          <ac:spMkLst>
            <pc:docMk/>
            <pc:sldMk cId="2824862725" sldId="259"/>
            <ac:spMk id="3" creationId="{1315532B-8D1A-4C02-9B92-E9C049C87F37}"/>
          </ac:spMkLst>
        </pc:spChg>
      </pc:sldChg>
      <pc:sldChg chg="modSp new mod">
        <pc:chgData name="WAN, CHUN YAN [Student]" userId="a44713dc-050d-4d8a-9709-18bf0df9e0dd" providerId="ADAL" clId="{9C76028C-6148-4551-AE2C-1CDDBA32F27F}" dt="2021-10-01T15:14:42.947" v="392" actId="20577"/>
        <pc:sldMkLst>
          <pc:docMk/>
          <pc:sldMk cId="2910873262" sldId="261"/>
        </pc:sldMkLst>
        <pc:spChg chg="mod">
          <ac:chgData name="WAN, CHUN YAN [Student]" userId="a44713dc-050d-4d8a-9709-18bf0df9e0dd" providerId="ADAL" clId="{9C76028C-6148-4551-AE2C-1CDDBA32F27F}" dt="2021-10-01T06:36:01.565" v="73" actId="20577"/>
          <ac:spMkLst>
            <pc:docMk/>
            <pc:sldMk cId="2910873262" sldId="261"/>
            <ac:spMk id="2" creationId="{896FB394-9C6E-4C22-A442-156BC1BB3AC7}"/>
          </ac:spMkLst>
        </pc:spChg>
        <pc:spChg chg="mod">
          <ac:chgData name="WAN, CHUN YAN [Student]" userId="a44713dc-050d-4d8a-9709-18bf0df9e0dd" providerId="ADAL" clId="{9C76028C-6148-4551-AE2C-1CDDBA32F27F}" dt="2021-10-01T15:14:42.947" v="392" actId="20577"/>
          <ac:spMkLst>
            <pc:docMk/>
            <pc:sldMk cId="2910873262" sldId="261"/>
            <ac:spMk id="3" creationId="{0FFD1E71-A986-4158-94C8-111108EFBA91}"/>
          </ac:spMkLst>
        </pc:spChg>
      </pc:sldChg>
      <pc:sldChg chg="modSp new mod">
        <pc:chgData name="WAN, CHUN YAN [Student]" userId="a44713dc-050d-4d8a-9709-18bf0df9e0dd" providerId="ADAL" clId="{9C76028C-6148-4551-AE2C-1CDDBA32F27F}" dt="2021-10-01T06:36:25.822" v="82" actId="20577"/>
        <pc:sldMkLst>
          <pc:docMk/>
          <pc:sldMk cId="3816844059" sldId="262"/>
        </pc:sldMkLst>
        <pc:spChg chg="mod">
          <ac:chgData name="WAN, CHUN YAN [Student]" userId="a44713dc-050d-4d8a-9709-18bf0df9e0dd" providerId="ADAL" clId="{9C76028C-6148-4551-AE2C-1CDDBA32F27F}" dt="2021-10-01T06:36:25.822" v="82" actId="20577"/>
          <ac:spMkLst>
            <pc:docMk/>
            <pc:sldMk cId="3816844059" sldId="262"/>
            <ac:spMk id="2" creationId="{CC2A843A-B8A5-426D-9278-73C8A9DB72D9}"/>
          </ac:spMkLst>
        </pc:spChg>
      </pc:sldChg>
      <pc:sldChg chg="modSp new mod">
        <pc:chgData name="WAN, CHUN YAN [Student]" userId="a44713dc-050d-4d8a-9709-18bf0df9e0dd" providerId="ADAL" clId="{9C76028C-6148-4551-AE2C-1CDDBA32F27F}" dt="2021-10-01T15:52:06.900" v="519" actId="20577"/>
        <pc:sldMkLst>
          <pc:docMk/>
          <pc:sldMk cId="3429229229" sldId="263"/>
        </pc:sldMkLst>
        <pc:spChg chg="mod">
          <ac:chgData name="WAN, CHUN YAN [Student]" userId="a44713dc-050d-4d8a-9709-18bf0df9e0dd" providerId="ADAL" clId="{9C76028C-6148-4551-AE2C-1CDDBA32F27F}" dt="2021-10-01T06:43:17.874" v="98" actId="20577"/>
          <ac:spMkLst>
            <pc:docMk/>
            <pc:sldMk cId="3429229229" sldId="263"/>
            <ac:spMk id="2" creationId="{D28FFDED-425F-45A1-8A91-D0F7B63AC7C7}"/>
          </ac:spMkLst>
        </pc:spChg>
        <pc:spChg chg="mod">
          <ac:chgData name="WAN, CHUN YAN [Student]" userId="a44713dc-050d-4d8a-9709-18bf0df9e0dd" providerId="ADAL" clId="{9C76028C-6148-4551-AE2C-1CDDBA32F27F}" dt="2021-10-01T15:52:06.900" v="519" actId="20577"/>
          <ac:spMkLst>
            <pc:docMk/>
            <pc:sldMk cId="3429229229" sldId="263"/>
            <ac:spMk id="3" creationId="{EB42C5AA-2E4C-4B75-81E9-21811D405622}"/>
          </ac:spMkLst>
        </pc:spChg>
      </pc:sldChg>
      <pc:sldChg chg="addSp delSp modSp mod">
        <pc:chgData name="WAN, CHUN YAN [Student]" userId="a44713dc-050d-4d8a-9709-18bf0df9e0dd" providerId="ADAL" clId="{9C76028C-6148-4551-AE2C-1CDDBA32F27F}" dt="2021-10-01T06:55:26.121" v="321" actId="1076"/>
        <pc:sldMkLst>
          <pc:docMk/>
          <pc:sldMk cId="1034864009" sldId="264"/>
        </pc:sldMkLst>
        <pc:spChg chg="add del">
          <ac:chgData name="WAN, CHUN YAN [Student]" userId="a44713dc-050d-4d8a-9709-18bf0df9e0dd" providerId="ADAL" clId="{9C76028C-6148-4551-AE2C-1CDDBA32F27F}" dt="2021-10-01T06:55:22.886" v="320" actId="22"/>
          <ac:spMkLst>
            <pc:docMk/>
            <pc:sldMk cId="1034864009" sldId="264"/>
            <ac:spMk id="6" creationId="{B014E8F0-1ED0-48AA-B94A-48FC2667ECF6}"/>
          </ac:spMkLst>
        </pc:spChg>
        <pc:picChg chg="mod">
          <ac:chgData name="WAN, CHUN YAN [Student]" userId="a44713dc-050d-4d8a-9709-18bf0df9e0dd" providerId="ADAL" clId="{9C76028C-6148-4551-AE2C-1CDDBA32F27F}" dt="2021-10-01T06:55:26.121" v="321" actId="1076"/>
          <ac:picMkLst>
            <pc:docMk/>
            <pc:sldMk cId="1034864009" sldId="264"/>
            <ac:picMk id="9" creationId="{52F3F07E-CE16-794C-A91C-2D4DCF2F8DEE}"/>
          </ac:picMkLst>
        </pc:picChg>
      </pc:sldChg>
      <pc:sldChg chg="modSp new mod ord">
        <pc:chgData name="WAN, CHUN YAN [Student]" userId="a44713dc-050d-4d8a-9709-18bf0df9e0dd" providerId="ADAL" clId="{9C76028C-6148-4551-AE2C-1CDDBA32F27F}" dt="2021-10-01T15:38:23.908" v="443"/>
        <pc:sldMkLst>
          <pc:docMk/>
          <pc:sldMk cId="3077926182" sldId="265"/>
        </pc:sldMkLst>
        <pc:spChg chg="mod">
          <ac:chgData name="WAN, CHUN YAN [Student]" userId="a44713dc-050d-4d8a-9709-18bf0df9e0dd" providerId="ADAL" clId="{9C76028C-6148-4551-AE2C-1CDDBA32F27F}" dt="2021-10-01T15:31:00.353" v="440" actId="2711"/>
          <ac:spMkLst>
            <pc:docMk/>
            <pc:sldMk cId="3077926182" sldId="265"/>
            <ac:spMk id="2" creationId="{8DA93B62-E34C-4CFB-8CF9-044FB94C52C5}"/>
          </ac:spMkLst>
        </pc:spChg>
        <pc:spChg chg="mod">
          <ac:chgData name="WAN, CHUN YAN [Student]" userId="a44713dc-050d-4d8a-9709-18bf0df9e0dd" providerId="ADAL" clId="{9C76028C-6148-4551-AE2C-1CDDBA32F27F}" dt="2021-10-01T15:31:01.059" v="441" actId="1076"/>
          <ac:spMkLst>
            <pc:docMk/>
            <pc:sldMk cId="3077926182" sldId="265"/>
            <ac:spMk id="3" creationId="{5D8F9832-3634-4E08-98C9-17D2C69A4DC4}"/>
          </ac:spMkLst>
        </pc:spChg>
      </pc:sldChg>
      <pc:sldChg chg="addSp delSp modSp new mod">
        <pc:chgData name="WAN, CHUN YAN [Student]" userId="a44713dc-050d-4d8a-9709-18bf0df9e0dd" providerId="ADAL" clId="{9C76028C-6148-4551-AE2C-1CDDBA32F27F}" dt="2021-10-01T15:54:08.546" v="527" actId="1076"/>
        <pc:sldMkLst>
          <pc:docMk/>
          <pc:sldMk cId="117884591" sldId="266"/>
        </pc:sldMkLst>
        <pc:spChg chg="del">
          <ac:chgData name="WAN, CHUN YAN [Student]" userId="a44713dc-050d-4d8a-9709-18bf0df9e0dd" providerId="ADAL" clId="{9C76028C-6148-4551-AE2C-1CDDBA32F27F}" dt="2021-10-01T15:53:43.789" v="521" actId="22"/>
          <ac:spMkLst>
            <pc:docMk/>
            <pc:sldMk cId="117884591" sldId="266"/>
            <ac:spMk id="3" creationId="{93C20DCE-48A4-44C8-BC68-E648913B2F0C}"/>
          </ac:spMkLst>
        </pc:spChg>
        <pc:picChg chg="add mod ord">
          <ac:chgData name="WAN, CHUN YAN [Student]" userId="a44713dc-050d-4d8a-9709-18bf0df9e0dd" providerId="ADAL" clId="{9C76028C-6148-4551-AE2C-1CDDBA32F27F}" dt="2021-10-01T15:54:08.546" v="527" actId="1076"/>
          <ac:picMkLst>
            <pc:docMk/>
            <pc:sldMk cId="117884591" sldId="266"/>
            <ac:picMk id="5" creationId="{22DFB23C-5DA8-4B8A-BB02-F0A6826E7E91}"/>
          </ac:picMkLst>
        </pc:picChg>
      </pc:sldChg>
    </pc:docChg>
  </pc:docChgLst>
  <pc:docChgLst>
    <pc:chgData name="YUEN, Wai Ki [Student]" userId="S::18046033d@connect.polyu.hk::8d2aa7bd-6c2e-48ab-877d-48bd9b2ee025" providerId="AD" clId="Web-{507C1047-8F82-8D64-7B85-CCD253855167}"/>
    <pc:docChg chg="modSld">
      <pc:chgData name="YUEN, Wai Ki [Student]" userId="S::18046033d@connect.polyu.hk::8d2aa7bd-6c2e-48ab-877d-48bd9b2ee025" providerId="AD" clId="Web-{507C1047-8F82-8D64-7B85-CCD253855167}" dt="2021-10-01T14:17:56.577" v="21" actId="1076"/>
      <pc:docMkLst>
        <pc:docMk/>
      </pc:docMkLst>
      <pc:sldChg chg="modSp">
        <pc:chgData name="YUEN, Wai Ki [Student]" userId="S::18046033d@connect.polyu.hk::8d2aa7bd-6c2e-48ab-877d-48bd9b2ee025" providerId="AD" clId="Web-{507C1047-8F82-8D64-7B85-CCD253855167}" dt="2021-10-01T14:17:56.577" v="21" actId="1076"/>
        <pc:sldMkLst>
          <pc:docMk/>
          <pc:sldMk cId="2571132256" sldId="256"/>
        </pc:sldMkLst>
        <pc:spChg chg="mod">
          <ac:chgData name="YUEN, Wai Ki [Student]" userId="S::18046033d@connect.polyu.hk::8d2aa7bd-6c2e-48ab-877d-48bd9b2ee025" providerId="AD" clId="Web-{507C1047-8F82-8D64-7B85-CCD253855167}" dt="2021-10-01T14:17:56.124" v="20" actId="20577"/>
          <ac:spMkLst>
            <pc:docMk/>
            <pc:sldMk cId="2571132256" sldId="256"/>
            <ac:spMk id="2" creationId="{97BD5EDA-C924-4AE2-9D71-4940A191F6ED}"/>
          </ac:spMkLst>
        </pc:spChg>
        <pc:spChg chg="mod">
          <ac:chgData name="YUEN, Wai Ki [Student]" userId="S::18046033d@connect.polyu.hk::8d2aa7bd-6c2e-48ab-877d-48bd9b2ee025" providerId="AD" clId="Web-{507C1047-8F82-8D64-7B85-CCD253855167}" dt="2021-10-01T14:17:56.577" v="21" actId="1076"/>
          <ac:spMkLst>
            <pc:docMk/>
            <pc:sldMk cId="2571132256" sldId="256"/>
            <ac:spMk id="3" creationId="{E5146D42-9485-4BA3-8609-6530814FD31C}"/>
          </ac:spMkLst>
        </pc:spChg>
      </pc:sldChg>
    </pc:docChg>
  </pc:docChgLst>
  <pc:docChgLst>
    <pc:chgData name="YUEN, Wai Ki [Student]" userId="8d2aa7bd-6c2e-48ab-877d-48bd9b2ee025" providerId="ADAL" clId="{89011EF8-D8C0-42AC-AE55-0AA4F465E57D}"/>
    <pc:docChg chg="custSel addSld modSld">
      <pc:chgData name="YUEN, Wai Ki [Student]" userId="8d2aa7bd-6c2e-48ab-877d-48bd9b2ee025" providerId="ADAL" clId="{89011EF8-D8C0-42AC-AE55-0AA4F465E57D}" dt="2021-10-04T06:03:23.729" v="225" actId="20577"/>
      <pc:docMkLst>
        <pc:docMk/>
      </pc:docMkLst>
      <pc:sldChg chg="modSp new mod">
        <pc:chgData name="YUEN, Wai Ki [Student]" userId="8d2aa7bd-6c2e-48ab-877d-48bd9b2ee025" providerId="ADAL" clId="{89011EF8-D8C0-42AC-AE55-0AA4F465E57D}" dt="2021-10-04T06:03:23.729" v="225" actId="20577"/>
        <pc:sldMkLst>
          <pc:docMk/>
          <pc:sldMk cId="4236522525" sldId="267"/>
        </pc:sldMkLst>
        <pc:spChg chg="mod">
          <ac:chgData name="YUEN, Wai Ki [Student]" userId="8d2aa7bd-6c2e-48ab-877d-48bd9b2ee025" providerId="ADAL" clId="{89011EF8-D8C0-42AC-AE55-0AA4F465E57D}" dt="2021-10-04T06:03:03.421" v="195" actId="20577"/>
          <ac:spMkLst>
            <pc:docMk/>
            <pc:sldMk cId="4236522525" sldId="267"/>
            <ac:spMk id="2" creationId="{040B56DE-5165-432B-A828-A7AA0552F62D}"/>
          </ac:spMkLst>
        </pc:spChg>
        <pc:spChg chg="mod">
          <ac:chgData name="YUEN, Wai Ki [Student]" userId="8d2aa7bd-6c2e-48ab-877d-48bd9b2ee025" providerId="ADAL" clId="{89011EF8-D8C0-42AC-AE55-0AA4F465E57D}" dt="2021-10-04T06:03:23.729" v="225" actId="20577"/>
          <ac:spMkLst>
            <pc:docMk/>
            <pc:sldMk cId="4236522525" sldId="267"/>
            <ac:spMk id="3" creationId="{D60EA0C6-F1DF-48CA-B5BA-9C3882BE3EE4}"/>
          </ac:spMkLst>
        </pc:spChg>
      </pc:sldChg>
    </pc:docChg>
  </pc:docChgLst>
  <pc:docChgLst>
    <pc:chgData name="LEUNG, Hubert [Student]" userId="d309a438-8aac-4b40-b322-890cb711e9d5" providerId="ADAL" clId="{9BFB6778-6805-9A4A-BE83-555C3F3A2DF2}"/>
    <pc:docChg chg="undo custSel modSld">
      <pc:chgData name="LEUNG, Hubert [Student]" userId="d309a438-8aac-4b40-b322-890cb711e9d5" providerId="ADAL" clId="{9BFB6778-6805-9A4A-BE83-555C3F3A2DF2}" dt="2021-10-01T15:43:25.571" v="6" actId="22"/>
      <pc:docMkLst>
        <pc:docMk/>
      </pc:docMkLst>
      <pc:sldChg chg="addSp delSp modSp">
        <pc:chgData name="LEUNG, Hubert [Student]" userId="d309a438-8aac-4b40-b322-890cb711e9d5" providerId="ADAL" clId="{9BFB6778-6805-9A4A-BE83-555C3F3A2DF2}" dt="2021-10-01T14:54:16.409" v="4" actId="1076"/>
        <pc:sldMkLst>
          <pc:docMk/>
          <pc:sldMk cId="1034864009" sldId="264"/>
        </pc:sldMkLst>
        <pc:picChg chg="add del">
          <ac:chgData name="LEUNG, Hubert [Student]" userId="d309a438-8aac-4b40-b322-890cb711e9d5" providerId="ADAL" clId="{9BFB6778-6805-9A4A-BE83-555C3F3A2DF2}" dt="2021-10-01T14:52:54.908" v="1" actId="22"/>
          <ac:picMkLst>
            <pc:docMk/>
            <pc:sldMk cId="1034864009" sldId="264"/>
            <ac:picMk id="6" creationId="{511A0C64-4CB3-314F-949D-C37CF10BD1F3}"/>
          </ac:picMkLst>
        </pc:picChg>
        <pc:picChg chg="add mod">
          <ac:chgData name="LEUNG, Hubert [Student]" userId="d309a438-8aac-4b40-b322-890cb711e9d5" providerId="ADAL" clId="{9BFB6778-6805-9A4A-BE83-555C3F3A2DF2}" dt="2021-10-01T14:54:16.409" v="4" actId="1076"/>
          <ac:picMkLst>
            <pc:docMk/>
            <pc:sldMk cId="1034864009" sldId="264"/>
            <ac:picMk id="9" creationId="{52F3F07E-CE16-794C-A91C-2D4DCF2F8DEE}"/>
          </ac:picMkLst>
        </pc:picChg>
      </pc:sldChg>
      <pc:sldChg chg="addSp delSp">
        <pc:chgData name="LEUNG, Hubert [Student]" userId="d309a438-8aac-4b40-b322-890cb711e9d5" providerId="ADAL" clId="{9BFB6778-6805-9A4A-BE83-555C3F3A2DF2}" dt="2021-10-01T15:43:25.571" v="6" actId="22"/>
        <pc:sldMkLst>
          <pc:docMk/>
          <pc:sldMk cId="3077926182" sldId="265"/>
        </pc:sldMkLst>
        <pc:picChg chg="del">
          <ac:chgData name="LEUNG, Hubert [Student]" userId="d309a438-8aac-4b40-b322-890cb711e9d5" providerId="ADAL" clId="{9BFB6778-6805-9A4A-BE83-555C3F3A2DF2}" dt="2021-10-01T15:43:16.846" v="5" actId="478"/>
          <ac:picMkLst>
            <pc:docMk/>
            <pc:sldMk cId="3077926182" sldId="265"/>
            <ac:picMk id="5" creationId="{54C4CC41-F2CC-4D28-8691-61D3546E024F}"/>
          </ac:picMkLst>
        </pc:picChg>
        <pc:picChg chg="add">
          <ac:chgData name="LEUNG, Hubert [Student]" userId="d309a438-8aac-4b40-b322-890cb711e9d5" providerId="ADAL" clId="{9BFB6778-6805-9A4A-BE83-555C3F3A2DF2}" dt="2021-10-01T15:43:25.571" v="6" actId="22"/>
          <ac:picMkLst>
            <pc:docMk/>
            <pc:sldMk cId="3077926182" sldId="265"/>
            <ac:picMk id="7" creationId="{447EBCDF-CCBD-0F47-9F8D-AD64F67580B6}"/>
          </ac:picMkLst>
        </pc:picChg>
      </pc:sldChg>
    </pc:docChg>
  </pc:docChgLst>
  <pc:docChgLst>
    <pc:chgData name="LEUNG, Hubert [Student]" userId="d309a438-8aac-4b40-b322-890cb711e9d5" providerId="ADAL" clId="{22C87E03-F989-429F-BDC6-C6162B20D9D5}"/>
    <pc:docChg chg="undo custSel addSld modSld">
      <pc:chgData name="LEUNG, Hubert [Student]" userId="d309a438-8aac-4b40-b322-890cb711e9d5" providerId="ADAL" clId="{22C87E03-F989-429F-BDC6-C6162B20D9D5}" dt="2021-10-01T15:38:40.178" v="86" actId="1076"/>
      <pc:docMkLst>
        <pc:docMk/>
      </pc:docMkLst>
      <pc:sldChg chg="modSp">
        <pc:chgData name="LEUNG, Hubert [Student]" userId="d309a438-8aac-4b40-b322-890cb711e9d5" providerId="ADAL" clId="{22C87E03-F989-429F-BDC6-C6162B20D9D5}" dt="2021-10-01T14:17:15.125" v="0"/>
        <pc:sldMkLst>
          <pc:docMk/>
          <pc:sldMk cId="2571132256" sldId="256"/>
        </pc:sldMkLst>
        <pc:spChg chg="mod">
          <ac:chgData name="LEUNG, Hubert [Student]" userId="d309a438-8aac-4b40-b322-890cb711e9d5" providerId="ADAL" clId="{22C87E03-F989-429F-BDC6-C6162B20D9D5}" dt="2021-10-01T14:17:15.125" v="0"/>
          <ac:spMkLst>
            <pc:docMk/>
            <pc:sldMk cId="2571132256" sldId="256"/>
            <ac:spMk id="2" creationId="{97BD5EDA-C924-4AE2-9D71-4940A191F6ED}"/>
          </ac:spMkLst>
        </pc:spChg>
        <pc:spChg chg="mod">
          <ac:chgData name="LEUNG, Hubert [Student]" userId="d309a438-8aac-4b40-b322-890cb711e9d5" providerId="ADAL" clId="{22C87E03-F989-429F-BDC6-C6162B20D9D5}" dt="2021-10-01T14:17:15.125" v="0"/>
          <ac:spMkLst>
            <pc:docMk/>
            <pc:sldMk cId="2571132256" sldId="256"/>
            <ac:spMk id="3" creationId="{E5146D42-9485-4BA3-8609-6530814FD31C}"/>
          </ac:spMkLst>
        </pc:spChg>
      </pc:sldChg>
      <pc:sldChg chg="new">
        <pc:chgData name="LEUNG, Hubert [Student]" userId="d309a438-8aac-4b40-b322-890cb711e9d5" providerId="ADAL" clId="{22C87E03-F989-429F-BDC6-C6162B20D9D5}" dt="2021-10-01T14:17:18.504" v="1" actId="680"/>
        <pc:sldMkLst>
          <pc:docMk/>
          <pc:sldMk cId="867073941" sldId="257"/>
        </pc:sldMkLst>
      </pc:sldChg>
      <pc:sldChg chg="new">
        <pc:chgData name="LEUNG, Hubert [Student]" userId="d309a438-8aac-4b40-b322-890cb711e9d5" providerId="ADAL" clId="{22C87E03-F989-429F-BDC6-C6162B20D9D5}" dt="2021-10-01T14:23:24.130" v="2" actId="680"/>
        <pc:sldMkLst>
          <pc:docMk/>
          <pc:sldMk cId="1396161122" sldId="258"/>
        </pc:sldMkLst>
      </pc:sldChg>
      <pc:sldChg chg="addSp delSp modSp new mod">
        <pc:chgData name="LEUNG, Hubert [Student]" userId="d309a438-8aac-4b40-b322-890cb711e9d5" providerId="ADAL" clId="{22C87E03-F989-429F-BDC6-C6162B20D9D5}" dt="2021-10-01T14:29:37.491" v="61" actId="1076"/>
        <pc:sldMkLst>
          <pc:docMk/>
          <pc:sldMk cId="71545010" sldId="260"/>
        </pc:sldMkLst>
        <pc:spChg chg="del">
          <ac:chgData name="LEUNG, Hubert [Student]" userId="d309a438-8aac-4b40-b322-890cb711e9d5" providerId="ADAL" clId="{22C87E03-F989-429F-BDC6-C6162B20D9D5}" dt="2021-10-01T14:26:33.548" v="4"/>
          <ac:spMkLst>
            <pc:docMk/>
            <pc:sldMk cId="71545010" sldId="260"/>
            <ac:spMk id="3" creationId="{62C309B6-AD10-4B12-A8C2-1AD89ECCA2A9}"/>
          </ac:spMkLst>
        </pc:spChg>
        <pc:spChg chg="add mod">
          <ac:chgData name="LEUNG, Hubert [Student]" userId="d309a438-8aac-4b40-b322-890cb711e9d5" providerId="ADAL" clId="{22C87E03-F989-429F-BDC6-C6162B20D9D5}" dt="2021-10-01T14:29:26.357" v="58" actId="208"/>
          <ac:spMkLst>
            <pc:docMk/>
            <pc:sldMk cId="71545010" sldId="260"/>
            <ac:spMk id="8" creationId="{4CFDC5A3-99DC-4CBE-8B6E-ACC76485ED2E}"/>
          </ac:spMkLst>
        </pc:spChg>
        <pc:spChg chg="add">
          <ac:chgData name="LEUNG, Hubert [Student]" userId="d309a438-8aac-4b40-b322-890cb711e9d5" providerId="ADAL" clId="{22C87E03-F989-429F-BDC6-C6162B20D9D5}" dt="2021-10-01T14:29:31.023" v="59" actId="11529"/>
          <ac:spMkLst>
            <pc:docMk/>
            <pc:sldMk cId="71545010" sldId="260"/>
            <ac:spMk id="9" creationId="{E8EC54E0-F7D7-4FBF-A3AE-2062337235AD}"/>
          </ac:spMkLst>
        </pc:spChg>
        <pc:spChg chg="add mod">
          <ac:chgData name="LEUNG, Hubert [Student]" userId="d309a438-8aac-4b40-b322-890cb711e9d5" providerId="ADAL" clId="{22C87E03-F989-429F-BDC6-C6162B20D9D5}" dt="2021-10-01T14:29:37.491" v="61" actId="1076"/>
          <ac:spMkLst>
            <pc:docMk/>
            <pc:sldMk cId="71545010" sldId="260"/>
            <ac:spMk id="10" creationId="{1E7441F4-D40F-4F24-8022-C53BA9DC2FC2}"/>
          </ac:spMkLst>
        </pc:spChg>
        <pc:picChg chg="add mod modCrop">
          <ac:chgData name="LEUNG, Hubert [Student]" userId="d309a438-8aac-4b40-b322-890cb711e9d5" providerId="ADAL" clId="{22C87E03-F989-429F-BDC6-C6162B20D9D5}" dt="2021-10-01T14:27:57.688" v="23" actId="14100"/>
          <ac:picMkLst>
            <pc:docMk/>
            <pc:sldMk cId="71545010" sldId="260"/>
            <ac:picMk id="5" creationId="{945FCE6E-3E99-4323-BC5A-9B82D8146609}"/>
          </ac:picMkLst>
        </pc:picChg>
        <pc:picChg chg="add mod modCrop">
          <ac:chgData name="LEUNG, Hubert [Student]" userId="d309a438-8aac-4b40-b322-890cb711e9d5" providerId="ADAL" clId="{22C87E03-F989-429F-BDC6-C6162B20D9D5}" dt="2021-10-01T14:28:06.831" v="25" actId="1076"/>
          <ac:picMkLst>
            <pc:docMk/>
            <pc:sldMk cId="71545010" sldId="260"/>
            <ac:picMk id="7" creationId="{F7F17D72-1B5F-4676-A21A-639BCB658B98}"/>
          </ac:picMkLst>
        </pc:picChg>
      </pc:sldChg>
      <pc:sldChg chg="addSp delSp modSp new mod">
        <pc:chgData name="LEUNG, Hubert [Student]" userId="d309a438-8aac-4b40-b322-890cb711e9d5" providerId="ADAL" clId="{22C87E03-F989-429F-BDC6-C6162B20D9D5}" dt="2021-10-01T15:24:22.019" v="85" actId="1076"/>
        <pc:sldMkLst>
          <pc:docMk/>
          <pc:sldMk cId="1034864009" sldId="264"/>
        </pc:sldMkLst>
        <pc:spChg chg="del">
          <ac:chgData name="LEUNG, Hubert [Student]" userId="d309a438-8aac-4b40-b322-890cb711e9d5" providerId="ADAL" clId="{22C87E03-F989-429F-BDC6-C6162B20D9D5}" dt="2021-10-01T14:54:40.878" v="64" actId="478"/>
          <ac:spMkLst>
            <pc:docMk/>
            <pc:sldMk cId="1034864009" sldId="264"/>
            <ac:spMk id="2" creationId="{6A5927E5-9C45-4D41-BBD5-04E3B82E2FCA}"/>
          </ac:spMkLst>
        </pc:spChg>
        <pc:spChg chg="del">
          <ac:chgData name="LEUNG, Hubert [Student]" userId="d309a438-8aac-4b40-b322-890cb711e9d5" providerId="ADAL" clId="{22C87E03-F989-429F-BDC6-C6162B20D9D5}" dt="2021-10-01T14:54:39.945" v="63" actId="478"/>
          <ac:spMkLst>
            <pc:docMk/>
            <pc:sldMk cId="1034864009" sldId="264"/>
            <ac:spMk id="3" creationId="{40DEC86E-AD31-42DE-9A82-396CD19CD95C}"/>
          </ac:spMkLst>
        </pc:spChg>
        <pc:picChg chg="mod">
          <ac:chgData name="LEUNG, Hubert [Student]" userId="d309a438-8aac-4b40-b322-890cb711e9d5" providerId="ADAL" clId="{22C87E03-F989-429F-BDC6-C6162B20D9D5}" dt="2021-10-01T15:24:08.046" v="80" actId="1076"/>
          <ac:picMkLst>
            <pc:docMk/>
            <pc:sldMk cId="1034864009" sldId="264"/>
            <ac:picMk id="9" creationId="{52F3F07E-CE16-794C-A91C-2D4DCF2F8DEE}"/>
          </ac:picMkLst>
        </pc:picChg>
        <pc:picChg chg="add del mod">
          <ac:chgData name="LEUNG, Hubert [Student]" userId="d309a438-8aac-4b40-b322-890cb711e9d5" providerId="ADAL" clId="{22C87E03-F989-429F-BDC6-C6162B20D9D5}" dt="2021-10-01T15:24:09.350" v="81"/>
          <ac:picMkLst>
            <pc:docMk/>
            <pc:sldMk cId="1034864009" sldId="264"/>
            <ac:picMk id="1026" creationId="{0DCD1C96-8753-4A3F-9C24-BF2AD8BCC80A}"/>
          </ac:picMkLst>
        </pc:picChg>
        <pc:picChg chg="add mod">
          <ac:chgData name="LEUNG, Hubert [Student]" userId="d309a438-8aac-4b40-b322-890cb711e9d5" providerId="ADAL" clId="{22C87E03-F989-429F-BDC6-C6162B20D9D5}" dt="2021-10-01T15:24:22.019" v="85" actId="1076"/>
          <ac:picMkLst>
            <pc:docMk/>
            <pc:sldMk cId="1034864009" sldId="264"/>
            <ac:picMk id="1028" creationId="{1FE5C166-E81C-491C-A8C4-C8CC45EC1E4F}"/>
          </ac:picMkLst>
        </pc:picChg>
      </pc:sldChg>
      <pc:sldChg chg="modSp mod">
        <pc:chgData name="LEUNG, Hubert [Student]" userId="d309a438-8aac-4b40-b322-890cb711e9d5" providerId="ADAL" clId="{22C87E03-F989-429F-BDC6-C6162B20D9D5}" dt="2021-10-01T15:38:40.178" v="86" actId="1076"/>
        <pc:sldMkLst>
          <pc:docMk/>
          <pc:sldMk cId="3077926182" sldId="265"/>
        </pc:sldMkLst>
        <pc:picChg chg="mod">
          <ac:chgData name="LEUNG, Hubert [Student]" userId="d309a438-8aac-4b40-b322-890cb711e9d5" providerId="ADAL" clId="{22C87E03-F989-429F-BDC6-C6162B20D9D5}" dt="2021-10-01T15:38:40.178" v="86" actId="1076"/>
          <ac:picMkLst>
            <pc:docMk/>
            <pc:sldMk cId="3077926182" sldId="265"/>
            <ac:picMk id="5" creationId="{54C4CC41-F2CC-4D28-8691-61D3546E02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FCB29-1951-4CF4-B45D-DB0096F73DA2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EF05-1180-46B3-AFC2-1481331A1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5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9EF05-1180-46B3-AFC2-1481331A1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9EF05-1180-46B3-AFC2-1481331A1D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7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0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2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2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9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574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95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9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928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0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81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5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653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01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7AA83E-15E5-4234-8320-89ED58056F61}" type="datetimeFigureOut">
              <a:rPr lang="zh-HK" altLang="en-US" smtClean="0"/>
              <a:t>3/10/2021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92E32B-9BA1-4294-BE70-BFF53F6805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96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5EDA-C924-4AE2-9D71-4940A191F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 altLang="en-US" sz="3200">
                <a:latin typeface="Amasis MT Pro Black"/>
                <a:ea typeface="新細明體"/>
                <a:cs typeface="Calibri Light"/>
              </a:rPr>
              <a:t>AAE03a - </a:t>
            </a:r>
            <a:r>
              <a:rPr lang="en-US" altLang="zh-HK" sz="3200">
                <a:latin typeface="Amasis MT Pro Black"/>
                <a:ea typeface="新細明體"/>
                <a:cs typeface="Calibri Light"/>
              </a:rPr>
              <a:t>Autonomous Landing of UAV on Mobile Platform</a:t>
            </a:r>
            <a:endParaRPr lang="zh-HK" altLang="en-US" sz="3200">
              <a:latin typeface="Amasis MT Pro Black"/>
              <a:ea typeface="新細明體"/>
              <a:cs typeface="Calibri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146D42-9485-4BA3-8609-6530814FD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984" y="3657597"/>
            <a:ext cx="6815669" cy="1320802"/>
          </a:xfrm>
        </p:spPr>
        <p:txBody>
          <a:bodyPr>
            <a:normAutofit/>
          </a:bodyPr>
          <a:lstStyle/>
          <a:p>
            <a:pPr algn="r"/>
            <a:r>
              <a:rPr lang="en-GB" altLang="zh-HK" sz="1800">
                <a:latin typeface="Amasis MT Pro" panose="020B0604020202020204" pitchFamily="18" charset="0"/>
              </a:rPr>
              <a:t>LEUNG, Cheuk </a:t>
            </a:r>
            <a:r>
              <a:rPr lang="en-GB" altLang="zh-HK" sz="1800" err="1">
                <a:latin typeface="Amasis MT Pro" panose="020B0604020202020204" pitchFamily="18" charset="0"/>
              </a:rPr>
              <a:t>Hei</a:t>
            </a:r>
            <a:r>
              <a:rPr lang="en-GB" altLang="zh-HK" sz="1800">
                <a:latin typeface="Amasis MT Pro" panose="020B0604020202020204" pitchFamily="18" charset="0"/>
              </a:rPr>
              <a:t> (Hubert)</a:t>
            </a:r>
          </a:p>
          <a:p>
            <a:pPr algn="r"/>
            <a:r>
              <a:rPr lang="en-GB" altLang="zh-HK" sz="1800">
                <a:latin typeface="Amasis MT Pro" panose="020B0604020202020204" pitchFamily="18" charset="0"/>
              </a:rPr>
              <a:t>WAN, Chun Yan (Gorby)</a:t>
            </a:r>
          </a:p>
          <a:p>
            <a:pPr algn="r"/>
            <a:r>
              <a:rPr lang="en-GB" altLang="zh-HK" sz="1800">
                <a:latin typeface="Amasis MT Pro" panose="020B0604020202020204" pitchFamily="18" charset="0"/>
              </a:rPr>
              <a:t>YUEN, Wai Ki (Ricky)</a:t>
            </a:r>
          </a:p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113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B69A-1B08-4141-BEF8-88A0C9AD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FB23C-5DA8-4B8A-BB02-F0A6826E7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630" y="596640"/>
            <a:ext cx="7384141" cy="5664719"/>
          </a:xfrm>
        </p:spPr>
      </p:pic>
    </p:spTree>
    <p:extLst>
      <p:ext uri="{BB962C8B-B14F-4D97-AF65-F5344CB8AC3E}">
        <p14:creationId xmlns:p14="http://schemas.microsoft.com/office/powerpoint/2010/main" val="1178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56DE-5165-432B-A828-A7AA0552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A0C6-F1DF-48CA-B5BA-9C3882BE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Story and application</a:t>
            </a:r>
          </a:p>
          <a:p>
            <a:r>
              <a:rPr lang="en-US"/>
              <a:t>Prove (studies)</a:t>
            </a:r>
          </a:p>
          <a:p>
            <a:r>
              <a:rPr lang="en-US"/>
              <a:t>System and sub-system</a:t>
            </a:r>
          </a:p>
          <a:p>
            <a:r>
              <a:rPr lang="en-HK"/>
              <a:t>How they are divided</a:t>
            </a:r>
          </a:p>
          <a:p>
            <a:r>
              <a:rPr lang="en-HK"/>
              <a:t>Keep record to what we are doing (discussion? Work? )</a:t>
            </a:r>
          </a:p>
        </p:txBody>
      </p:sp>
    </p:spTree>
    <p:extLst>
      <p:ext uri="{BB962C8B-B14F-4D97-AF65-F5344CB8AC3E}">
        <p14:creationId xmlns:p14="http://schemas.microsoft.com/office/powerpoint/2010/main" val="42365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6363-72E5-4D2A-A411-45AC398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masis MT Pro Black" panose="02040A04050005020304" pitchFamily="18" charset="0"/>
              </a:rPr>
              <a:t>What are we going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532B-8D1A-4C02-9B92-E9C049C8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>
                <a:latin typeface="Amasis MT Pro" panose="02040504050005020304" pitchFamily="18" charset="0"/>
              </a:rPr>
              <a:t>Cam attached under the UAV</a:t>
            </a:r>
          </a:p>
          <a:p>
            <a:r>
              <a:rPr lang="en-GB" err="1">
                <a:latin typeface="Amasis MT Pro" panose="02040504050005020304" pitchFamily="18" charset="0"/>
              </a:rPr>
              <a:t>Aruco</a:t>
            </a:r>
            <a:r>
              <a:rPr lang="en-GB">
                <a:latin typeface="Amasis MT Pro" panose="02040504050005020304" pitchFamily="18" charset="0"/>
              </a:rPr>
              <a:t> Code*2 (BIG and </a:t>
            </a:r>
            <a:r>
              <a:rPr lang="en-GB" sz="1400">
                <a:latin typeface="Amasis MT Pro" panose="02040504050005020304" pitchFamily="18" charset="0"/>
              </a:rPr>
              <a:t>small</a:t>
            </a:r>
            <a:r>
              <a:rPr lang="en-GB">
                <a:latin typeface="Amasis MT Pro" panose="02040504050005020304" pitchFamily="18" charset="0"/>
              </a:rPr>
              <a:t>) on the moving platform</a:t>
            </a:r>
          </a:p>
          <a:p>
            <a:r>
              <a:rPr lang="en-GB">
                <a:latin typeface="Amasis MT Pro" panose="02040504050005020304" pitchFamily="18" charset="0"/>
              </a:rPr>
              <a:t>UAV in air; Platform moves on ground</a:t>
            </a:r>
          </a:p>
          <a:p>
            <a:r>
              <a:rPr lang="en-GB">
                <a:latin typeface="Amasis MT Pro" panose="02040504050005020304" pitchFamily="18" charset="0"/>
              </a:rPr>
              <a:t>Hold and Search for the target (BIG)</a:t>
            </a:r>
          </a:p>
          <a:p>
            <a:r>
              <a:rPr lang="en-GB">
                <a:latin typeface="Amasis MT Pro" panose="02040504050005020304" pitchFamily="18" charset="0"/>
              </a:rPr>
              <a:t>Cam capture the BIG one and UAV Follows it</a:t>
            </a:r>
          </a:p>
          <a:p>
            <a:r>
              <a:rPr lang="en-GB">
                <a:latin typeface="Amasis MT Pro" panose="02040504050005020304" pitchFamily="18" charset="0"/>
              </a:rPr>
              <a:t>Descend and Switch to follow the</a:t>
            </a:r>
            <a:r>
              <a:rPr lang="en-GB" sz="2400">
                <a:latin typeface="Amasis MT Pro" panose="02040504050005020304" pitchFamily="18" charset="0"/>
              </a:rPr>
              <a:t> </a:t>
            </a:r>
            <a:r>
              <a:rPr lang="en-GB" sz="1400">
                <a:latin typeface="Amasis MT Pro" panose="02040504050005020304" pitchFamily="18" charset="0"/>
              </a:rPr>
              <a:t>small</a:t>
            </a:r>
            <a:r>
              <a:rPr lang="en-GB">
                <a:latin typeface="Amasis MT Pro" panose="02040504050005020304" pitchFamily="18" charset="0"/>
              </a:rPr>
              <a:t> once too close</a:t>
            </a:r>
          </a:p>
          <a:p>
            <a:r>
              <a:rPr lang="en-GB">
                <a:latin typeface="Amasis MT Pro" panose="02040504050005020304" pitchFamily="18" charset="0"/>
              </a:rPr>
              <a:t>Land (well, if we manage)</a:t>
            </a:r>
          </a:p>
        </p:txBody>
      </p:sp>
    </p:spTree>
    <p:extLst>
      <p:ext uri="{BB962C8B-B14F-4D97-AF65-F5344CB8AC3E}">
        <p14:creationId xmlns:p14="http://schemas.microsoft.com/office/powerpoint/2010/main" val="28248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2F3F07E-CE16-794C-A91C-2D4DCF2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7559"/>
            <a:ext cx="10058400" cy="572288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E5C166-E81C-491C-A8C4-C8CC45EC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26" y="1766455"/>
            <a:ext cx="1662545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6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B62-E34C-4CFB-8CF9-044FB94C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Amasis MT Pro Black" panose="02040A04050005020304" pitchFamily="18" charset="0"/>
              </a:rPr>
              <a:t>Body Structure of UAV</a:t>
            </a:r>
            <a:endParaRPr lang="zh-HK" altLang="en-US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9832-3634-4E08-98C9-17D2C69A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7EBCDF-CCBD-0F47-9F8D-AD64F675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51" y="1984562"/>
            <a:ext cx="9779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5EB87-D51E-47FA-A702-1EEA944E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372598" cy="1346020"/>
          </a:xfrm>
        </p:spPr>
        <p:txBody>
          <a:bodyPr>
            <a:normAutofit/>
          </a:bodyPr>
          <a:lstStyle/>
          <a:p>
            <a:r>
              <a:rPr lang="en-GB" altLang="zh-HK">
                <a:latin typeface="Amasis MT Pro Black" panose="02040A04050005020304" pitchFamily="18" charset="0"/>
              </a:rPr>
              <a:t>Gannt Chart</a:t>
            </a:r>
            <a:endParaRPr lang="zh-HK" altLang="en-US">
              <a:latin typeface="Amasis MT Pro Black" panose="02040A040500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A2FF5F-6551-4C08-A304-39AF2B29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299" y="2832900"/>
            <a:ext cx="10211401" cy="2652433"/>
          </a:xfrm>
        </p:spPr>
      </p:pic>
    </p:spTree>
    <p:extLst>
      <p:ext uri="{BB962C8B-B14F-4D97-AF65-F5344CB8AC3E}">
        <p14:creationId xmlns:p14="http://schemas.microsoft.com/office/powerpoint/2010/main" val="8670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B394-9C6E-4C22-A442-156BC1BB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Amasis MT Pro Black" panose="02040A04050005020304" pitchFamily="18" charset="0"/>
              </a:rPr>
              <a:t>ROS (Robot Operation System)</a:t>
            </a:r>
            <a:endParaRPr lang="zh-HK" altLang="en-US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1E71-A986-4158-94C8-111108EF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>
                <a:latin typeface="Amasis MT Pro" panose="02040504050005020304" pitchFamily="18" charset="0"/>
              </a:rPr>
              <a:t>Flight control system</a:t>
            </a:r>
          </a:p>
          <a:p>
            <a:pPr lvl="1"/>
            <a:r>
              <a:rPr lang="en-GB" altLang="zh-HK">
                <a:latin typeface="Amasis MT Pro" panose="02040504050005020304" pitchFamily="18" charset="0"/>
              </a:rPr>
              <a:t>Message passing between control interface and output unit</a:t>
            </a:r>
          </a:p>
          <a:p>
            <a:pPr lvl="1"/>
            <a:r>
              <a:rPr lang="en-GB" altLang="zh-HK">
                <a:latin typeface="Amasis MT Pro" panose="02040504050005020304" pitchFamily="18" charset="0"/>
              </a:rPr>
              <a:t>Remote Procedures Calls</a:t>
            </a:r>
          </a:p>
          <a:p>
            <a:pPr lvl="1"/>
            <a:r>
              <a:rPr lang="en-GB" altLang="zh-HK">
                <a:latin typeface="Amasis MT Pro" panose="02040504050005020304" pitchFamily="18" charset="0"/>
              </a:rPr>
              <a:t>Localization, Mapping, Navigation</a:t>
            </a:r>
          </a:p>
          <a:p>
            <a:r>
              <a:rPr lang="en-GB" altLang="zh-HK">
                <a:latin typeface="Amasis MT Pro" panose="02040504050005020304" pitchFamily="18" charset="0"/>
              </a:rPr>
              <a:t>Two of us (Hubert &amp; </a:t>
            </a:r>
            <a:r>
              <a:rPr lang="en-GB" altLang="zh-HK" err="1">
                <a:latin typeface="Amasis MT Pro" panose="02040504050005020304" pitchFamily="18" charset="0"/>
              </a:rPr>
              <a:t>Gorby</a:t>
            </a:r>
            <a:r>
              <a:rPr lang="en-GB" altLang="zh-HK">
                <a:latin typeface="Amasis MT Pro" panose="02040504050005020304" pitchFamily="18" charset="0"/>
              </a:rPr>
              <a:t>) are going to study this part</a:t>
            </a:r>
          </a:p>
          <a:p>
            <a:r>
              <a:rPr lang="en-GB" altLang="zh-HK">
                <a:latin typeface="Amasis MT Pro" panose="02040504050005020304" pitchFamily="18" charset="0"/>
              </a:rPr>
              <a:t>Fortunately we may familiarize with it in coming few weeks ^_^</a:t>
            </a:r>
            <a:endParaRPr lang="zh-HK" altLang="en-US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7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FDED-425F-45A1-8A91-D0F7B63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Amasis MT Pro Black" panose="02040A04050005020304" pitchFamily="18" charset="0"/>
              </a:rPr>
              <a:t>PX4 Autopilot</a:t>
            </a:r>
            <a:endParaRPr lang="zh-HK" altLang="en-US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C5AA-2E4C-4B75-81E9-21811D40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>
                <a:latin typeface="Amasis MT Pro" panose="02040504050005020304" pitchFamily="18" charset="0"/>
              </a:rPr>
              <a:t>provided by the flight stack</a:t>
            </a:r>
          </a:p>
          <a:p>
            <a:pPr lvl="1"/>
            <a:r>
              <a:rPr lang="en-US" altLang="zh-HK">
                <a:latin typeface="Amasis MT Pro" panose="02040504050005020304" pitchFamily="18" charset="0"/>
              </a:rPr>
              <a:t>flight modes and safety features</a:t>
            </a:r>
          </a:p>
          <a:p>
            <a:r>
              <a:rPr lang="en-US" altLang="zh-HK">
                <a:latin typeface="Amasis MT Pro" panose="02040504050005020304" pitchFamily="18" charset="0"/>
              </a:rPr>
              <a:t>Support precision landing on moving targets</a:t>
            </a:r>
          </a:p>
          <a:p>
            <a:r>
              <a:rPr lang="en-GB" altLang="zh-HK">
                <a:latin typeface="Amasis MT Pro" panose="02040504050005020304" pitchFamily="18" charset="0"/>
              </a:rPr>
              <a:t>Two of us (Hubert &amp; Gorby) are going to study this part</a:t>
            </a:r>
          </a:p>
          <a:p>
            <a:r>
              <a:rPr lang="en-GB" altLang="zh-HK">
                <a:latin typeface="Amasis MT Pro" panose="02040504050005020304" pitchFamily="18" charset="0"/>
              </a:rPr>
              <a:t>Fortunately, we may familiarize with it after the ROS</a:t>
            </a:r>
            <a:endParaRPr lang="zh-HK" altLang="en-US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843A-B8A5-426D-9278-73C8A9DB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Amasis MT Pro Black" panose="02040A04050005020304" pitchFamily="18" charset="0"/>
              </a:rPr>
              <a:t>Open CV</a:t>
            </a:r>
            <a:endParaRPr lang="zh-HK" altLang="en-US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D574-F524-44D6-8D19-C4BCB0D6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>
                <a:latin typeface="Amasis MT Pro" panose="02040504050005020304" pitchFamily="18" charset="0"/>
              </a:rPr>
              <a:t>Use to recognise the </a:t>
            </a:r>
            <a:r>
              <a:rPr lang="en-GB" altLang="zh-HK" err="1">
                <a:latin typeface="Amasis MT Pro" panose="02040504050005020304" pitchFamily="18" charset="0"/>
              </a:rPr>
              <a:t>Aruco</a:t>
            </a:r>
            <a:r>
              <a:rPr lang="en-GB" altLang="zh-HK">
                <a:latin typeface="Amasis MT Pro" panose="02040504050005020304" pitchFamily="18" charset="0"/>
              </a:rPr>
              <a:t> code</a:t>
            </a:r>
          </a:p>
          <a:p>
            <a:r>
              <a:rPr lang="en-GB" altLang="zh-HK">
                <a:latin typeface="Amasis MT Pro" panose="02040504050005020304" pitchFamily="18" charset="0"/>
              </a:rPr>
              <a:t>Ricky is going to take care of this part for now</a:t>
            </a:r>
          </a:p>
          <a:p>
            <a:r>
              <a:rPr lang="en-GB" altLang="zh-HK">
                <a:latin typeface="Amasis MT Pro" panose="02040504050005020304" pitchFamily="18" charset="0"/>
              </a:rPr>
              <a:t>My laptop doesn’t have a cam onboard so I will probably buy a webcam instead to test out the codes and try my hands on the toolkit</a:t>
            </a:r>
          </a:p>
          <a:p>
            <a:pPr marL="0" indent="0">
              <a:buNone/>
            </a:pPr>
            <a:endParaRPr lang="en-GB" altLang="zh-HK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99FA4-E4AB-4439-BB72-58EEC678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>
                <a:latin typeface="Amasis MT Pro Black" panose="02040A04050005020304" pitchFamily="18" charset="0"/>
              </a:rPr>
              <a:t>The Platform (as for now)</a:t>
            </a:r>
            <a:endParaRPr lang="zh-HK" altLang="en-US">
              <a:latin typeface="Amasis MT Pro Black" panose="02040A040500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5FCE6E-3E99-4323-BC5A-9B82D814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" b="32199"/>
          <a:stretch/>
        </p:blipFill>
        <p:spPr>
          <a:xfrm>
            <a:off x="7909740" y="2750818"/>
            <a:ext cx="3076093" cy="33147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7F17D72-1B5F-4676-A21A-639BCB658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16745" r="398" b="19980"/>
          <a:stretch/>
        </p:blipFill>
        <p:spPr>
          <a:xfrm>
            <a:off x="1551688" y="2750818"/>
            <a:ext cx="2946703" cy="3314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CFDC5A3-99DC-4CBE-8B6E-ACC76485ED2E}"/>
              </a:ext>
            </a:extLst>
          </p:cNvPr>
          <p:cNvSpPr txBox="1"/>
          <p:nvPr/>
        </p:nvSpPr>
        <p:spPr>
          <a:xfrm>
            <a:off x="5300109" y="3455738"/>
            <a:ext cx="18079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K">
                <a:latin typeface="Amasis MT Pro" panose="02040504050005020304" pitchFamily="18" charset="0"/>
              </a:rPr>
              <a:t>IC Laser Cutting </a:t>
            </a:r>
            <a:endParaRPr lang="zh-HK" altLang="en-US">
              <a:latin typeface="Amasis MT Pro" panose="02040504050005020304" pitchFamily="18" charset="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8EC54E0-F7D7-4FBF-A3AE-2062337235AD}"/>
              </a:ext>
            </a:extLst>
          </p:cNvPr>
          <p:cNvSpPr/>
          <p:nvPr/>
        </p:nvSpPr>
        <p:spPr>
          <a:xfrm>
            <a:off x="4777968" y="3429000"/>
            <a:ext cx="3429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E7441F4-D40F-4F24-8022-C53BA9DC2FC2}"/>
              </a:ext>
            </a:extLst>
          </p:cNvPr>
          <p:cNvSpPr/>
          <p:nvPr/>
        </p:nvSpPr>
        <p:spPr>
          <a:xfrm>
            <a:off x="7229352" y="3429000"/>
            <a:ext cx="3429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57B09-ABA1-4043-8370-B157F5DD8F7E}"/>
              </a:ext>
            </a:extLst>
          </p:cNvPr>
          <p:cNvSpPr txBox="1"/>
          <p:nvPr/>
        </p:nvSpPr>
        <p:spPr>
          <a:xfrm>
            <a:off x="4730713" y="4311192"/>
            <a:ext cx="2946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>
                <a:latin typeface="Amasis MT Pro" panose="02040504050005020304" pitchFamily="18" charset="0"/>
              </a:rPr>
              <a:t>*We made two transparent  acrylic board too in order to hold the Aruco Code in-between should a change of code is needed but there is no hole yet.</a:t>
            </a:r>
          </a:p>
        </p:txBody>
      </p:sp>
    </p:spTree>
    <p:extLst>
      <p:ext uri="{BB962C8B-B14F-4D97-AF65-F5344CB8AC3E}">
        <p14:creationId xmlns:p14="http://schemas.microsoft.com/office/powerpoint/2010/main" val="7154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有機</vt:lpstr>
      <vt:lpstr>AAE03a - Autonomous Landing of UAV on Mobile Platform</vt:lpstr>
      <vt:lpstr>What are we going to do…</vt:lpstr>
      <vt:lpstr>PowerPoint Presentation</vt:lpstr>
      <vt:lpstr>Body Structure of UAV</vt:lpstr>
      <vt:lpstr>Gannt Chart</vt:lpstr>
      <vt:lpstr>ROS (Robot Operation System)</vt:lpstr>
      <vt:lpstr>PX4 Autopilot</vt:lpstr>
      <vt:lpstr>Open CV</vt:lpstr>
      <vt:lpstr>The Platform (as for now)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LEUNG, Hubert [Student]</dc:creator>
  <cp:revision>1</cp:revision>
  <dcterms:created xsi:type="dcterms:W3CDTF">2021-10-01T14:06:27Z</dcterms:created>
  <dcterms:modified xsi:type="dcterms:W3CDTF">2021-10-04T06:03:44Z</dcterms:modified>
</cp:coreProperties>
</file>