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7" r:id="rId2"/>
    <p:sldId id="265" r:id="rId3"/>
    <p:sldId id="276" r:id="rId4"/>
    <p:sldId id="275" r:id="rId5"/>
    <p:sldId id="260" r:id="rId6"/>
    <p:sldId id="262" r:id="rId7"/>
    <p:sldId id="270" r:id="rId8"/>
    <p:sldId id="27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2DB782-F5E3-414F-A0D3-8DD945EF2E46}" v="557" dt="2021-12-23T09:58:52.0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67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, CHUN YAN [Student]" userId="a44713dc-050d-4d8a-9709-18bf0df9e0dd" providerId="ADAL" clId="{F683C8B6-520B-4890-8E11-4332309406D0}"/>
    <pc:docChg chg="custSel modSld">
      <pc:chgData name="WAN, CHUN YAN [Student]" userId="a44713dc-050d-4d8a-9709-18bf0df9e0dd" providerId="ADAL" clId="{F683C8B6-520B-4890-8E11-4332309406D0}" dt="2021-12-19T19:37:26.075" v="970" actId="20577"/>
      <pc:docMkLst>
        <pc:docMk/>
      </pc:docMkLst>
      <pc:sldChg chg="addSp delSp modSp mod">
        <pc:chgData name="WAN, CHUN YAN [Student]" userId="a44713dc-050d-4d8a-9709-18bf0df9e0dd" providerId="ADAL" clId="{F683C8B6-520B-4890-8E11-4332309406D0}" dt="2021-12-19T18:45:03.309" v="8"/>
        <pc:sldMkLst>
          <pc:docMk/>
          <pc:sldMk cId="1258971043" sldId="270"/>
        </pc:sldMkLst>
        <pc:spChg chg="add del mod">
          <ac:chgData name="WAN, CHUN YAN [Student]" userId="a44713dc-050d-4d8a-9709-18bf0df9e0dd" providerId="ADAL" clId="{F683C8B6-520B-4890-8E11-4332309406D0}" dt="2021-12-19T18:45:03.309" v="8"/>
          <ac:spMkLst>
            <pc:docMk/>
            <pc:sldMk cId="1258971043" sldId="270"/>
            <ac:spMk id="4" creationId="{AA44AD3E-C2C5-40D4-847E-99BE8D71C613}"/>
          </ac:spMkLst>
        </pc:spChg>
      </pc:sldChg>
      <pc:sldChg chg="addSp delSp modSp mod modNotesTx">
        <pc:chgData name="WAN, CHUN YAN [Student]" userId="a44713dc-050d-4d8a-9709-18bf0df9e0dd" providerId="ADAL" clId="{F683C8B6-520B-4890-8E11-4332309406D0}" dt="2021-12-19T19:37:26.075" v="970" actId="20577"/>
        <pc:sldMkLst>
          <pc:docMk/>
          <pc:sldMk cId="3583303089" sldId="273"/>
        </pc:sldMkLst>
        <pc:spChg chg="mod">
          <ac:chgData name="WAN, CHUN YAN [Student]" userId="a44713dc-050d-4d8a-9709-18bf0df9e0dd" providerId="ADAL" clId="{F683C8B6-520B-4890-8E11-4332309406D0}" dt="2021-12-19T18:37:13.070" v="0" actId="14100"/>
          <ac:spMkLst>
            <pc:docMk/>
            <pc:sldMk cId="3583303089" sldId="273"/>
            <ac:spMk id="3" creationId="{A0BE91A8-CA9F-442F-B9B2-14BA2F3F6C2F}"/>
          </ac:spMkLst>
        </pc:spChg>
        <pc:spChg chg="add del mod">
          <ac:chgData name="WAN, CHUN YAN [Student]" userId="a44713dc-050d-4d8a-9709-18bf0df9e0dd" providerId="ADAL" clId="{F683C8B6-520B-4890-8E11-4332309406D0}" dt="2021-12-19T18:44:48.679" v="5"/>
          <ac:spMkLst>
            <pc:docMk/>
            <pc:sldMk cId="3583303089" sldId="273"/>
            <ac:spMk id="12" creationId="{602598AE-4572-483B-B8D2-1B348812B971}"/>
          </ac:spMkLst>
        </pc:spChg>
        <pc:spChg chg="add del mod">
          <ac:chgData name="WAN, CHUN YAN [Student]" userId="a44713dc-050d-4d8a-9709-18bf0df9e0dd" providerId="ADAL" clId="{F683C8B6-520B-4890-8E11-4332309406D0}" dt="2021-12-19T19:24:19.795" v="428" actId="478"/>
          <ac:spMkLst>
            <pc:docMk/>
            <pc:sldMk cId="3583303089" sldId="273"/>
            <ac:spMk id="13" creationId="{160F7DD9-F586-400B-80FB-1DB9E5DE2B59}"/>
          </ac:spMkLst>
        </pc:spChg>
        <pc:spChg chg="add del mod">
          <ac:chgData name="WAN, CHUN YAN [Student]" userId="a44713dc-050d-4d8a-9709-18bf0df9e0dd" providerId="ADAL" clId="{F683C8B6-520B-4890-8E11-4332309406D0}" dt="2021-12-19T18:45:49.773" v="18"/>
          <ac:spMkLst>
            <pc:docMk/>
            <pc:sldMk cId="3583303089" sldId="273"/>
            <ac:spMk id="13" creationId="{4937D55C-E72E-4A4F-AB17-F1C598600026}"/>
          </ac:spMkLst>
        </pc:spChg>
        <pc:spChg chg="add del mod">
          <ac:chgData name="WAN, CHUN YAN [Student]" userId="a44713dc-050d-4d8a-9709-18bf0df9e0dd" providerId="ADAL" clId="{F683C8B6-520B-4890-8E11-4332309406D0}" dt="2021-12-19T18:46:18.614" v="20" actId="478"/>
          <ac:spMkLst>
            <pc:docMk/>
            <pc:sldMk cId="3583303089" sldId="273"/>
            <ac:spMk id="14" creationId="{0ADA005A-8265-4B1B-8870-1BA2A296492E}"/>
          </ac:spMkLst>
        </pc:spChg>
        <pc:picChg chg="add mod">
          <ac:chgData name="WAN, CHUN YAN [Student]" userId="a44713dc-050d-4d8a-9709-18bf0df9e0dd" providerId="ADAL" clId="{F683C8B6-520B-4890-8E11-4332309406D0}" dt="2021-12-19T19:25:26.375" v="434" actId="207"/>
          <ac:picMkLst>
            <pc:docMk/>
            <pc:sldMk cId="3583303089" sldId="273"/>
            <ac:picMk id="23" creationId="{275796EA-1078-4E9F-A332-BDCCD547FE28}"/>
          </ac:picMkLst>
        </pc:picChg>
        <pc:cxnChg chg="del mod">
          <ac:chgData name="WAN, CHUN YAN [Student]" userId="a44713dc-050d-4d8a-9709-18bf0df9e0dd" providerId="ADAL" clId="{F683C8B6-520B-4890-8E11-4332309406D0}" dt="2021-12-19T18:43:36.821" v="2" actId="478"/>
          <ac:cxnSpMkLst>
            <pc:docMk/>
            <pc:sldMk cId="3583303089" sldId="273"/>
            <ac:cxnSpMk id="9" creationId="{12F58C33-6337-459F-8F05-4357C21A511A}"/>
          </ac:cxnSpMkLst>
        </pc:cxnChg>
        <pc:cxnChg chg="mod">
          <ac:chgData name="WAN, CHUN YAN [Student]" userId="a44713dc-050d-4d8a-9709-18bf0df9e0dd" providerId="ADAL" clId="{F683C8B6-520B-4890-8E11-4332309406D0}" dt="2021-12-19T19:22:11.947" v="421" actId="1076"/>
          <ac:cxnSpMkLst>
            <pc:docMk/>
            <pc:sldMk cId="3583303089" sldId="273"/>
            <ac:cxnSpMk id="24" creationId="{4056EFD0-B2AC-4466-8B76-184FB6AE94A4}"/>
          </ac:cxnSpMkLst>
        </pc:cxnChg>
      </pc:sldChg>
    </pc:docChg>
  </pc:docChgLst>
  <pc:docChgLst>
    <pc:chgData name="YUEN, Wai Ki [Student]" userId="8d2aa7bd-6c2e-48ab-877d-48bd9b2ee025" providerId="ADAL" clId="{422DB782-F5E3-414F-A0D3-8DD945EF2E46}"/>
    <pc:docChg chg="undo custSel addSld delSld modSld sldOrd">
      <pc:chgData name="YUEN, Wai Ki [Student]" userId="8d2aa7bd-6c2e-48ab-877d-48bd9b2ee025" providerId="ADAL" clId="{422DB782-F5E3-414F-A0D3-8DD945EF2E46}" dt="2021-12-23T09:58:52.536" v="537" actId="1076"/>
      <pc:docMkLst>
        <pc:docMk/>
      </pc:docMkLst>
      <pc:sldChg chg="addSp delSp modSp mod">
        <pc:chgData name="YUEN, Wai Ki [Student]" userId="8d2aa7bd-6c2e-48ab-877d-48bd9b2ee025" providerId="ADAL" clId="{422DB782-F5E3-414F-A0D3-8DD945EF2E46}" dt="2021-12-19T19:20:52.641" v="533" actId="207"/>
        <pc:sldMkLst>
          <pc:docMk/>
          <pc:sldMk cId="748909804" sldId="260"/>
        </pc:sldMkLst>
        <pc:spChg chg="del">
          <ac:chgData name="YUEN, Wai Ki [Student]" userId="8d2aa7bd-6c2e-48ab-877d-48bd9b2ee025" providerId="ADAL" clId="{422DB782-F5E3-414F-A0D3-8DD945EF2E46}" dt="2021-12-19T19:19:10.927" v="531" actId="26606"/>
          <ac:spMkLst>
            <pc:docMk/>
            <pc:sldMk cId="748909804" sldId="260"/>
            <ac:spMk id="3" creationId="{5C4E1A47-3276-47F2-9EA2-F70C72E40ECB}"/>
          </ac:spMkLst>
        </pc:spChg>
        <pc:graphicFrameChg chg="add mod modGraphic">
          <ac:chgData name="YUEN, Wai Ki [Student]" userId="8d2aa7bd-6c2e-48ab-877d-48bd9b2ee025" providerId="ADAL" clId="{422DB782-F5E3-414F-A0D3-8DD945EF2E46}" dt="2021-12-19T19:20:52.641" v="533" actId="207"/>
          <ac:graphicFrameMkLst>
            <pc:docMk/>
            <pc:sldMk cId="748909804" sldId="260"/>
            <ac:graphicFrameMk id="6" creationId="{D485ECF1-DB1F-4327-A357-8EC7C6CD3A36}"/>
          </ac:graphicFrameMkLst>
        </pc:graphicFrameChg>
      </pc:sldChg>
      <pc:sldChg chg="addSp delSp modSp mod">
        <pc:chgData name="YUEN, Wai Ki [Student]" userId="8d2aa7bd-6c2e-48ab-877d-48bd9b2ee025" providerId="ADAL" clId="{422DB782-F5E3-414F-A0D3-8DD945EF2E46}" dt="2021-12-23T09:58:52.536" v="537" actId="1076"/>
        <pc:sldMkLst>
          <pc:docMk/>
          <pc:sldMk cId="3641046280" sldId="262"/>
        </pc:sldMkLst>
        <pc:spChg chg="mod">
          <ac:chgData name="YUEN, Wai Ki [Student]" userId="8d2aa7bd-6c2e-48ab-877d-48bd9b2ee025" providerId="ADAL" clId="{422DB782-F5E3-414F-A0D3-8DD945EF2E46}" dt="2021-12-19T18:14:46.115" v="57" actId="14100"/>
          <ac:spMkLst>
            <pc:docMk/>
            <pc:sldMk cId="3641046280" sldId="262"/>
            <ac:spMk id="6" creationId="{1E90FB96-1ED8-421D-839B-DC8EB64887B1}"/>
          </ac:spMkLst>
        </pc:spChg>
        <pc:spChg chg="mod">
          <ac:chgData name="YUEN, Wai Ki [Student]" userId="8d2aa7bd-6c2e-48ab-877d-48bd9b2ee025" providerId="ADAL" clId="{422DB782-F5E3-414F-A0D3-8DD945EF2E46}" dt="2021-12-19T18:14:56.066" v="58" actId="1076"/>
          <ac:spMkLst>
            <pc:docMk/>
            <pc:sldMk cId="3641046280" sldId="262"/>
            <ac:spMk id="7" creationId="{EBFE8132-5BBE-47D1-9612-24840FA5B7A0}"/>
          </ac:spMkLst>
        </pc:spChg>
        <pc:spChg chg="mod">
          <ac:chgData name="YUEN, Wai Ki [Student]" userId="8d2aa7bd-6c2e-48ab-877d-48bd9b2ee025" providerId="ADAL" clId="{422DB782-F5E3-414F-A0D3-8DD945EF2E46}" dt="2021-12-23T09:58:50.730" v="536" actId="2711"/>
          <ac:spMkLst>
            <pc:docMk/>
            <pc:sldMk cId="3641046280" sldId="262"/>
            <ac:spMk id="8" creationId="{AEDBA8BA-7E2F-4730-98C7-B5E8CFC43BD5}"/>
          </ac:spMkLst>
        </pc:spChg>
        <pc:spChg chg="del">
          <ac:chgData name="YUEN, Wai Ki [Student]" userId="8d2aa7bd-6c2e-48ab-877d-48bd9b2ee025" providerId="ADAL" clId="{422DB782-F5E3-414F-A0D3-8DD945EF2E46}" dt="2021-12-19T18:12:30.637" v="3" actId="478"/>
          <ac:spMkLst>
            <pc:docMk/>
            <pc:sldMk cId="3641046280" sldId="262"/>
            <ac:spMk id="9" creationId="{F8F7A89E-1784-4546-957F-5F4B70AC3660}"/>
          </ac:spMkLst>
        </pc:spChg>
        <pc:spChg chg="mod">
          <ac:chgData name="YUEN, Wai Ki [Student]" userId="8d2aa7bd-6c2e-48ab-877d-48bd9b2ee025" providerId="ADAL" clId="{422DB782-F5E3-414F-A0D3-8DD945EF2E46}" dt="2021-12-23T09:58:50.730" v="536" actId="2711"/>
          <ac:spMkLst>
            <pc:docMk/>
            <pc:sldMk cId="3641046280" sldId="262"/>
            <ac:spMk id="10" creationId="{3779E2D5-CF07-46DB-922C-9D8993E5F4E1}"/>
          </ac:spMkLst>
        </pc:spChg>
        <pc:spChg chg="mod">
          <ac:chgData name="YUEN, Wai Ki [Student]" userId="8d2aa7bd-6c2e-48ab-877d-48bd9b2ee025" providerId="ADAL" clId="{422DB782-F5E3-414F-A0D3-8DD945EF2E46}" dt="2021-12-23T09:58:50.730" v="536" actId="2711"/>
          <ac:spMkLst>
            <pc:docMk/>
            <pc:sldMk cId="3641046280" sldId="262"/>
            <ac:spMk id="11" creationId="{5FB9181F-8CE8-49E3-9F8E-8E043582F2B9}"/>
          </ac:spMkLst>
        </pc:spChg>
        <pc:spChg chg="del">
          <ac:chgData name="YUEN, Wai Ki [Student]" userId="8d2aa7bd-6c2e-48ab-877d-48bd9b2ee025" providerId="ADAL" clId="{422DB782-F5E3-414F-A0D3-8DD945EF2E46}" dt="2021-12-19T18:12:18.907" v="0" actId="478"/>
          <ac:spMkLst>
            <pc:docMk/>
            <pc:sldMk cId="3641046280" sldId="262"/>
            <ac:spMk id="13" creationId="{3CD96808-FCFC-4968-9CDF-01A6DA319781}"/>
          </ac:spMkLst>
        </pc:spChg>
        <pc:spChg chg="mod">
          <ac:chgData name="YUEN, Wai Ki [Student]" userId="8d2aa7bd-6c2e-48ab-877d-48bd9b2ee025" providerId="ADAL" clId="{422DB782-F5E3-414F-A0D3-8DD945EF2E46}" dt="2021-12-23T09:58:50.730" v="536" actId="2711"/>
          <ac:spMkLst>
            <pc:docMk/>
            <pc:sldMk cId="3641046280" sldId="262"/>
            <ac:spMk id="14" creationId="{622A254A-9AB7-4642-BF08-517028A2D722}"/>
          </ac:spMkLst>
        </pc:spChg>
        <pc:spChg chg="mod">
          <ac:chgData name="YUEN, Wai Ki [Student]" userId="8d2aa7bd-6c2e-48ab-877d-48bd9b2ee025" providerId="ADAL" clId="{422DB782-F5E3-414F-A0D3-8DD945EF2E46}" dt="2021-12-23T09:58:50.730" v="536" actId="2711"/>
          <ac:spMkLst>
            <pc:docMk/>
            <pc:sldMk cId="3641046280" sldId="262"/>
            <ac:spMk id="15" creationId="{B25BEC2B-2C63-4DD6-90C3-DAFC030BD6BF}"/>
          </ac:spMkLst>
        </pc:spChg>
        <pc:spChg chg="mod">
          <ac:chgData name="YUEN, Wai Ki [Student]" userId="8d2aa7bd-6c2e-48ab-877d-48bd9b2ee025" providerId="ADAL" clId="{422DB782-F5E3-414F-A0D3-8DD945EF2E46}" dt="2021-12-23T09:58:50.730" v="536" actId="2711"/>
          <ac:spMkLst>
            <pc:docMk/>
            <pc:sldMk cId="3641046280" sldId="262"/>
            <ac:spMk id="16" creationId="{F87AAA9C-14D3-4917-8FC0-067BEF1177B0}"/>
          </ac:spMkLst>
        </pc:spChg>
        <pc:spChg chg="mod">
          <ac:chgData name="YUEN, Wai Ki [Student]" userId="8d2aa7bd-6c2e-48ab-877d-48bd9b2ee025" providerId="ADAL" clId="{422DB782-F5E3-414F-A0D3-8DD945EF2E46}" dt="2021-12-23T09:58:50.730" v="536" actId="2711"/>
          <ac:spMkLst>
            <pc:docMk/>
            <pc:sldMk cId="3641046280" sldId="262"/>
            <ac:spMk id="17" creationId="{482789DC-FAB6-4B29-AEAA-3C243DE1F67F}"/>
          </ac:spMkLst>
        </pc:spChg>
        <pc:spChg chg="mod">
          <ac:chgData name="YUEN, Wai Ki [Student]" userId="8d2aa7bd-6c2e-48ab-877d-48bd9b2ee025" providerId="ADAL" clId="{422DB782-F5E3-414F-A0D3-8DD945EF2E46}" dt="2021-12-23T09:58:50.730" v="536" actId="2711"/>
          <ac:spMkLst>
            <pc:docMk/>
            <pc:sldMk cId="3641046280" sldId="262"/>
            <ac:spMk id="18" creationId="{FEC99DE1-A953-4FAD-93FD-D33F83A432CD}"/>
          </ac:spMkLst>
        </pc:spChg>
        <pc:spChg chg="mod">
          <ac:chgData name="YUEN, Wai Ki [Student]" userId="8d2aa7bd-6c2e-48ab-877d-48bd9b2ee025" providerId="ADAL" clId="{422DB782-F5E3-414F-A0D3-8DD945EF2E46}" dt="2021-12-23T09:58:50.730" v="536" actId="2711"/>
          <ac:spMkLst>
            <pc:docMk/>
            <pc:sldMk cId="3641046280" sldId="262"/>
            <ac:spMk id="19" creationId="{5DFF4289-4BBC-46EE-82AD-6DD71203D9CD}"/>
          </ac:spMkLst>
        </pc:spChg>
        <pc:spChg chg="mod">
          <ac:chgData name="YUEN, Wai Ki [Student]" userId="8d2aa7bd-6c2e-48ab-877d-48bd9b2ee025" providerId="ADAL" clId="{422DB782-F5E3-414F-A0D3-8DD945EF2E46}" dt="2021-12-19T18:14:39.262" v="55" actId="14100"/>
          <ac:spMkLst>
            <pc:docMk/>
            <pc:sldMk cId="3641046280" sldId="262"/>
            <ac:spMk id="20" creationId="{97A12E78-BBB1-495D-9508-B20C38CC5AF7}"/>
          </ac:spMkLst>
        </pc:spChg>
        <pc:spChg chg="mod">
          <ac:chgData name="YUEN, Wai Ki [Student]" userId="8d2aa7bd-6c2e-48ab-877d-48bd9b2ee025" providerId="ADAL" clId="{422DB782-F5E3-414F-A0D3-8DD945EF2E46}" dt="2021-12-19T18:16:35.819" v="76" actId="1076"/>
          <ac:spMkLst>
            <pc:docMk/>
            <pc:sldMk cId="3641046280" sldId="262"/>
            <ac:spMk id="21" creationId="{3A90678D-9CBA-4A1F-A6C8-CDD93E02F0CE}"/>
          </ac:spMkLst>
        </pc:spChg>
        <pc:cxnChg chg="mod">
          <ac:chgData name="YUEN, Wai Ki [Student]" userId="8d2aa7bd-6c2e-48ab-877d-48bd9b2ee025" providerId="ADAL" clId="{422DB782-F5E3-414F-A0D3-8DD945EF2E46}" dt="2021-12-23T09:58:52.536" v="537" actId="1076"/>
          <ac:cxnSpMkLst>
            <pc:docMk/>
            <pc:sldMk cId="3641046280" sldId="262"/>
            <ac:cxnSpMk id="24" creationId="{277ABECC-9DF5-4EFB-9646-2767AFF4296E}"/>
          </ac:cxnSpMkLst>
        </pc:cxnChg>
        <pc:cxnChg chg="mod">
          <ac:chgData name="YUEN, Wai Ki [Student]" userId="8d2aa7bd-6c2e-48ab-877d-48bd9b2ee025" providerId="ADAL" clId="{422DB782-F5E3-414F-A0D3-8DD945EF2E46}" dt="2021-12-19T18:15:47.618" v="75" actId="14100"/>
          <ac:cxnSpMkLst>
            <pc:docMk/>
            <pc:sldMk cId="3641046280" sldId="262"/>
            <ac:cxnSpMk id="25" creationId="{4D75E9B3-B493-4769-93F6-4C654D373B51}"/>
          </ac:cxnSpMkLst>
        </pc:cxnChg>
        <pc:cxnChg chg="del">
          <ac:chgData name="YUEN, Wai Ki [Student]" userId="8d2aa7bd-6c2e-48ab-877d-48bd9b2ee025" providerId="ADAL" clId="{422DB782-F5E3-414F-A0D3-8DD945EF2E46}" dt="2021-12-19T18:12:22.713" v="2" actId="478"/>
          <ac:cxnSpMkLst>
            <pc:docMk/>
            <pc:sldMk cId="3641046280" sldId="262"/>
            <ac:cxnSpMk id="26" creationId="{9A4F5581-EF2F-43ED-AA1E-4089A5E5CFE8}"/>
          </ac:cxnSpMkLst>
        </pc:cxnChg>
        <pc:cxnChg chg="add del mod">
          <ac:chgData name="YUEN, Wai Ki [Student]" userId="8d2aa7bd-6c2e-48ab-877d-48bd9b2ee025" providerId="ADAL" clId="{422DB782-F5E3-414F-A0D3-8DD945EF2E46}" dt="2021-12-19T18:13:24.943" v="18"/>
          <ac:cxnSpMkLst>
            <pc:docMk/>
            <pc:sldMk cId="3641046280" sldId="262"/>
            <ac:cxnSpMk id="31" creationId="{EC0C0DD4-D448-4653-8871-BA3CFF93D8E1}"/>
          </ac:cxnSpMkLst>
        </pc:cxnChg>
        <pc:cxnChg chg="del">
          <ac:chgData name="YUEN, Wai Ki [Student]" userId="8d2aa7bd-6c2e-48ab-877d-48bd9b2ee025" providerId="ADAL" clId="{422DB782-F5E3-414F-A0D3-8DD945EF2E46}" dt="2021-12-19T18:12:21.069" v="1" actId="478"/>
          <ac:cxnSpMkLst>
            <pc:docMk/>
            <pc:sldMk cId="3641046280" sldId="262"/>
            <ac:cxnSpMk id="33" creationId="{13FF4464-D804-41CC-B86D-23099434857E}"/>
          </ac:cxnSpMkLst>
        </pc:cxnChg>
        <pc:cxnChg chg="mod">
          <ac:chgData name="YUEN, Wai Ki [Student]" userId="8d2aa7bd-6c2e-48ab-877d-48bd9b2ee025" providerId="ADAL" clId="{422DB782-F5E3-414F-A0D3-8DD945EF2E46}" dt="2021-12-19T18:15:22.762" v="66" actId="14100"/>
          <ac:cxnSpMkLst>
            <pc:docMk/>
            <pc:sldMk cId="3641046280" sldId="262"/>
            <ac:cxnSpMk id="34" creationId="{98C107FB-AFFB-4580-A39B-EFAF7BA7E3E5}"/>
          </ac:cxnSpMkLst>
        </pc:cxnChg>
        <pc:cxnChg chg="del">
          <ac:chgData name="YUEN, Wai Ki [Student]" userId="8d2aa7bd-6c2e-48ab-877d-48bd9b2ee025" providerId="ADAL" clId="{422DB782-F5E3-414F-A0D3-8DD945EF2E46}" dt="2021-12-19T18:12:48.681" v="8" actId="478"/>
          <ac:cxnSpMkLst>
            <pc:docMk/>
            <pc:sldMk cId="3641046280" sldId="262"/>
            <ac:cxnSpMk id="42" creationId="{312FBBCF-2E17-45F6-941A-21142030F409}"/>
          </ac:cxnSpMkLst>
        </pc:cxnChg>
        <pc:cxnChg chg="mod">
          <ac:chgData name="YUEN, Wai Ki [Student]" userId="8d2aa7bd-6c2e-48ab-877d-48bd9b2ee025" providerId="ADAL" clId="{422DB782-F5E3-414F-A0D3-8DD945EF2E46}" dt="2021-12-19T18:16:54.472" v="79" actId="14100"/>
          <ac:cxnSpMkLst>
            <pc:docMk/>
            <pc:sldMk cId="3641046280" sldId="262"/>
            <ac:cxnSpMk id="44" creationId="{0FFAB49B-B133-4481-B9A1-01405A197A72}"/>
          </ac:cxnSpMkLst>
        </pc:cxnChg>
        <pc:cxnChg chg="mod">
          <ac:chgData name="YUEN, Wai Ki [Student]" userId="8d2aa7bd-6c2e-48ab-877d-48bd9b2ee025" providerId="ADAL" clId="{422DB782-F5E3-414F-A0D3-8DD945EF2E46}" dt="2021-12-19T18:16:47.256" v="77" actId="1076"/>
          <ac:cxnSpMkLst>
            <pc:docMk/>
            <pc:sldMk cId="3641046280" sldId="262"/>
            <ac:cxnSpMk id="48" creationId="{694A78D2-BFE2-4D9F-9E22-4F0E9C9941F4}"/>
          </ac:cxnSpMkLst>
        </pc:cxnChg>
        <pc:cxnChg chg="mod">
          <ac:chgData name="YUEN, Wai Ki [Student]" userId="8d2aa7bd-6c2e-48ab-877d-48bd9b2ee025" providerId="ADAL" clId="{422DB782-F5E3-414F-A0D3-8DD945EF2E46}" dt="2021-12-19T18:15:43.907" v="73" actId="14100"/>
          <ac:cxnSpMkLst>
            <pc:docMk/>
            <pc:sldMk cId="3641046280" sldId="262"/>
            <ac:cxnSpMk id="52" creationId="{0A6296BA-D153-4C77-8914-4EA8DF031B56}"/>
          </ac:cxnSpMkLst>
        </pc:cxnChg>
        <pc:cxnChg chg="mod">
          <ac:chgData name="YUEN, Wai Ki [Student]" userId="8d2aa7bd-6c2e-48ab-877d-48bd9b2ee025" providerId="ADAL" clId="{422DB782-F5E3-414F-A0D3-8DD945EF2E46}" dt="2021-12-19T18:14:44.145" v="56" actId="1076"/>
          <ac:cxnSpMkLst>
            <pc:docMk/>
            <pc:sldMk cId="3641046280" sldId="262"/>
            <ac:cxnSpMk id="56" creationId="{A7471BB9-05F9-4214-9311-F32A6383B87F}"/>
          </ac:cxnSpMkLst>
        </pc:cxnChg>
        <pc:cxnChg chg="mod">
          <ac:chgData name="YUEN, Wai Ki [Student]" userId="8d2aa7bd-6c2e-48ab-877d-48bd9b2ee025" providerId="ADAL" clId="{422DB782-F5E3-414F-A0D3-8DD945EF2E46}" dt="2021-12-19T18:14:56.066" v="58" actId="1076"/>
          <ac:cxnSpMkLst>
            <pc:docMk/>
            <pc:sldMk cId="3641046280" sldId="262"/>
            <ac:cxnSpMk id="58" creationId="{85C23364-2FB1-48AE-884E-1D0BF52E00E1}"/>
          </ac:cxnSpMkLst>
        </pc:cxnChg>
        <pc:cxnChg chg="mod">
          <ac:chgData name="YUEN, Wai Ki [Student]" userId="8d2aa7bd-6c2e-48ab-877d-48bd9b2ee025" providerId="ADAL" clId="{422DB782-F5E3-414F-A0D3-8DD945EF2E46}" dt="2021-12-19T18:16:54.472" v="79" actId="14100"/>
          <ac:cxnSpMkLst>
            <pc:docMk/>
            <pc:sldMk cId="3641046280" sldId="262"/>
            <ac:cxnSpMk id="61" creationId="{85EC2E56-0E50-43A8-9AD3-FF821191853E}"/>
          </ac:cxnSpMkLst>
        </pc:cxnChg>
      </pc:sldChg>
      <pc:sldChg chg="del">
        <pc:chgData name="YUEN, Wai Ki [Student]" userId="8d2aa7bd-6c2e-48ab-877d-48bd9b2ee025" providerId="ADAL" clId="{422DB782-F5E3-414F-A0D3-8DD945EF2E46}" dt="2021-12-19T18:18:12.934" v="81" actId="47"/>
        <pc:sldMkLst>
          <pc:docMk/>
          <pc:sldMk cId="3642119250" sldId="263"/>
        </pc:sldMkLst>
      </pc:sldChg>
      <pc:sldChg chg="del">
        <pc:chgData name="YUEN, Wai Ki [Student]" userId="8d2aa7bd-6c2e-48ab-877d-48bd9b2ee025" providerId="ADAL" clId="{422DB782-F5E3-414F-A0D3-8DD945EF2E46}" dt="2021-12-19T18:18:18.619" v="82" actId="47"/>
        <pc:sldMkLst>
          <pc:docMk/>
          <pc:sldMk cId="1797605783" sldId="267"/>
        </pc:sldMkLst>
      </pc:sldChg>
      <pc:sldChg chg="del">
        <pc:chgData name="YUEN, Wai Ki [Student]" userId="8d2aa7bd-6c2e-48ab-877d-48bd9b2ee025" providerId="ADAL" clId="{422DB782-F5E3-414F-A0D3-8DD945EF2E46}" dt="2021-12-19T18:18:18.619" v="82" actId="47"/>
        <pc:sldMkLst>
          <pc:docMk/>
          <pc:sldMk cId="379481798" sldId="268"/>
        </pc:sldMkLst>
      </pc:sldChg>
      <pc:sldChg chg="del">
        <pc:chgData name="YUEN, Wai Ki [Student]" userId="8d2aa7bd-6c2e-48ab-877d-48bd9b2ee025" providerId="ADAL" clId="{422DB782-F5E3-414F-A0D3-8DD945EF2E46}" dt="2021-12-19T18:18:18.619" v="82" actId="47"/>
        <pc:sldMkLst>
          <pc:docMk/>
          <pc:sldMk cId="515223583" sldId="269"/>
        </pc:sldMkLst>
      </pc:sldChg>
      <pc:sldChg chg="addSp delSp modSp mod ord">
        <pc:chgData name="YUEN, Wai Ki [Student]" userId="8d2aa7bd-6c2e-48ab-877d-48bd9b2ee025" providerId="ADAL" clId="{422DB782-F5E3-414F-A0D3-8DD945EF2E46}" dt="2021-12-19T19:07:56.333" v="528" actId="20577"/>
        <pc:sldMkLst>
          <pc:docMk/>
          <pc:sldMk cId="1258971043" sldId="270"/>
        </pc:sldMkLst>
        <pc:spChg chg="mod">
          <ac:chgData name="YUEN, Wai Ki [Student]" userId="8d2aa7bd-6c2e-48ab-877d-48bd9b2ee025" providerId="ADAL" clId="{422DB782-F5E3-414F-A0D3-8DD945EF2E46}" dt="2021-12-19T18:58:29.902" v="376" actId="20577"/>
          <ac:spMkLst>
            <pc:docMk/>
            <pc:sldMk cId="1258971043" sldId="270"/>
            <ac:spMk id="2" creationId="{EB940BD5-49ED-4792-979B-1B9ED3376131}"/>
          </ac:spMkLst>
        </pc:spChg>
        <pc:spChg chg="del mod">
          <ac:chgData name="YUEN, Wai Ki [Student]" userId="8d2aa7bd-6c2e-48ab-877d-48bd9b2ee025" providerId="ADAL" clId="{422DB782-F5E3-414F-A0D3-8DD945EF2E46}" dt="2021-12-19T18:19:25.652" v="93"/>
          <ac:spMkLst>
            <pc:docMk/>
            <pc:sldMk cId="1258971043" sldId="270"/>
            <ac:spMk id="3" creationId="{A0BE91A8-CA9F-442F-B9B2-14BA2F3F6C2F}"/>
          </ac:spMkLst>
        </pc:spChg>
        <pc:spChg chg="add mod">
          <ac:chgData name="YUEN, Wai Ki [Student]" userId="8d2aa7bd-6c2e-48ab-877d-48bd9b2ee025" providerId="ADAL" clId="{422DB782-F5E3-414F-A0D3-8DD945EF2E46}" dt="2021-12-19T19:07:56.333" v="528" actId="20577"/>
          <ac:spMkLst>
            <pc:docMk/>
            <pc:sldMk cId="1258971043" sldId="270"/>
            <ac:spMk id="7" creationId="{88E1E427-0667-48EB-91B8-87D9B57E84AA}"/>
          </ac:spMkLst>
        </pc:spChg>
        <pc:picChg chg="del">
          <ac:chgData name="YUEN, Wai Ki [Student]" userId="8d2aa7bd-6c2e-48ab-877d-48bd9b2ee025" providerId="ADAL" clId="{422DB782-F5E3-414F-A0D3-8DD945EF2E46}" dt="2021-12-19T18:18:31.842" v="84" actId="478"/>
          <ac:picMkLst>
            <pc:docMk/>
            <pc:sldMk cId="1258971043" sldId="270"/>
            <ac:picMk id="5" creationId="{0E3B8A1B-3864-494A-A3A9-0B9108ED0BF8}"/>
          </ac:picMkLst>
        </pc:picChg>
        <pc:picChg chg="add mod">
          <ac:chgData name="YUEN, Wai Ki [Student]" userId="8d2aa7bd-6c2e-48ab-877d-48bd9b2ee025" providerId="ADAL" clId="{422DB782-F5E3-414F-A0D3-8DD945EF2E46}" dt="2021-12-19T19:07:28.940" v="471" actId="1076"/>
          <ac:picMkLst>
            <pc:docMk/>
            <pc:sldMk cId="1258971043" sldId="270"/>
            <ac:picMk id="6" creationId="{6FD6AB64-346C-4CAB-AAFD-2086333770E1}"/>
          </ac:picMkLst>
        </pc:picChg>
      </pc:sldChg>
      <pc:sldChg chg="addSp delSp modSp add mod">
        <pc:chgData name="YUEN, Wai Ki [Student]" userId="8d2aa7bd-6c2e-48ab-877d-48bd9b2ee025" providerId="ADAL" clId="{422DB782-F5E3-414F-A0D3-8DD945EF2E46}" dt="2021-12-19T18:56:18.065" v="365" actId="693"/>
        <pc:sldMkLst>
          <pc:docMk/>
          <pc:sldMk cId="3583303089" sldId="273"/>
        </pc:sldMkLst>
        <pc:spChg chg="mod">
          <ac:chgData name="YUEN, Wai Ki [Student]" userId="8d2aa7bd-6c2e-48ab-877d-48bd9b2ee025" providerId="ADAL" clId="{422DB782-F5E3-414F-A0D3-8DD945EF2E46}" dt="2021-12-19T18:18:48.618" v="92" actId="27636"/>
          <ac:spMkLst>
            <pc:docMk/>
            <pc:sldMk cId="3583303089" sldId="273"/>
            <ac:spMk id="2" creationId="{EB940BD5-49ED-4792-979B-1B9ED3376131}"/>
          </ac:spMkLst>
        </pc:spChg>
        <pc:spChg chg="del">
          <ac:chgData name="YUEN, Wai Ki [Student]" userId="8d2aa7bd-6c2e-48ab-877d-48bd9b2ee025" providerId="ADAL" clId="{422DB782-F5E3-414F-A0D3-8DD945EF2E46}" dt="2021-12-19T18:40:23.175" v="177"/>
          <ac:spMkLst>
            <pc:docMk/>
            <pc:sldMk cId="3583303089" sldId="273"/>
            <ac:spMk id="3" creationId="{A0BE91A8-CA9F-442F-B9B2-14BA2F3F6C2F}"/>
          </ac:spMkLst>
        </pc:spChg>
        <pc:spChg chg="add mod ord topLvl">
          <ac:chgData name="YUEN, Wai Ki [Student]" userId="8d2aa7bd-6c2e-48ab-877d-48bd9b2ee025" providerId="ADAL" clId="{422DB782-F5E3-414F-A0D3-8DD945EF2E46}" dt="2021-12-19T18:55:46.486" v="361" actId="207"/>
          <ac:spMkLst>
            <pc:docMk/>
            <pc:sldMk cId="3583303089" sldId="273"/>
            <ac:spMk id="4" creationId="{15900981-2EAD-45A5-9275-AB9CCA4E5C84}"/>
          </ac:spMkLst>
        </pc:spChg>
        <pc:spChg chg="add del mod topLvl">
          <ac:chgData name="YUEN, Wai Ki [Student]" userId="8d2aa7bd-6c2e-48ab-877d-48bd9b2ee025" providerId="ADAL" clId="{422DB782-F5E3-414F-A0D3-8DD945EF2E46}" dt="2021-12-19T18:50:46.151" v="298" actId="478"/>
          <ac:spMkLst>
            <pc:docMk/>
            <pc:sldMk cId="3583303089" sldId="273"/>
            <ac:spMk id="6" creationId="{907C84AE-2F8D-461B-A506-8860C3638DCA}"/>
          </ac:spMkLst>
        </pc:spChg>
        <pc:spChg chg="add del">
          <ac:chgData name="YUEN, Wai Ki [Student]" userId="8d2aa7bd-6c2e-48ab-877d-48bd9b2ee025" providerId="ADAL" clId="{422DB782-F5E3-414F-A0D3-8DD945EF2E46}" dt="2021-12-19T18:45:58.617" v="240" actId="478"/>
          <ac:spMkLst>
            <pc:docMk/>
            <pc:sldMk cId="3583303089" sldId="273"/>
            <ac:spMk id="8" creationId="{4756F33D-E87D-480F-8A25-B117FCDF4652}"/>
          </ac:spMkLst>
        </pc:spChg>
        <pc:spChg chg="add mod">
          <ac:chgData name="YUEN, Wai Ki [Student]" userId="8d2aa7bd-6c2e-48ab-877d-48bd9b2ee025" providerId="ADAL" clId="{422DB782-F5E3-414F-A0D3-8DD945EF2E46}" dt="2021-12-19T18:52:43.132" v="321" actId="164"/>
          <ac:spMkLst>
            <pc:docMk/>
            <pc:sldMk cId="3583303089" sldId="273"/>
            <ac:spMk id="9" creationId="{4FCE58DC-8D53-4F9A-A329-23D9696D11F7}"/>
          </ac:spMkLst>
        </pc:spChg>
        <pc:spChg chg="add mod topLvl">
          <ac:chgData name="YUEN, Wai Ki [Student]" userId="8d2aa7bd-6c2e-48ab-877d-48bd9b2ee025" providerId="ADAL" clId="{422DB782-F5E3-414F-A0D3-8DD945EF2E46}" dt="2021-12-19T18:52:28.096" v="320" actId="164"/>
          <ac:spMkLst>
            <pc:docMk/>
            <pc:sldMk cId="3583303089" sldId="273"/>
            <ac:spMk id="10" creationId="{BB163F06-539A-43D9-AF02-5B4613C6B6E1}"/>
          </ac:spMkLst>
        </pc:spChg>
        <pc:spChg chg="add mod">
          <ac:chgData name="YUEN, Wai Ki [Student]" userId="8d2aa7bd-6c2e-48ab-877d-48bd9b2ee025" providerId="ADAL" clId="{422DB782-F5E3-414F-A0D3-8DD945EF2E46}" dt="2021-12-19T18:55:57.114" v="363" actId="1076"/>
          <ac:spMkLst>
            <pc:docMk/>
            <pc:sldMk cId="3583303089" sldId="273"/>
            <ac:spMk id="17" creationId="{4DD0313A-66D4-4ACC-932E-C9E8664BE87A}"/>
          </ac:spMkLst>
        </pc:spChg>
        <pc:spChg chg="mod">
          <ac:chgData name="YUEN, Wai Ki [Student]" userId="8d2aa7bd-6c2e-48ab-877d-48bd9b2ee025" providerId="ADAL" clId="{422DB782-F5E3-414F-A0D3-8DD945EF2E46}" dt="2021-12-19T18:50:47.839" v="299"/>
          <ac:spMkLst>
            <pc:docMk/>
            <pc:sldMk cId="3583303089" sldId="273"/>
            <ac:spMk id="21" creationId="{CD88CCFE-C28B-4103-9089-C27018EE656A}"/>
          </ac:spMkLst>
        </pc:spChg>
        <pc:spChg chg="add mod">
          <ac:chgData name="YUEN, Wai Ki [Student]" userId="8d2aa7bd-6c2e-48ab-877d-48bd9b2ee025" providerId="ADAL" clId="{422DB782-F5E3-414F-A0D3-8DD945EF2E46}" dt="2021-12-19T18:54:33.839" v="359" actId="1076"/>
          <ac:spMkLst>
            <pc:docMk/>
            <pc:sldMk cId="3583303089" sldId="273"/>
            <ac:spMk id="37" creationId="{8D1DA292-81DB-4DC2-9AC7-11D741323C3B}"/>
          </ac:spMkLst>
        </pc:spChg>
        <pc:spChg chg="add mod">
          <ac:chgData name="YUEN, Wai Ki [Student]" userId="8d2aa7bd-6c2e-48ab-877d-48bd9b2ee025" providerId="ADAL" clId="{422DB782-F5E3-414F-A0D3-8DD945EF2E46}" dt="2021-12-19T18:54:16.016" v="356" actId="1076"/>
          <ac:spMkLst>
            <pc:docMk/>
            <pc:sldMk cId="3583303089" sldId="273"/>
            <ac:spMk id="38" creationId="{286DF39B-BCA0-4A81-A609-6D964EDCF11F}"/>
          </ac:spMkLst>
        </pc:spChg>
        <pc:grpChg chg="add del mod topLvl">
          <ac:chgData name="YUEN, Wai Ki [Student]" userId="8d2aa7bd-6c2e-48ab-877d-48bd9b2ee025" providerId="ADAL" clId="{422DB782-F5E3-414F-A0D3-8DD945EF2E46}" dt="2021-12-19T18:50:26.182" v="289" actId="165"/>
          <ac:grpSpMkLst>
            <pc:docMk/>
            <pc:sldMk cId="3583303089" sldId="273"/>
            <ac:grpSpMk id="3" creationId="{12913CF0-A23D-4B46-B11F-EA66E2776D22}"/>
          </ac:grpSpMkLst>
        </pc:grpChg>
        <pc:grpChg chg="add del mod">
          <ac:chgData name="YUEN, Wai Ki [Student]" userId="8d2aa7bd-6c2e-48ab-877d-48bd9b2ee025" providerId="ADAL" clId="{422DB782-F5E3-414F-A0D3-8DD945EF2E46}" dt="2021-12-19T18:50:22.880" v="288" actId="165"/>
          <ac:grpSpMkLst>
            <pc:docMk/>
            <pc:sldMk cId="3583303089" sldId="273"/>
            <ac:grpSpMk id="5" creationId="{0C2D15E7-8A01-4FC4-BAAA-190F9415F1A1}"/>
          </ac:grpSpMkLst>
        </pc:grpChg>
        <pc:grpChg chg="add del mod">
          <ac:chgData name="YUEN, Wai Ki [Student]" userId="8d2aa7bd-6c2e-48ab-877d-48bd9b2ee025" providerId="ADAL" clId="{422DB782-F5E3-414F-A0D3-8DD945EF2E46}" dt="2021-12-19T18:52:20.842" v="318" actId="165"/>
          <ac:grpSpMkLst>
            <pc:docMk/>
            <pc:sldMk cId="3583303089" sldId="273"/>
            <ac:grpSpMk id="16" creationId="{1F508A9D-BDD6-4AFD-B949-EFBE08F344F2}"/>
          </ac:grpSpMkLst>
        </pc:grpChg>
        <pc:grpChg chg="add mod">
          <ac:chgData name="YUEN, Wai Ki [Student]" userId="8d2aa7bd-6c2e-48ab-877d-48bd9b2ee025" providerId="ADAL" clId="{422DB782-F5E3-414F-A0D3-8DD945EF2E46}" dt="2021-12-19T18:51:04.881" v="304" actId="164"/>
          <ac:grpSpMkLst>
            <pc:docMk/>
            <pc:sldMk cId="3583303089" sldId="273"/>
            <ac:grpSpMk id="18" creationId="{0E6C9F23-622F-4A5B-BCCA-C60C47432770}"/>
          </ac:grpSpMkLst>
        </pc:grpChg>
        <pc:grpChg chg="add mod ord">
          <ac:chgData name="YUEN, Wai Ki [Student]" userId="8d2aa7bd-6c2e-48ab-877d-48bd9b2ee025" providerId="ADAL" clId="{422DB782-F5E3-414F-A0D3-8DD945EF2E46}" dt="2021-12-19T18:51:04.881" v="304" actId="164"/>
          <ac:grpSpMkLst>
            <pc:docMk/>
            <pc:sldMk cId="3583303089" sldId="273"/>
            <ac:grpSpMk id="19" creationId="{1EC8F55E-770A-4C51-BDFF-0800B9D1B411}"/>
          </ac:grpSpMkLst>
        </pc:grpChg>
        <pc:grpChg chg="add mod">
          <ac:chgData name="YUEN, Wai Ki [Student]" userId="8d2aa7bd-6c2e-48ab-877d-48bd9b2ee025" providerId="ADAL" clId="{422DB782-F5E3-414F-A0D3-8DD945EF2E46}" dt="2021-12-19T18:52:43.132" v="321" actId="164"/>
          <ac:grpSpMkLst>
            <pc:docMk/>
            <pc:sldMk cId="3583303089" sldId="273"/>
            <ac:grpSpMk id="30" creationId="{AE8833B7-08D3-469C-98D9-42FC60A46EB4}"/>
          </ac:grpSpMkLst>
        </pc:grpChg>
        <pc:grpChg chg="add mod">
          <ac:chgData name="YUEN, Wai Ki [Student]" userId="8d2aa7bd-6c2e-48ab-877d-48bd9b2ee025" providerId="ADAL" clId="{422DB782-F5E3-414F-A0D3-8DD945EF2E46}" dt="2021-12-19T18:52:43.132" v="321" actId="164"/>
          <ac:grpSpMkLst>
            <pc:docMk/>
            <pc:sldMk cId="3583303089" sldId="273"/>
            <ac:grpSpMk id="31" creationId="{B7593BC7-D383-4266-AC3E-7A361F283D25}"/>
          </ac:grpSpMkLst>
        </pc:grpChg>
        <pc:picChg chg="del">
          <ac:chgData name="YUEN, Wai Ki [Student]" userId="8d2aa7bd-6c2e-48ab-877d-48bd9b2ee025" providerId="ADAL" clId="{422DB782-F5E3-414F-A0D3-8DD945EF2E46}" dt="2021-12-19T18:19:31.640" v="95" actId="478"/>
          <ac:picMkLst>
            <pc:docMk/>
            <pc:sldMk cId="3583303089" sldId="273"/>
            <ac:picMk id="5" creationId="{0E3B8A1B-3864-494A-A3A9-0B9108ED0BF8}"/>
          </ac:picMkLst>
        </pc:picChg>
        <pc:picChg chg="add mod">
          <ac:chgData name="YUEN, Wai Ki [Student]" userId="8d2aa7bd-6c2e-48ab-877d-48bd9b2ee025" providerId="ADAL" clId="{422DB782-F5E3-414F-A0D3-8DD945EF2E46}" dt="2021-12-19T18:44:09.584" v="233" actId="688"/>
          <ac:picMkLst>
            <pc:docMk/>
            <pc:sldMk cId="3583303089" sldId="273"/>
            <ac:picMk id="7" creationId="{9C237FE0-2888-43DD-B12E-A20B9DF9C2A2}"/>
          </ac:picMkLst>
        </pc:picChg>
        <pc:picChg chg="add mod topLvl">
          <ac:chgData name="YUEN, Wai Ki [Student]" userId="8d2aa7bd-6c2e-48ab-877d-48bd9b2ee025" providerId="ADAL" clId="{422DB782-F5E3-414F-A0D3-8DD945EF2E46}" dt="2021-12-19T18:52:28.096" v="320" actId="164"/>
          <ac:picMkLst>
            <pc:docMk/>
            <pc:sldMk cId="3583303089" sldId="273"/>
            <ac:picMk id="15" creationId="{7871D272-F04D-4971-82B6-5C4F4C04434D}"/>
          </ac:picMkLst>
        </pc:picChg>
        <pc:picChg chg="mod">
          <ac:chgData name="YUEN, Wai Ki [Student]" userId="8d2aa7bd-6c2e-48ab-877d-48bd9b2ee025" providerId="ADAL" clId="{422DB782-F5E3-414F-A0D3-8DD945EF2E46}" dt="2021-12-19T18:50:47.839" v="299"/>
          <ac:picMkLst>
            <pc:docMk/>
            <pc:sldMk cId="3583303089" sldId="273"/>
            <ac:picMk id="22" creationId="{8DB8F902-A008-4766-A51D-5413AC9B4A89}"/>
          </ac:picMkLst>
        </pc:picChg>
        <pc:cxnChg chg="add mod">
          <ac:chgData name="YUEN, Wai Ki [Student]" userId="8d2aa7bd-6c2e-48ab-877d-48bd9b2ee025" providerId="ADAL" clId="{422DB782-F5E3-414F-A0D3-8DD945EF2E46}" dt="2021-12-19T18:42:04.252" v="211" actId="13822"/>
          <ac:cxnSpMkLst>
            <pc:docMk/>
            <pc:sldMk cId="3583303089" sldId="273"/>
            <ac:cxnSpMk id="9" creationId="{12F58C33-6337-459F-8F05-4357C21A511A}"/>
          </ac:cxnSpMkLst>
        </pc:cxnChg>
        <pc:cxnChg chg="add del mod topLvl">
          <ac:chgData name="YUEN, Wai Ki [Student]" userId="8d2aa7bd-6c2e-48ab-877d-48bd9b2ee025" providerId="ADAL" clId="{422DB782-F5E3-414F-A0D3-8DD945EF2E46}" dt="2021-12-19T18:56:18.065" v="365" actId="693"/>
          <ac:cxnSpMkLst>
            <pc:docMk/>
            <pc:sldMk cId="3583303089" sldId="273"/>
            <ac:cxnSpMk id="20" creationId="{6C0D60F4-F277-4E8F-8735-F38F49663D8C}"/>
          </ac:cxnSpMkLst>
        </pc:cxnChg>
        <pc:cxnChg chg="add mod">
          <ac:chgData name="YUEN, Wai Ki [Student]" userId="8d2aa7bd-6c2e-48ab-877d-48bd9b2ee025" providerId="ADAL" clId="{422DB782-F5E3-414F-A0D3-8DD945EF2E46}" dt="2021-12-19T18:56:10.825" v="364" actId="693"/>
          <ac:cxnSpMkLst>
            <pc:docMk/>
            <pc:sldMk cId="3583303089" sldId="273"/>
            <ac:cxnSpMk id="24" creationId="{4056EFD0-B2AC-4466-8B76-184FB6AE94A4}"/>
          </ac:cxnSpMkLst>
        </pc:cxnChg>
        <pc:cxnChg chg="add del mod">
          <ac:chgData name="YUEN, Wai Ki [Student]" userId="8d2aa7bd-6c2e-48ab-877d-48bd9b2ee025" providerId="ADAL" clId="{422DB782-F5E3-414F-A0D3-8DD945EF2E46}" dt="2021-12-19T18:53:35.147" v="331" actId="478"/>
          <ac:cxnSpMkLst>
            <pc:docMk/>
            <pc:sldMk cId="3583303089" sldId="273"/>
            <ac:cxnSpMk id="33" creationId="{BD0A346C-F472-4FBE-B73A-7178A17793E9}"/>
          </ac:cxnSpMkLst>
        </pc:cxnChg>
      </pc:sldChg>
      <pc:sldChg chg="addSp delSp modSp mod ord">
        <pc:chgData name="YUEN, Wai Ki [Student]" userId="8d2aa7bd-6c2e-48ab-877d-48bd9b2ee025" providerId="ADAL" clId="{422DB782-F5E3-414F-A0D3-8DD945EF2E46}" dt="2021-12-19T19:08:16.409" v="530"/>
        <pc:sldMkLst>
          <pc:docMk/>
          <pc:sldMk cId="1734468213" sldId="274"/>
        </pc:sldMkLst>
        <pc:spChg chg="add mod">
          <ac:chgData name="YUEN, Wai Ki [Student]" userId="8d2aa7bd-6c2e-48ab-877d-48bd9b2ee025" providerId="ADAL" clId="{422DB782-F5E3-414F-A0D3-8DD945EF2E46}" dt="2021-12-19T18:40:21.167" v="176" actId="21"/>
          <ac:spMkLst>
            <pc:docMk/>
            <pc:sldMk cId="1734468213" sldId="274"/>
            <ac:spMk id="6" creationId="{AF0368AF-51F0-44ED-9053-945BA406ACF2}"/>
          </ac:spMkLst>
        </pc:spChg>
        <pc:picChg chg="del mod modCrop">
          <ac:chgData name="YUEN, Wai Ki [Student]" userId="8d2aa7bd-6c2e-48ab-877d-48bd9b2ee025" providerId="ADAL" clId="{422DB782-F5E3-414F-A0D3-8DD945EF2E46}" dt="2021-12-19T18:40:21.167" v="176" actId="21"/>
          <ac:picMkLst>
            <pc:docMk/>
            <pc:sldMk cId="1734468213" sldId="274"/>
            <ac:picMk id="5" creationId="{D13F1919-213C-44FB-BD6F-F4BB9D4917EC}"/>
          </ac:picMkLst>
        </pc:picChg>
      </pc:sldChg>
    </pc:docChg>
  </pc:docChgLst>
  <pc:docChgLst>
    <pc:chgData name="LEUNG, Hubert [Student]" userId="d309a438-8aac-4b40-b322-890cb711e9d5" providerId="ADAL" clId="{3F2B48FE-6831-494B-8F39-CCB88CC833C5}"/>
    <pc:docChg chg="undo custSel addSld delSld modSld sldOrd">
      <pc:chgData name="LEUNG, Hubert [Student]" userId="d309a438-8aac-4b40-b322-890cb711e9d5" providerId="ADAL" clId="{3F2B48FE-6831-494B-8F39-CCB88CC833C5}" dt="2021-12-19T19:44:26.296" v="1087" actId="2696"/>
      <pc:docMkLst>
        <pc:docMk/>
      </pc:docMkLst>
      <pc:sldChg chg="modSp del mod">
        <pc:chgData name="LEUNG, Hubert [Student]" userId="d309a438-8aac-4b40-b322-890cb711e9d5" providerId="ADAL" clId="{3F2B48FE-6831-494B-8F39-CCB88CC833C5}" dt="2021-12-19T18:02:20.513" v="66" actId="2696"/>
        <pc:sldMkLst>
          <pc:docMk/>
          <pc:sldMk cId="637314960" sldId="258"/>
        </pc:sldMkLst>
        <pc:spChg chg="mod">
          <ac:chgData name="LEUNG, Hubert [Student]" userId="d309a438-8aac-4b40-b322-890cb711e9d5" providerId="ADAL" clId="{3F2B48FE-6831-494B-8F39-CCB88CC833C5}" dt="2021-12-19T08:07:54.048" v="64" actId="20577"/>
          <ac:spMkLst>
            <pc:docMk/>
            <pc:sldMk cId="637314960" sldId="258"/>
            <ac:spMk id="3" creationId="{14BBC4E8-6157-4E55-A3AE-570665F632F7}"/>
          </ac:spMkLst>
        </pc:spChg>
      </pc:sldChg>
      <pc:sldChg chg="del">
        <pc:chgData name="LEUNG, Hubert [Student]" userId="d309a438-8aac-4b40-b322-890cb711e9d5" providerId="ADAL" clId="{3F2B48FE-6831-494B-8F39-CCB88CC833C5}" dt="2021-12-19T18:17:02.818" v="100" actId="2696"/>
        <pc:sldMkLst>
          <pc:docMk/>
          <pc:sldMk cId="222448871" sldId="259"/>
        </pc:sldMkLst>
      </pc:sldChg>
      <pc:sldChg chg="del">
        <pc:chgData name="LEUNG, Hubert [Student]" userId="d309a438-8aac-4b40-b322-890cb711e9d5" providerId="ADAL" clId="{3F2B48FE-6831-494B-8F39-CCB88CC833C5}" dt="2021-12-19T19:35:16.654" v="1086" actId="2696"/>
        <pc:sldMkLst>
          <pc:docMk/>
          <pc:sldMk cId="2526465580" sldId="261"/>
        </pc:sldMkLst>
      </pc:sldChg>
      <pc:sldChg chg="del ord">
        <pc:chgData name="LEUNG, Hubert [Student]" userId="d309a438-8aac-4b40-b322-890cb711e9d5" providerId="ADAL" clId="{3F2B48FE-6831-494B-8F39-CCB88CC833C5}" dt="2021-12-19T19:10:29.421" v="632" actId="2696"/>
        <pc:sldMkLst>
          <pc:docMk/>
          <pc:sldMk cId="3189942549" sldId="264"/>
        </pc:sldMkLst>
      </pc:sldChg>
      <pc:sldChg chg="delSp modSp mod ord">
        <pc:chgData name="LEUNG, Hubert [Student]" userId="d309a438-8aac-4b40-b322-890cb711e9d5" providerId="ADAL" clId="{3F2B48FE-6831-494B-8F39-CCB88CC833C5}" dt="2021-12-19T19:34:54.249" v="1085" actId="20577"/>
        <pc:sldMkLst>
          <pc:docMk/>
          <pc:sldMk cId="964919354" sldId="265"/>
        </pc:sldMkLst>
        <pc:spChg chg="mod">
          <ac:chgData name="LEUNG, Hubert [Student]" userId="d309a438-8aac-4b40-b322-890cb711e9d5" providerId="ADAL" clId="{3F2B48FE-6831-494B-8F39-CCB88CC833C5}" dt="2021-12-19T19:10:06.526" v="592" actId="20577"/>
          <ac:spMkLst>
            <pc:docMk/>
            <pc:sldMk cId="964919354" sldId="265"/>
            <ac:spMk id="2" creationId="{69749310-55A3-4B46-B516-36DCFB87C94B}"/>
          </ac:spMkLst>
        </pc:spChg>
        <pc:spChg chg="mod">
          <ac:chgData name="LEUNG, Hubert [Student]" userId="d309a438-8aac-4b40-b322-890cb711e9d5" providerId="ADAL" clId="{3F2B48FE-6831-494B-8F39-CCB88CC833C5}" dt="2021-12-19T19:34:54.249" v="1085" actId="20577"/>
          <ac:spMkLst>
            <pc:docMk/>
            <pc:sldMk cId="964919354" sldId="265"/>
            <ac:spMk id="3" creationId="{2DF18407-B81C-47DF-847F-3DDEAA6F9879}"/>
          </ac:spMkLst>
        </pc:spChg>
        <pc:picChg chg="del">
          <ac:chgData name="LEUNG, Hubert [Student]" userId="d309a438-8aac-4b40-b322-890cb711e9d5" providerId="ADAL" clId="{3F2B48FE-6831-494B-8F39-CCB88CC833C5}" dt="2021-12-19T18:16:47.888" v="95" actId="478"/>
          <ac:picMkLst>
            <pc:docMk/>
            <pc:sldMk cId="964919354" sldId="265"/>
            <ac:picMk id="1026" creationId="{3B2267E7-9E1A-4E33-B349-D2BF6F0F6D74}"/>
          </ac:picMkLst>
        </pc:picChg>
      </pc:sldChg>
      <pc:sldChg chg="del">
        <pc:chgData name="LEUNG, Hubert [Student]" userId="d309a438-8aac-4b40-b322-890cb711e9d5" providerId="ADAL" clId="{3F2B48FE-6831-494B-8F39-CCB88CC833C5}" dt="2021-12-19T18:15:47.500" v="94" actId="2696"/>
        <pc:sldMkLst>
          <pc:docMk/>
          <pc:sldMk cId="2940028517" sldId="266"/>
        </pc:sldMkLst>
      </pc:sldChg>
      <pc:sldChg chg="modSp new del mod">
        <pc:chgData name="LEUNG, Hubert [Student]" userId="d309a438-8aac-4b40-b322-890cb711e9d5" providerId="ADAL" clId="{3F2B48FE-6831-494B-8F39-CCB88CC833C5}" dt="2021-12-19T18:38:50.017" v="261" actId="2696"/>
        <pc:sldMkLst>
          <pc:docMk/>
          <pc:sldMk cId="170335770" sldId="271"/>
        </pc:sldMkLst>
        <pc:spChg chg="mod">
          <ac:chgData name="LEUNG, Hubert [Student]" userId="d309a438-8aac-4b40-b322-890cb711e9d5" providerId="ADAL" clId="{3F2B48FE-6831-494B-8F39-CCB88CC833C5}" dt="2021-12-19T18:04:46.643" v="92" actId="20577"/>
          <ac:spMkLst>
            <pc:docMk/>
            <pc:sldMk cId="170335770" sldId="271"/>
            <ac:spMk id="2" creationId="{13F5FC39-94B8-4196-A732-07F2600E4ECB}"/>
          </ac:spMkLst>
        </pc:spChg>
      </pc:sldChg>
      <pc:sldChg chg="addSp delSp modSp new del mod ord">
        <pc:chgData name="LEUNG, Hubert [Student]" userId="d309a438-8aac-4b40-b322-890cb711e9d5" providerId="ADAL" clId="{3F2B48FE-6831-494B-8F39-CCB88CC833C5}" dt="2021-12-19T19:09:03.602" v="540" actId="2696"/>
        <pc:sldMkLst>
          <pc:docMk/>
          <pc:sldMk cId="2111303236" sldId="272"/>
        </pc:sldMkLst>
        <pc:spChg chg="mod">
          <ac:chgData name="LEUNG, Hubert [Student]" userId="d309a438-8aac-4b40-b322-890cb711e9d5" providerId="ADAL" clId="{3F2B48FE-6831-494B-8F39-CCB88CC833C5}" dt="2021-12-19T19:04:15.464" v="534" actId="20577"/>
          <ac:spMkLst>
            <pc:docMk/>
            <pc:sldMk cId="2111303236" sldId="272"/>
            <ac:spMk id="2" creationId="{01B16107-4E00-4BF2-A216-E92E244C5D92}"/>
          </ac:spMkLst>
        </pc:spChg>
        <pc:spChg chg="mod">
          <ac:chgData name="LEUNG, Hubert [Student]" userId="d309a438-8aac-4b40-b322-890cb711e9d5" providerId="ADAL" clId="{3F2B48FE-6831-494B-8F39-CCB88CC833C5}" dt="2021-12-19T19:06:21.269" v="539" actId="20577"/>
          <ac:spMkLst>
            <pc:docMk/>
            <pc:sldMk cId="2111303236" sldId="272"/>
            <ac:spMk id="3" creationId="{4DEF22C9-DB46-4D04-960B-4706C2EDE55B}"/>
          </ac:spMkLst>
        </pc:spChg>
        <pc:spChg chg="add del">
          <ac:chgData name="LEUNG, Hubert [Student]" userId="d309a438-8aac-4b40-b322-890cb711e9d5" providerId="ADAL" clId="{3F2B48FE-6831-494B-8F39-CCB88CC833C5}" dt="2021-12-19T18:45:59.576" v="269" actId="22"/>
          <ac:spMkLst>
            <pc:docMk/>
            <pc:sldMk cId="2111303236" sldId="272"/>
            <ac:spMk id="5" creationId="{11B7F98C-B329-4C43-8755-F103CFA34C2F}"/>
          </ac:spMkLst>
        </pc:spChg>
      </pc:sldChg>
      <pc:sldChg chg="addSp delSp modSp new del mod">
        <pc:chgData name="LEUNG, Hubert [Student]" userId="d309a438-8aac-4b40-b322-890cb711e9d5" providerId="ADAL" clId="{3F2B48FE-6831-494B-8F39-CCB88CC833C5}" dt="2021-12-19T19:44:26.296" v="1087" actId="2696"/>
        <pc:sldMkLst>
          <pc:docMk/>
          <pc:sldMk cId="1734468213" sldId="274"/>
        </pc:sldMkLst>
        <pc:spChg chg="del">
          <ac:chgData name="LEUNG, Hubert [Student]" userId="d309a438-8aac-4b40-b322-890cb711e9d5" providerId="ADAL" clId="{3F2B48FE-6831-494B-8F39-CCB88CC833C5}" dt="2021-12-19T18:18:48.268" v="102"/>
          <ac:spMkLst>
            <pc:docMk/>
            <pc:sldMk cId="1734468213" sldId="274"/>
            <ac:spMk id="3" creationId="{7101864A-A800-4A78-9082-90FC40B6BC9D}"/>
          </ac:spMkLst>
        </pc:spChg>
        <pc:picChg chg="add mod modCrop">
          <ac:chgData name="LEUNG, Hubert [Student]" userId="d309a438-8aac-4b40-b322-890cb711e9d5" providerId="ADAL" clId="{3F2B48FE-6831-494B-8F39-CCB88CC833C5}" dt="2021-12-19T18:19:20.585" v="114" actId="1076"/>
          <ac:picMkLst>
            <pc:docMk/>
            <pc:sldMk cId="1734468213" sldId="274"/>
            <ac:picMk id="5" creationId="{D13F1919-213C-44FB-BD6F-F4BB9D4917EC}"/>
          </ac:picMkLst>
        </pc:picChg>
      </pc:sldChg>
      <pc:sldChg chg="addSp modSp new mod">
        <pc:chgData name="LEUNG, Hubert [Student]" userId="d309a438-8aac-4b40-b322-890cb711e9d5" providerId="ADAL" clId="{3F2B48FE-6831-494B-8F39-CCB88CC833C5}" dt="2021-12-19T18:50:48.337" v="506" actId="20577"/>
        <pc:sldMkLst>
          <pc:docMk/>
          <pc:sldMk cId="3817299674" sldId="275"/>
        </pc:sldMkLst>
        <pc:spChg chg="mod">
          <ac:chgData name="LEUNG, Hubert [Student]" userId="d309a438-8aac-4b40-b322-890cb711e9d5" providerId="ADAL" clId="{3F2B48FE-6831-494B-8F39-CCB88CC833C5}" dt="2021-12-19T18:46:07.047" v="286" actId="20577"/>
          <ac:spMkLst>
            <pc:docMk/>
            <pc:sldMk cId="3817299674" sldId="275"/>
            <ac:spMk id="2" creationId="{F8F9DE45-D68D-4BD5-91F6-32E56FA14D12}"/>
          </ac:spMkLst>
        </pc:spChg>
        <pc:spChg chg="mod">
          <ac:chgData name="LEUNG, Hubert [Student]" userId="d309a438-8aac-4b40-b322-890cb711e9d5" providerId="ADAL" clId="{3F2B48FE-6831-494B-8F39-CCB88CC833C5}" dt="2021-12-19T18:50:48.337" v="506" actId="20577"/>
          <ac:spMkLst>
            <pc:docMk/>
            <pc:sldMk cId="3817299674" sldId="275"/>
            <ac:spMk id="3" creationId="{1730F394-E235-4267-BCD4-4C32822EF010}"/>
          </ac:spMkLst>
        </pc:spChg>
        <pc:picChg chg="add mod">
          <ac:chgData name="LEUNG, Hubert [Student]" userId="d309a438-8aac-4b40-b322-890cb711e9d5" providerId="ADAL" clId="{3F2B48FE-6831-494B-8F39-CCB88CC833C5}" dt="2021-12-19T18:48:09.339" v="351" actId="14100"/>
          <ac:picMkLst>
            <pc:docMk/>
            <pc:sldMk cId="3817299674" sldId="275"/>
            <ac:picMk id="1026" creationId="{25A80D78-CABD-4BD6-8B9D-6A65D205A642}"/>
          </ac:picMkLst>
        </pc:picChg>
      </pc:sldChg>
      <pc:sldChg chg="modSp new mod">
        <pc:chgData name="LEUNG, Hubert [Student]" userId="d309a438-8aac-4b40-b322-890cb711e9d5" providerId="ADAL" clId="{3F2B48FE-6831-494B-8F39-CCB88CC833C5}" dt="2021-12-19T19:30:27.819" v="1021" actId="313"/>
        <pc:sldMkLst>
          <pc:docMk/>
          <pc:sldMk cId="2712250217" sldId="276"/>
        </pc:sldMkLst>
        <pc:spChg chg="mod">
          <ac:chgData name="LEUNG, Hubert [Student]" userId="d309a438-8aac-4b40-b322-890cb711e9d5" providerId="ADAL" clId="{3F2B48FE-6831-494B-8F39-CCB88CC833C5}" dt="2021-12-19T19:10:24.461" v="631" actId="20577"/>
          <ac:spMkLst>
            <pc:docMk/>
            <pc:sldMk cId="2712250217" sldId="276"/>
            <ac:spMk id="2" creationId="{E1282258-1074-47DC-9980-9D6578E5C6A7}"/>
          </ac:spMkLst>
        </pc:spChg>
        <pc:spChg chg="mod">
          <ac:chgData name="LEUNG, Hubert [Student]" userId="d309a438-8aac-4b40-b322-890cb711e9d5" providerId="ADAL" clId="{3F2B48FE-6831-494B-8F39-CCB88CC833C5}" dt="2021-12-19T19:30:27.819" v="1021" actId="313"/>
          <ac:spMkLst>
            <pc:docMk/>
            <pc:sldMk cId="2712250217" sldId="276"/>
            <ac:spMk id="3" creationId="{1DA8C283-3C37-416D-9E8A-2D7A472394D7}"/>
          </ac:spMkLst>
        </pc:spChg>
      </pc:sldChg>
    </pc:docChg>
  </pc:docChgLst>
  <pc:docChgLst>
    <pc:chgData name="WAN, CHUN YAN [Student]" userId="a44713dc-050d-4d8a-9709-18bf0df9e0dd" providerId="ADAL" clId="{22E0A8A9-C6B3-4992-9C6E-017E72314C4A}"/>
    <pc:docChg chg="custSel addSld modSld">
      <pc:chgData name="WAN, CHUN YAN [Student]" userId="a44713dc-050d-4d8a-9709-18bf0df9e0dd" providerId="ADAL" clId="{22E0A8A9-C6B3-4992-9C6E-017E72314C4A}" dt="2021-10-31T15:38:34.902" v="1015" actId="313"/>
      <pc:docMkLst>
        <pc:docMk/>
      </pc:docMkLst>
      <pc:sldChg chg="modNotesTx">
        <pc:chgData name="WAN, CHUN YAN [Student]" userId="a44713dc-050d-4d8a-9709-18bf0df9e0dd" providerId="ADAL" clId="{22E0A8A9-C6B3-4992-9C6E-017E72314C4A}" dt="2021-10-31T03:26:30.602" v="5" actId="20577"/>
        <pc:sldMkLst>
          <pc:docMk/>
          <pc:sldMk cId="3985538082" sldId="257"/>
        </pc:sldMkLst>
      </pc:sldChg>
      <pc:sldChg chg="addSp delSp modSp new mod">
        <pc:chgData name="WAN, CHUN YAN [Student]" userId="a44713dc-050d-4d8a-9709-18bf0df9e0dd" providerId="ADAL" clId="{22E0A8A9-C6B3-4992-9C6E-017E72314C4A}" dt="2021-10-31T15:38:34.902" v="1015" actId="313"/>
        <pc:sldMkLst>
          <pc:docMk/>
          <pc:sldMk cId="748909804" sldId="260"/>
        </pc:sldMkLst>
        <pc:spChg chg="mod">
          <ac:chgData name="WAN, CHUN YAN [Student]" userId="a44713dc-050d-4d8a-9709-18bf0df9e0dd" providerId="ADAL" clId="{22E0A8A9-C6B3-4992-9C6E-017E72314C4A}" dt="2021-10-31T06:44:15.736" v="39" actId="20577"/>
          <ac:spMkLst>
            <pc:docMk/>
            <pc:sldMk cId="748909804" sldId="260"/>
            <ac:spMk id="2" creationId="{F72901F2-C986-47B8-AE33-E04CD12FB3E0}"/>
          </ac:spMkLst>
        </pc:spChg>
        <pc:spChg chg="mod">
          <ac:chgData name="WAN, CHUN YAN [Student]" userId="a44713dc-050d-4d8a-9709-18bf0df9e0dd" providerId="ADAL" clId="{22E0A8A9-C6B3-4992-9C6E-017E72314C4A}" dt="2021-10-31T15:38:34.902" v="1015" actId="313"/>
          <ac:spMkLst>
            <pc:docMk/>
            <pc:sldMk cId="748909804" sldId="260"/>
            <ac:spMk id="3" creationId="{5C4E1A47-3276-47F2-9EA2-F70C72E40ECB}"/>
          </ac:spMkLst>
        </pc:spChg>
        <pc:spChg chg="add del mod">
          <ac:chgData name="WAN, CHUN YAN [Student]" userId="a44713dc-050d-4d8a-9709-18bf0df9e0dd" providerId="ADAL" clId="{22E0A8A9-C6B3-4992-9C6E-017E72314C4A}" dt="2021-10-31T07:49:33.611" v="436" actId="478"/>
          <ac:spMkLst>
            <pc:docMk/>
            <pc:sldMk cId="748909804" sldId="260"/>
            <ac:spMk id="5" creationId="{1F88B558-EAA2-4B58-B68F-976BD97EDCDD}"/>
          </ac:spMkLst>
        </pc:spChg>
      </pc:sldChg>
      <pc:sldChg chg="modSp new mod">
        <pc:chgData name="WAN, CHUN YAN [Student]" userId="a44713dc-050d-4d8a-9709-18bf0df9e0dd" providerId="ADAL" clId="{22E0A8A9-C6B3-4992-9C6E-017E72314C4A}" dt="2021-10-31T13:54:42.282" v="1014" actId="20577"/>
        <pc:sldMkLst>
          <pc:docMk/>
          <pc:sldMk cId="2526465580" sldId="261"/>
        </pc:sldMkLst>
        <pc:spChg chg="mod">
          <ac:chgData name="WAN, CHUN YAN [Student]" userId="a44713dc-050d-4d8a-9709-18bf0df9e0dd" providerId="ADAL" clId="{22E0A8A9-C6B3-4992-9C6E-017E72314C4A}" dt="2021-10-31T07:46:59.638" v="426"/>
          <ac:spMkLst>
            <pc:docMk/>
            <pc:sldMk cId="2526465580" sldId="261"/>
            <ac:spMk id="2" creationId="{78B3E153-0CDB-46E5-8B15-0F3C8D2DDF4B}"/>
          </ac:spMkLst>
        </pc:spChg>
        <pc:spChg chg="mod">
          <ac:chgData name="WAN, CHUN YAN [Student]" userId="a44713dc-050d-4d8a-9709-18bf0df9e0dd" providerId="ADAL" clId="{22E0A8A9-C6B3-4992-9C6E-017E72314C4A}" dt="2021-10-31T13:54:42.282" v="1014" actId="20577"/>
          <ac:spMkLst>
            <pc:docMk/>
            <pc:sldMk cId="2526465580" sldId="261"/>
            <ac:spMk id="3" creationId="{FEF70481-3007-4199-A586-B6BC6B928192}"/>
          </ac:spMkLst>
        </pc:spChg>
      </pc:sldChg>
    </pc:docChg>
  </pc:docChgLst>
  <pc:docChgLst>
    <pc:chgData name="WAN, CHUN YAN [Student]" userId="a44713dc-050d-4d8a-9709-18bf0df9e0dd" providerId="ADAL" clId="{9B7F51D8-30D6-5648-9E25-E77F7B15B81C}"/>
    <pc:docChg chg="addSld delSld sldOrd">
      <pc:chgData name="WAN, CHUN YAN [Student]" userId="a44713dc-050d-4d8a-9709-18bf0df9e0dd" providerId="ADAL" clId="{9B7F51D8-30D6-5648-9E25-E77F7B15B81C}" dt="2021-12-20T05:23:58.097" v="2" actId="2696"/>
      <pc:docMkLst>
        <pc:docMk/>
      </pc:docMkLst>
      <pc:sldChg chg="new del ord">
        <pc:chgData name="WAN, CHUN YAN [Student]" userId="a44713dc-050d-4d8a-9709-18bf0df9e0dd" providerId="ADAL" clId="{9B7F51D8-30D6-5648-9E25-E77F7B15B81C}" dt="2021-12-20T05:23:58.097" v="2" actId="2696"/>
        <pc:sldMkLst>
          <pc:docMk/>
          <pc:sldMk cId="2557717655" sldId="277"/>
        </pc:sldMkLst>
      </pc:sldChg>
    </pc:docChg>
  </pc:docChgLst>
  <pc:docChgLst>
    <pc:chgData name="WAN, CHUN YAN [Student]" userId="a44713dc-050d-4d8a-9709-18bf0df9e0dd" providerId="ADAL" clId="{78997B24-431B-7942-A443-86C09647A452}"/>
    <pc:docChg chg="modSld">
      <pc:chgData name="WAN, CHUN YAN [Student]" userId="a44713dc-050d-4d8a-9709-18bf0df9e0dd" providerId="ADAL" clId="{78997B24-431B-7942-A443-86C09647A452}" dt="2021-10-29T15:09:46.599" v="2" actId="1076"/>
      <pc:docMkLst>
        <pc:docMk/>
      </pc:docMkLst>
      <pc:sldChg chg="modSp">
        <pc:chgData name="WAN, CHUN YAN [Student]" userId="a44713dc-050d-4d8a-9709-18bf0df9e0dd" providerId="ADAL" clId="{78997B24-431B-7942-A443-86C09647A452}" dt="2021-10-29T15:09:46.599" v="2" actId="1076"/>
        <pc:sldMkLst>
          <pc:docMk/>
          <pc:sldMk cId="3985538082" sldId="257"/>
        </pc:sldMkLst>
        <pc:spChg chg="mod">
          <ac:chgData name="WAN, CHUN YAN [Student]" userId="a44713dc-050d-4d8a-9709-18bf0df9e0dd" providerId="ADAL" clId="{78997B24-431B-7942-A443-86C09647A452}" dt="2021-10-29T15:09:46.599" v="2" actId="1076"/>
          <ac:spMkLst>
            <pc:docMk/>
            <pc:sldMk cId="3985538082" sldId="257"/>
            <ac:spMk id="3" creationId="{E5146D42-9485-4BA3-8609-6530814FD31C}"/>
          </ac:spMkLst>
        </pc:spChg>
      </pc:sldChg>
    </pc:docChg>
  </pc:docChgLst>
  <pc:docChgLst>
    <pc:chgData name="LEUNG, Hubert [Student]" userId="d309a438-8aac-4b40-b322-890cb711e9d5" providerId="ADAL" clId="{F03B53F0-5C78-D240-9B1C-AE7B5F9FD6B8}"/>
    <pc:docChg chg="undo redo custSel addSld delSld modSld">
      <pc:chgData name="LEUNG, Hubert [Student]" userId="d309a438-8aac-4b40-b322-890cb711e9d5" providerId="ADAL" clId="{F03B53F0-5C78-D240-9B1C-AE7B5F9FD6B8}" dt="2021-11-01T06:21:51.128" v="8" actId="1076"/>
      <pc:docMkLst>
        <pc:docMk/>
      </pc:docMkLst>
      <pc:sldChg chg="addSp">
        <pc:chgData name="LEUNG, Hubert [Student]" userId="d309a438-8aac-4b40-b322-890cb711e9d5" providerId="ADAL" clId="{F03B53F0-5C78-D240-9B1C-AE7B5F9FD6B8}" dt="2021-10-31T16:44:00.370" v="0" actId="22"/>
        <pc:sldMkLst>
          <pc:docMk/>
          <pc:sldMk cId="2940028517" sldId="266"/>
        </pc:sldMkLst>
        <pc:picChg chg="add">
          <ac:chgData name="LEUNG, Hubert [Student]" userId="d309a438-8aac-4b40-b322-890cb711e9d5" providerId="ADAL" clId="{F03B53F0-5C78-D240-9B1C-AE7B5F9FD6B8}" dt="2021-10-31T16:44:00.370" v="0" actId="22"/>
          <ac:picMkLst>
            <pc:docMk/>
            <pc:sldMk cId="2940028517" sldId="266"/>
            <ac:picMk id="6" creationId="{F6183986-09AF-C94E-BD54-068E4DA65024}"/>
          </ac:picMkLst>
        </pc:picChg>
      </pc:sldChg>
      <pc:sldChg chg="modSp">
        <pc:chgData name="LEUNG, Hubert [Student]" userId="d309a438-8aac-4b40-b322-890cb711e9d5" providerId="ADAL" clId="{F03B53F0-5C78-D240-9B1C-AE7B5F9FD6B8}" dt="2021-11-01T06:21:51.128" v="8" actId="1076"/>
        <pc:sldMkLst>
          <pc:docMk/>
          <pc:sldMk cId="379481798" sldId="268"/>
        </pc:sldMkLst>
        <pc:picChg chg="mod">
          <ac:chgData name="LEUNG, Hubert [Student]" userId="d309a438-8aac-4b40-b322-890cb711e9d5" providerId="ADAL" clId="{F03B53F0-5C78-D240-9B1C-AE7B5F9FD6B8}" dt="2021-11-01T06:21:51.128" v="8" actId="1076"/>
          <ac:picMkLst>
            <pc:docMk/>
            <pc:sldMk cId="379481798" sldId="268"/>
            <ac:picMk id="5" creationId="{A47176D1-1B3E-4AA2-AD6D-76C3C4F5E568}"/>
          </ac:picMkLst>
        </pc:picChg>
      </pc:sldChg>
      <pc:sldChg chg="new del">
        <pc:chgData name="LEUNG, Hubert [Student]" userId="d309a438-8aac-4b40-b322-890cb711e9d5" providerId="ADAL" clId="{F03B53F0-5C78-D240-9B1C-AE7B5F9FD6B8}" dt="2021-11-01T04:54:45.388" v="3" actId="2696"/>
        <pc:sldMkLst>
          <pc:docMk/>
          <pc:sldMk cId="1879888885" sldId="271"/>
        </pc:sldMkLst>
      </pc:sldChg>
      <pc:sldChg chg="add del">
        <pc:chgData name="LEUNG, Hubert [Student]" userId="d309a438-8aac-4b40-b322-890cb711e9d5" providerId="ADAL" clId="{F03B53F0-5C78-D240-9B1C-AE7B5F9FD6B8}" dt="2021-11-01T04:54:46.832" v="4" actId="2696"/>
        <pc:sldMkLst>
          <pc:docMk/>
          <pc:sldMk cId="773977746" sldId="272"/>
        </pc:sldMkLst>
      </pc:sldChg>
    </pc:docChg>
  </pc:docChgLst>
  <pc:docChgLst>
    <pc:chgData name="YUEN, Wai Ki [Student]" userId="8d2aa7bd-6c2e-48ab-877d-48bd9b2ee025" providerId="ADAL" clId="{48973A9A-68DB-4995-80AF-592D7A57AE2D}"/>
    <pc:docChg chg="undo custSel addSld modSld sldOrd">
      <pc:chgData name="YUEN, Wai Ki [Student]" userId="8d2aa7bd-6c2e-48ab-877d-48bd9b2ee025" providerId="ADAL" clId="{48973A9A-68DB-4995-80AF-592D7A57AE2D}" dt="2021-10-31T17:03:50.770" v="1327" actId="1076"/>
      <pc:docMkLst>
        <pc:docMk/>
      </pc:docMkLst>
      <pc:sldChg chg="modSp mod">
        <pc:chgData name="YUEN, Wai Ki [Student]" userId="8d2aa7bd-6c2e-48ab-877d-48bd9b2ee025" providerId="ADAL" clId="{48973A9A-68DB-4995-80AF-592D7A57AE2D}" dt="2021-10-31T13:30:15.749" v="223" actId="20577"/>
        <pc:sldMkLst>
          <pc:docMk/>
          <pc:sldMk cId="637314960" sldId="258"/>
        </pc:sldMkLst>
        <pc:spChg chg="mod">
          <ac:chgData name="YUEN, Wai Ki [Student]" userId="8d2aa7bd-6c2e-48ab-877d-48bd9b2ee025" providerId="ADAL" clId="{48973A9A-68DB-4995-80AF-592D7A57AE2D}" dt="2021-10-31T13:30:15.749" v="223" actId="20577"/>
          <ac:spMkLst>
            <pc:docMk/>
            <pc:sldMk cId="637314960" sldId="258"/>
            <ac:spMk id="3" creationId="{14BBC4E8-6157-4E55-A3AE-570665F632F7}"/>
          </ac:spMkLst>
        </pc:spChg>
      </pc:sldChg>
      <pc:sldChg chg="modSp mod ord">
        <pc:chgData name="YUEN, Wai Ki [Student]" userId="8d2aa7bd-6c2e-48ab-877d-48bd9b2ee025" providerId="ADAL" clId="{48973A9A-68DB-4995-80AF-592D7A57AE2D}" dt="2021-10-31T16:53:16.284" v="1279" actId="313"/>
        <pc:sldMkLst>
          <pc:docMk/>
          <pc:sldMk cId="748909804" sldId="260"/>
        </pc:sldMkLst>
        <pc:spChg chg="mod">
          <ac:chgData name="YUEN, Wai Ki [Student]" userId="8d2aa7bd-6c2e-48ab-877d-48bd9b2ee025" providerId="ADAL" clId="{48973A9A-68DB-4995-80AF-592D7A57AE2D}" dt="2021-10-31T16:53:16.284" v="1279" actId="313"/>
          <ac:spMkLst>
            <pc:docMk/>
            <pc:sldMk cId="748909804" sldId="260"/>
            <ac:spMk id="3" creationId="{5C4E1A47-3276-47F2-9EA2-F70C72E40ECB}"/>
          </ac:spMkLst>
        </pc:spChg>
      </pc:sldChg>
      <pc:sldChg chg="modSp mod">
        <pc:chgData name="YUEN, Wai Ki [Student]" userId="8d2aa7bd-6c2e-48ab-877d-48bd9b2ee025" providerId="ADAL" clId="{48973A9A-68DB-4995-80AF-592D7A57AE2D}" dt="2021-10-31T16:47:13.414" v="1011" actId="20577"/>
        <pc:sldMkLst>
          <pc:docMk/>
          <pc:sldMk cId="2526465580" sldId="261"/>
        </pc:sldMkLst>
        <pc:spChg chg="mod">
          <ac:chgData name="YUEN, Wai Ki [Student]" userId="8d2aa7bd-6c2e-48ab-877d-48bd9b2ee025" providerId="ADAL" clId="{48973A9A-68DB-4995-80AF-592D7A57AE2D}" dt="2021-10-31T16:43:02.521" v="816" actId="20577"/>
          <ac:spMkLst>
            <pc:docMk/>
            <pc:sldMk cId="2526465580" sldId="261"/>
            <ac:spMk id="2" creationId="{78B3E153-0CDB-46E5-8B15-0F3C8D2DDF4B}"/>
          </ac:spMkLst>
        </pc:spChg>
        <pc:spChg chg="mod">
          <ac:chgData name="YUEN, Wai Ki [Student]" userId="8d2aa7bd-6c2e-48ab-877d-48bd9b2ee025" providerId="ADAL" clId="{48973A9A-68DB-4995-80AF-592D7A57AE2D}" dt="2021-10-31T16:47:13.414" v="1011" actId="20577"/>
          <ac:spMkLst>
            <pc:docMk/>
            <pc:sldMk cId="2526465580" sldId="261"/>
            <ac:spMk id="3" creationId="{FEF70481-3007-4199-A586-B6BC6B928192}"/>
          </ac:spMkLst>
        </pc:spChg>
      </pc:sldChg>
      <pc:sldChg chg="addSp delSp modSp new mod">
        <pc:chgData name="YUEN, Wai Ki [Student]" userId="8d2aa7bd-6c2e-48ab-877d-48bd9b2ee025" providerId="ADAL" clId="{48973A9A-68DB-4995-80AF-592D7A57AE2D}" dt="2021-10-31T16:50:08.260" v="1082" actId="20577"/>
        <pc:sldMkLst>
          <pc:docMk/>
          <pc:sldMk cId="3641046280" sldId="262"/>
        </pc:sldMkLst>
        <pc:spChg chg="mod">
          <ac:chgData name="YUEN, Wai Ki [Student]" userId="8d2aa7bd-6c2e-48ab-877d-48bd9b2ee025" providerId="ADAL" clId="{48973A9A-68DB-4995-80AF-592D7A57AE2D}" dt="2021-10-31T16:14:58.259" v="785" actId="20577"/>
          <ac:spMkLst>
            <pc:docMk/>
            <pc:sldMk cId="3641046280" sldId="262"/>
            <ac:spMk id="2" creationId="{E0384304-3A31-4077-A79D-A7EB160070A5}"/>
          </ac:spMkLst>
        </pc:spChg>
        <pc:spChg chg="del">
          <ac:chgData name="YUEN, Wai Ki [Student]" userId="8d2aa7bd-6c2e-48ab-877d-48bd9b2ee025" providerId="ADAL" clId="{48973A9A-68DB-4995-80AF-592D7A57AE2D}" dt="2021-10-31T13:30:32.386" v="227" actId="478"/>
          <ac:spMkLst>
            <pc:docMk/>
            <pc:sldMk cId="3641046280" sldId="262"/>
            <ac:spMk id="3" creationId="{26901171-ED59-4E88-BFFA-AF051E7E0398}"/>
          </ac:spMkLst>
        </pc:spChg>
        <pc:spChg chg="add del mod">
          <ac:chgData name="YUEN, Wai Ki [Student]" userId="8d2aa7bd-6c2e-48ab-877d-48bd9b2ee025" providerId="ADAL" clId="{48973A9A-68DB-4995-80AF-592D7A57AE2D}" dt="2021-10-31T13:30:31.196" v="226" actId="478"/>
          <ac:spMkLst>
            <pc:docMk/>
            <pc:sldMk cId="3641046280" sldId="262"/>
            <ac:spMk id="4" creationId="{2DD2C61B-369D-4053-A5D2-D57238117478}"/>
          </ac:spMkLst>
        </pc:spChg>
        <pc:spChg chg="add del mod">
          <ac:chgData name="YUEN, Wai Ki [Student]" userId="8d2aa7bd-6c2e-48ab-877d-48bd9b2ee025" providerId="ADAL" clId="{48973A9A-68DB-4995-80AF-592D7A57AE2D}" dt="2021-10-31T13:31:54.519" v="253" actId="478"/>
          <ac:spMkLst>
            <pc:docMk/>
            <pc:sldMk cId="3641046280" sldId="262"/>
            <ac:spMk id="5" creationId="{0C876379-5B81-4896-B885-724C39CD946A}"/>
          </ac:spMkLst>
        </pc:spChg>
        <pc:spChg chg="add mod">
          <ac:chgData name="YUEN, Wai Ki [Student]" userId="8d2aa7bd-6c2e-48ab-877d-48bd9b2ee025" providerId="ADAL" clId="{48973A9A-68DB-4995-80AF-592D7A57AE2D}" dt="2021-10-31T13:39:15.395" v="461" actId="14100"/>
          <ac:spMkLst>
            <pc:docMk/>
            <pc:sldMk cId="3641046280" sldId="262"/>
            <ac:spMk id="6" creationId="{1E90FB96-1ED8-421D-839B-DC8EB64887B1}"/>
          </ac:spMkLst>
        </pc:spChg>
        <pc:spChg chg="add mod">
          <ac:chgData name="YUEN, Wai Ki [Student]" userId="8d2aa7bd-6c2e-48ab-877d-48bd9b2ee025" providerId="ADAL" clId="{48973A9A-68DB-4995-80AF-592D7A57AE2D}" dt="2021-10-31T13:39:13.761" v="460" actId="14100"/>
          <ac:spMkLst>
            <pc:docMk/>
            <pc:sldMk cId="3641046280" sldId="262"/>
            <ac:spMk id="7" creationId="{EBFE8132-5BBE-47D1-9612-24840FA5B7A0}"/>
          </ac:spMkLst>
        </pc:spChg>
        <pc:spChg chg="add mod">
          <ac:chgData name="YUEN, Wai Ki [Student]" userId="8d2aa7bd-6c2e-48ab-877d-48bd9b2ee025" providerId="ADAL" clId="{48973A9A-68DB-4995-80AF-592D7A57AE2D}" dt="2021-10-31T13:41:40.621" v="553" actId="1076"/>
          <ac:spMkLst>
            <pc:docMk/>
            <pc:sldMk cId="3641046280" sldId="262"/>
            <ac:spMk id="8" creationId="{AEDBA8BA-7E2F-4730-98C7-B5E8CFC43BD5}"/>
          </ac:spMkLst>
        </pc:spChg>
        <pc:spChg chg="add mod">
          <ac:chgData name="YUEN, Wai Ki [Student]" userId="8d2aa7bd-6c2e-48ab-877d-48bd9b2ee025" providerId="ADAL" clId="{48973A9A-68DB-4995-80AF-592D7A57AE2D}" dt="2021-10-31T13:41:40.621" v="553" actId="1076"/>
          <ac:spMkLst>
            <pc:docMk/>
            <pc:sldMk cId="3641046280" sldId="262"/>
            <ac:spMk id="9" creationId="{F8F7A89E-1784-4546-957F-5F4B70AC3660}"/>
          </ac:spMkLst>
        </pc:spChg>
        <pc:spChg chg="add mod">
          <ac:chgData name="YUEN, Wai Ki [Student]" userId="8d2aa7bd-6c2e-48ab-877d-48bd9b2ee025" providerId="ADAL" clId="{48973A9A-68DB-4995-80AF-592D7A57AE2D}" dt="2021-10-31T13:43:26.725" v="588" actId="14100"/>
          <ac:spMkLst>
            <pc:docMk/>
            <pc:sldMk cId="3641046280" sldId="262"/>
            <ac:spMk id="10" creationId="{3779E2D5-CF07-46DB-922C-9D8993E5F4E1}"/>
          </ac:spMkLst>
        </pc:spChg>
        <pc:spChg chg="add mod">
          <ac:chgData name="YUEN, Wai Ki [Student]" userId="8d2aa7bd-6c2e-48ab-877d-48bd9b2ee025" providerId="ADAL" clId="{48973A9A-68DB-4995-80AF-592D7A57AE2D}" dt="2021-10-31T13:41:52.152" v="556" actId="14100"/>
          <ac:spMkLst>
            <pc:docMk/>
            <pc:sldMk cId="3641046280" sldId="262"/>
            <ac:spMk id="11" creationId="{5FB9181F-8CE8-49E3-9F8E-8E043582F2B9}"/>
          </ac:spMkLst>
        </pc:spChg>
        <pc:spChg chg="add del mod">
          <ac:chgData name="YUEN, Wai Ki [Student]" userId="8d2aa7bd-6c2e-48ab-877d-48bd9b2ee025" providerId="ADAL" clId="{48973A9A-68DB-4995-80AF-592D7A57AE2D}" dt="2021-10-31T13:37:44.599" v="444"/>
          <ac:spMkLst>
            <pc:docMk/>
            <pc:sldMk cId="3641046280" sldId="262"/>
            <ac:spMk id="12" creationId="{5BDD8236-6C5C-4113-87DB-87E679D9FE49}"/>
          </ac:spMkLst>
        </pc:spChg>
        <pc:spChg chg="add mod">
          <ac:chgData name="YUEN, Wai Ki [Student]" userId="8d2aa7bd-6c2e-48ab-877d-48bd9b2ee025" providerId="ADAL" clId="{48973A9A-68DB-4995-80AF-592D7A57AE2D}" dt="2021-10-31T13:41:40.621" v="553" actId="1076"/>
          <ac:spMkLst>
            <pc:docMk/>
            <pc:sldMk cId="3641046280" sldId="262"/>
            <ac:spMk id="13" creationId="{3CD96808-FCFC-4968-9CDF-01A6DA319781}"/>
          </ac:spMkLst>
        </pc:spChg>
        <pc:spChg chg="add mod">
          <ac:chgData name="YUEN, Wai Ki [Student]" userId="8d2aa7bd-6c2e-48ab-877d-48bd9b2ee025" providerId="ADAL" clId="{48973A9A-68DB-4995-80AF-592D7A57AE2D}" dt="2021-10-31T13:41:40.621" v="553" actId="1076"/>
          <ac:spMkLst>
            <pc:docMk/>
            <pc:sldMk cId="3641046280" sldId="262"/>
            <ac:spMk id="14" creationId="{622A254A-9AB7-4642-BF08-517028A2D722}"/>
          </ac:spMkLst>
        </pc:spChg>
        <pc:spChg chg="add mod">
          <ac:chgData name="YUEN, Wai Ki [Student]" userId="8d2aa7bd-6c2e-48ab-877d-48bd9b2ee025" providerId="ADAL" clId="{48973A9A-68DB-4995-80AF-592D7A57AE2D}" dt="2021-10-31T13:41:40.621" v="553" actId="1076"/>
          <ac:spMkLst>
            <pc:docMk/>
            <pc:sldMk cId="3641046280" sldId="262"/>
            <ac:spMk id="15" creationId="{B25BEC2B-2C63-4DD6-90C3-DAFC030BD6BF}"/>
          </ac:spMkLst>
        </pc:spChg>
        <pc:spChg chg="add mod">
          <ac:chgData name="YUEN, Wai Ki [Student]" userId="8d2aa7bd-6c2e-48ab-877d-48bd9b2ee025" providerId="ADAL" clId="{48973A9A-68DB-4995-80AF-592D7A57AE2D}" dt="2021-10-31T13:43:50.932" v="592" actId="1076"/>
          <ac:spMkLst>
            <pc:docMk/>
            <pc:sldMk cId="3641046280" sldId="262"/>
            <ac:spMk id="16" creationId="{F87AAA9C-14D3-4917-8FC0-067BEF1177B0}"/>
          </ac:spMkLst>
        </pc:spChg>
        <pc:spChg chg="add mod">
          <ac:chgData name="YUEN, Wai Ki [Student]" userId="8d2aa7bd-6c2e-48ab-877d-48bd9b2ee025" providerId="ADAL" clId="{48973A9A-68DB-4995-80AF-592D7A57AE2D}" dt="2021-10-31T13:44:17.086" v="615" actId="20577"/>
          <ac:spMkLst>
            <pc:docMk/>
            <pc:sldMk cId="3641046280" sldId="262"/>
            <ac:spMk id="17" creationId="{482789DC-FAB6-4B29-AEAA-3C243DE1F67F}"/>
          </ac:spMkLst>
        </pc:spChg>
        <pc:spChg chg="add mod">
          <ac:chgData name="YUEN, Wai Ki [Student]" userId="8d2aa7bd-6c2e-48ab-877d-48bd9b2ee025" providerId="ADAL" clId="{48973A9A-68DB-4995-80AF-592D7A57AE2D}" dt="2021-10-31T13:44:45.141" v="633" actId="20577"/>
          <ac:spMkLst>
            <pc:docMk/>
            <pc:sldMk cId="3641046280" sldId="262"/>
            <ac:spMk id="18" creationId="{FEC99DE1-A953-4FAD-93FD-D33F83A432CD}"/>
          </ac:spMkLst>
        </pc:spChg>
        <pc:spChg chg="add mod">
          <ac:chgData name="YUEN, Wai Ki [Student]" userId="8d2aa7bd-6c2e-48ab-877d-48bd9b2ee025" providerId="ADAL" clId="{48973A9A-68DB-4995-80AF-592D7A57AE2D}" dt="2021-10-31T16:50:08.260" v="1082" actId="20577"/>
          <ac:spMkLst>
            <pc:docMk/>
            <pc:sldMk cId="3641046280" sldId="262"/>
            <ac:spMk id="19" creationId="{5DFF4289-4BBC-46EE-82AD-6DD71203D9CD}"/>
          </ac:spMkLst>
        </pc:spChg>
        <pc:spChg chg="add mod">
          <ac:chgData name="YUEN, Wai Ki [Student]" userId="8d2aa7bd-6c2e-48ab-877d-48bd9b2ee025" providerId="ADAL" clId="{48973A9A-68DB-4995-80AF-592D7A57AE2D}" dt="2021-10-31T13:45:25.574" v="663" actId="20577"/>
          <ac:spMkLst>
            <pc:docMk/>
            <pc:sldMk cId="3641046280" sldId="262"/>
            <ac:spMk id="20" creationId="{97A12E78-BBB1-495D-9508-B20C38CC5AF7}"/>
          </ac:spMkLst>
        </pc:spChg>
        <pc:spChg chg="add mod">
          <ac:chgData name="YUEN, Wai Ki [Student]" userId="8d2aa7bd-6c2e-48ab-877d-48bd9b2ee025" providerId="ADAL" clId="{48973A9A-68DB-4995-80AF-592D7A57AE2D}" dt="2021-10-31T13:46:00.735" v="707" actId="1076"/>
          <ac:spMkLst>
            <pc:docMk/>
            <pc:sldMk cId="3641046280" sldId="262"/>
            <ac:spMk id="21" creationId="{3A90678D-9CBA-4A1F-A6C8-CDD93E02F0CE}"/>
          </ac:spMkLst>
        </pc:spChg>
        <pc:cxnChg chg="add del mod">
          <ac:chgData name="YUEN, Wai Ki [Student]" userId="8d2aa7bd-6c2e-48ab-877d-48bd9b2ee025" providerId="ADAL" clId="{48973A9A-68DB-4995-80AF-592D7A57AE2D}" dt="2021-10-31T13:48:18.618" v="759" actId="478"/>
          <ac:cxnSpMkLst>
            <pc:docMk/>
            <pc:sldMk cId="3641046280" sldId="262"/>
            <ac:cxnSpMk id="23" creationId="{292CEBB3-4448-453F-8158-512A94D5EDC7}"/>
          </ac:cxnSpMkLst>
        </pc:cxnChg>
        <pc:cxnChg chg="add mod">
          <ac:chgData name="YUEN, Wai Ki [Student]" userId="8d2aa7bd-6c2e-48ab-877d-48bd9b2ee025" providerId="ADAL" clId="{48973A9A-68DB-4995-80AF-592D7A57AE2D}" dt="2021-10-31T13:46:20.659" v="713" actId="1076"/>
          <ac:cxnSpMkLst>
            <pc:docMk/>
            <pc:sldMk cId="3641046280" sldId="262"/>
            <ac:cxnSpMk id="24" creationId="{277ABECC-9DF5-4EFB-9646-2767AFF4296E}"/>
          </ac:cxnSpMkLst>
        </pc:cxnChg>
        <pc:cxnChg chg="add mod">
          <ac:chgData name="YUEN, Wai Ki [Student]" userId="8d2aa7bd-6c2e-48ab-877d-48bd9b2ee025" providerId="ADAL" clId="{48973A9A-68DB-4995-80AF-592D7A57AE2D}" dt="2021-10-31T13:46:56.455" v="724" actId="14100"/>
          <ac:cxnSpMkLst>
            <pc:docMk/>
            <pc:sldMk cId="3641046280" sldId="262"/>
            <ac:cxnSpMk id="25" creationId="{4D75E9B3-B493-4769-93F6-4C654D373B51}"/>
          </ac:cxnSpMkLst>
        </pc:cxnChg>
        <pc:cxnChg chg="add mod">
          <ac:chgData name="YUEN, Wai Ki [Student]" userId="8d2aa7bd-6c2e-48ab-877d-48bd9b2ee025" providerId="ADAL" clId="{48973A9A-68DB-4995-80AF-592D7A57AE2D}" dt="2021-10-31T13:46:35.200" v="718" actId="14100"/>
          <ac:cxnSpMkLst>
            <pc:docMk/>
            <pc:sldMk cId="3641046280" sldId="262"/>
            <ac:cxnSpMk id="26" creationId="{9A4F5581-EF2F-43ED-AA1E-4089A5E5CFE8}"/>
          </ac:cxnSpMkLst>
        </pc:cxnChg>
        <pc:cxnChg chg="add del mod">
          <ac:chgData name="YUEN, Wai Ki [Student]" userId="8d2aa7bd-6c2e-48ab-877d-48bd9b2ee025" providerId="ADAL" clId="{48973A9A-68DB-4995-80AF-592D7A57AE2D}" dt="2021-10-31T13:46:58.225" v="725" actId="478"/>
          <ac:cxnSpMkLst>
            <pc:docMk/>
            <pc:sldMk cId="3641046280" sldId="262"/>
            <ac:cxnSpMk id="28" creationId="{A71F877A-D4E6-4888-9C37-20CC927806FC}"/>
          </ac:cxnSpMkLst>
        </pc:cxnChg>
        <pc:cxnChg chg="add mod">
          <ac:chgData name="YUEN, Wai Ki [Student]" userId="8d2aa7bd-6c2e-48ab-877d-48bd9b2ee025" providerId="ADAL" clId="{48973A9A-68DB-4995-80AF-592D7A57AE2D}" dt="2021-10-31T13:47:02.739" v="727" actId="1076"/>
          <ac:cxnSpMkLst>
            <pc:docMk/>
            <pc:sldMk cId="3641046280" sldId="262"/>
            <ac:cxnSpMk id="33" creationId="{13FF4464-D804-41CC-B86D-23099434857E}"/>
          </ac:cxnSpMkLst>
        </pc:cxnChg>
        <pc:cxnChg chg="add mod">
          <ac:chgData name="YUEN, Wai Ki [Student]" userId="8d2aa7bd-6c2e-48ab-877d-48bd9b2ee025" providerId="ADAL" clId="{48973A9A-68DB-4995-80AF-592D7A57AE2D}" dt="2021-10-31T13:47:24.784" v="736" actId="14100"/>
          <ac:cxnSpMkLst>
            <pc:docMk/>
            <pc:sldMk cId="3641046280" sldId="262"/>
            <ac:cxnSpMk id="34" creationId="{98C107FB-AFFB-4580-A39B-EFAF7BA7E3E5}"/>
          </ac:cxnSpMkLst>
        </pc:cxnChg>
        <pc:cxnChg chg="add del mod">
          <ac:chgData name="YUEN, Wai Ki [Student]" userId="8d2aa7bd-6c2e-48ab-877d-48bd9b2ee025" providerId="ADAL" clId="{48973A9A-68DB-4995-80AF-592D7A57AE2D}" dt="2021-10-31T13:47:30.245" v="739" actId="478"/>
          <ac:cxnSpMkLst>
            <pc:docMk/>
            <pc:sldMk cId="3641046280" sldId="262"/>
            <ac:cxnSpMk id="41" creationId="{78F39F7C-84FA-4A89-9E01-E6257AAD0AC0}"/>
          </ac:cxnSpMkLst>
        </pc:cxnChg>
        <pc:cxnChg chg="add mod">
          <ac:chgData name="YUEN, Wai Ki [Student]" userId="8d2aa7bd-6c2e-48ab-877d-48bd9b2ee025" providerId="ADAL" clId="{48973A9A-68DB-4995-80AF-592D7A57AE2D}" dt="2021-10-31T13:47:37.194" v="742" actId="14100"/>
          <ac:cxnSpMkLst>
            <pc:docMk/>
            <pc:sldMk cId="3641046280" sldId="262"/>
            <ac:cxnSpMk id="42" creationId="{312FBBCF-2E17-45F6-941A-21142030F409}"/>
          </ac:cxnSpMkLst>
        </pc:cxnChg>
        <pc:cxnChg chg="add mod">
          <ac:chgData name="YUEN, Wai Ki [Student]" userId="8d2aa7bd-6c2e-48ab-877d-48bd9b2ee025" providerId="ADAL" clId="{48973A9A-68DB-4995-80AF-592D7A57AE2D}" dt="2021-10-31T13:49:42.878" v="772" actId="1076"/>
          <ac:cxnSpMkLst>
            <pc:docMk/>
            <pc:sldMk cId="3641046280" sldId="262"/>
            <ac:cxnSpMk id="44" creationId="{0FFAB49B-B133-4481-B9A1-01405A197A72}"/>
          </ac:cxnSpMkLst>
        </pc:cxnChg>
        <pc:cxnChg chg="add mod">
          <ac:chgData name="YUEN, Wai Ki [Student]" userId="8d2aa7bd-6c2e-48ab-877d-48bd9b2ee025" providerId="ADAL" clId="{48973A9A-68DB-4995-80AF-592D7A57AE2D}" dt="2021-10-31T13:48:05.166" v="752" actId="14100"/>
          <ac:cxnSpMkLst>
            <pc:docMk/>
            <pc:sldMk cId="3641046280" sldId="262"/>
            <ac:cxnSpMk id="48" creationId="{694A78D2-BFE2-4D9F-9E22-4F0E9C9941F4}"/>
          </ac:cxnSpMkLst>
        </pc:cxnChg>
        <pc:cxnChg chg="add mod">
          <ac:chgData name="YUEN, Wai Ki [Student]" userId="8d2aa7bd-6c2e-48ab-877d-48bd9b2ee025" providerId="ADAL" clId="{48973A9A-68DB-4995-80AF-592D7A57AE2D}" dt="2021-10-31T13:48:14.137" v="755" actId="14100"/>
          <ac:cxnSpMkLst>
            <pc:docMk/>
            <pc:sldMk cId="3641046280" sldId="262"/>
            <ac:cxnSpMk id="52" creationId="{0A6296BA-D153-4C77-8914-4EA8DF031B56}"/>
          </ac:cxnSpMkLst>
        </pc:cxnChg>
        <pc:cxnChg chg="add del mod">
          <ac:chgData name="YUEN, Wai Ki [Student]" userId="8d2aa7bd-6c2e-48ab-877d-48bd9b2ee025" providerId="ADAL" clId="{48973A9A-68DB-4995-80AF-592D7A57AE2D}" dt="2021-10-31T13:48:17.961" v="758" actId="478"/>
          <ac:cxnSpMkLst>
            <pc:docMk/>
            <pc:sldMk cId="3641046280" sldId="262"/>
            <ac:cxnSpMk id="54" creationId="{34AE4CD8-1A35-4803-B949-4CA69AF8A15E}"/>
          </ac:cxnSpMkLst>
        </pc:cxnChg>
        <pc:cxnChg chg="add mod">
          <ac:chgData name="YUEN, Wai Ki [Student]" userId="8d2aa7bd-6c2e-48ab-877d-48bd9b2ee025" providerId="ADAL" clId="{48973A9A-68DB-4995-80AF-592D7A57AE2D}" dt="2021-10-31T13:49:15.191" v="768" actId="14100"/>
          <ac:cxnSpMkLst>
            <pc:docMk/>
            <pc:sldMk cId="3641046280" sldId="262"/>
            <ac:cxnSpMk id="56" creationId="{A7471BB9-05F9-4214-9311-F32A6383B87F}"/>
          </ac:cxnSpMkLst>
        </pc:cxnChg>
        <pc:cxnChg chg="add mod">
          <ac:chgData name="YUEN, Wai Ki [Student]" userId="8d2aa7bd-6c2e-48ab-877d-48bd9b2ee025" providerId="ADAL" clId="{48973A9A-68DB-4995-80AF-592D7A57AE2D}" dt="2021-10-31T13:49:22.789" v="771" actId="14100"/>
          <ac:cxnSpMkLst>
            <pc:docMk/>
            <pc:sldMk cId="3641046280" sldId="262"/>
            <ac:cxnSpMk id="58" creationId="{85C23364-2FB1-48AE-884E-1D0BF52E00E1}"/>
          </ac:cxnSpMkLst>
        </pc:cxnChg>
        <pc:cxnChg chg="add mod">
          <ac:chgData name="YUEN, Wai Ki [Student]" userId="8d2aa7bd-6c2e-48ab-877d-48bd9b2ee025" providerId="ADAL" clId="{48973A9A-68DB-4995-80AF-592D7A57AE2D}" dt="2021-10-31T13:49:48.998" v="777" actId="14100"/>
          <ac:cxnSpMkLst>
            <pc:docMk/>
            <pc:sldMk cId="3641046280" sldId="262"/>
            <ac:cxnSpMk id="61" creationId="{85EC2E56-0E50-43A8-9AD3-FF821191853E}"/>
          </ac:cxnSpMkLst>
        </pc:cxnChg>
      </pc:sldChg>
      <pc:sldChg chg="addSp delSp modSp new mod chgLayout">
        <pc:chgData name="YUEN, Wai Ki [Student]" userId="8d2aa7bd-6c2e-48ab-877d-48bd9b2ee025" providerId="ADAL" clId="{48973A9A-68DB-4995-80AF-592D7A57AE2D}" dt="2021-10-31T16:54:10.572" v="1281" actId="20577"/>
        <pc:sldMkLst>
          <pc:docMk/>
          <pc:sldMk cId="3642119250" sldId="263"/>
        </pc:sldMkLst>
        <pc:spChg chg="mod ord">
          <ac:chgData name="YUEN, Wai Ki [Student]" userId="8d2aa7bd-6c2e-48ab-877d-48bd9b2ee025" providerId="ADAL" clId="{48973A9A-68DB-4995-80AF-592D7A57AE2D}" dt="2021-10-31T13:15:07.863" v="25" actId="700"/>
          <ac:spMkLst>
            <pc:docMk/>
            <pc:sldMk cId="3642119250" sldId="263"/>
            <ac:spMk id="2" creationId="{D3D2153F-E5D2-48AA-AE33-2D6E89092713}"/>
          </ac:spMkLst>
        </pc:spChg>
        <pc:spChg chg="del">
          <ac:chgData name="YUEN, Wai Ki [Student]" userId="8d2aa7bd-6c2e-48ab-877d-48bd9b2ee025" providerId="ADAL" clId="{48973A9A-68DB-4995-80AF-592D7A57AE2D}" dt="2021-10-31T13:14:37.965" v="2"/>
          <ac:spMkLst>
            <pc:docMk/>
            <pc:sldMk cId="3642119250" sldId="263"/>
            <ac:spMk id="3" creationId="{A0AD8F9F-4418-4335-BA63-F4A201A2048C}"/>
          </ac:spMkLst>
        </pc:spChg>
        <pc:spChg chg="add mod">
          <ac:chgData name="YUEN, Wai Ki [Student]" userId="8d2aa7bd-6c2e-48ab-877d-48bd9b2ee025" providerId="ADAL" clId="{48973A9A-68DB-4995-80AF-592D7A57AE2D}" dt="2021-10-31T16:54:10.572" v="1281" actId="20577"/>
          <ac:spMkLst>
            <pc:docMk/>
            <pc:sldMk cId="3642119250" sldId="263"/>
            <ac:spMk id="7" creationId="{0A343C12-8B02-4E8D-BF42-DFA4B7791045}"/>
          </ac:spMkLst>
        </pc:spChg>
        <pc:picChg chg="add del mod ord">
          <ac:chgData name="YUEN, Wai Ki [Student]" userId="8d2aa7bd-6c2e-48ab-877d-48bd9b2ee025" providerId="ADAL" clId="{48973A9A-68DB-4995-80AF-592D7A57AE2D}" dt="2021-10-31T13:15:12.030" v="28" actId="478"/>
          <ac:picMkLst>
            <pc:docMk/>
            <pc:sldMk cId="3642119250" sldId="263"/>
            <ac:picMk id="5" creationId="{C3227B2E-F33D-4867-890B-74F5D6B5E914}"/>
          </ac:picMkLst>
        </pc:picChg>
        <pc:picChg chg="add mod">
          <ac:chgData name="YUEN, Wai Ki [Student]" userId="8d2aa7bd-6c2e-48ab-877d-48bd9b2ee025" providerId="ADAL" clId="{48973A9A-68DB-4995-80AF-592D7A57AE2D}" dt="2021-10-31T13:22:04.670" v="149" actId="1076"/>
          <ac:picMkLst>
            <pc:docMk/>
            <pc:sldMk cId="3642119250" sldId="263"/>
            <ac:picMk id="9" creationId="{5BAC65FF-F502-48DF-8227-72E002BAB7C5}"/>
          </ac:picMkLst>
        </pc:picChg>
      </pc:sldChg>
      <pc:sldChg chg="modSp mod">
        <pc:chgData name="YUEN, Wai Ki [Student]" userId="8d2aa7bd-6c2e-48ab-877d-48bd9b2ee025" providerId="ADAL" clId="{48973A9A-68DB-4995-80AF-592D7A57AE2D}" dt="2021-10-31T16:37:15.690" v="788"/>
        <pc:sldMkLst>
          <pc:docMk/>
          <pc:sldMk cId="3189942549" sldId="264"/>
        </pc:sldMkLst>
        <pc:spChg chg="mod">
          <ac:chgData name="YUEN, Wai Ki [Student]" userId="8d2aa7bd-6c2e-48ab-877d-48bd9b2ee025" providerId="ADAL" clId="{48973A9A-68DB-4995-80AF-592D7A57AE2D}" dt="2021-10-31T16:37:15.690" v="788"/>
          <ac:spMkLst>
            <pc:docMk/>
            <pc:sldMk cId="3189942549" sldId="264"/>
            <ac:spMk id="2" creationId="{1DA20CAC-4115-488D-880F-A2BA3ACAC345}"/>
          </ac:spMkLst>
        </pc:spChg>
      </pc:sldChg>
      <pc:sldChg chg="addSp modSp new mod">
        <pc:chgData name="YUEN, Wai Ki [Student]" userId="8d2aa7bd-6c2e-48ab-877d-48bd9b2ee025" providerId="ADAL" clId="{48973A9A-68DB-4995-80AF-592D7A57AE2D}" dt="2021-10-31T17:03:50.770" v="1327" actId="1076"/>
        <pc:sldMkLst>
          <pc:docMk/>
          <pc:sldMk cId="1258971043" sldId="270"/>
        </pc:sldMkLst>
        <pc:spChg chg="mod">
          <ac:chgData name="YUEN, Wai Ki [Student]" userId="8d2aa7bd-6c2e-48ab-877d-48bd9b2ee025" providerId="ADAL" clId="{48973A9A-68DB-4995-80AF-592D7A57AE2D}" dt="2021-10-31T16:55:26.235" v="1283"/>
          <ac:spMkLst>
            <pc:docMk/>
            <pc:sldMk cId="1258971043" sldId="270"/>
            <ac:spMk id="2" creationId="{EB940BD5-49ED-4792-979B-1B9ED3376131}"/>
          </ac:spMkLst>
        </pc:spChg>
        <pc:spChg chg="mod">
          <ac:chgData name="YUEN, Wai Ki [Student]" userId="8d2aa7bd-6c2e-48ab-877d-48bd9b2ee025" providerId="ADAL" clId="{48973A9A-68DB-4995-80AF-592D7A57AE2D}" dt="2021-10-31T17:03:27.110" v="1323" actId="20577"/>
          <ac:spMkLst>
            <pc:docMk/>
            <pc:sldMk cId="1258971043" sldId="270"/>
            <ac:spMk id="3" creationId="{A0BE91A8-CA9F-442F-B9B2-14BA2F3F6C2F}"/>
          </ac:spMkLst>
        </pc:spChg>
        <pc:picChg chg="add mod">
          <ac:chgData name="YUEN, Wai Ki [Student]" userId="8d2aa7bd-6c2e-48ab-877d-48bd9b2ee025" providerId="ADAL" clId="{48973A9A-68DB-4995-80AF-592D7A57AE2D}" dt="2021-10-31T17:03:50.770" v="1327" actId="1076"/>
          <ac:picMkLst>
            <pc:docMk/>
            <pc:sldMk cId="1258971043" sldId="270"/>
            <ac:picMk id="5" creationId="{0E3B8A1B-3864-494A-A3A9-0B9108ED0BF8}"/>
          </ac:picMkLst>
        </pc:picChg>
      </pc:sldChg>
    </pc:docChg>
  </pc:docChgLst>
  <pc:docChgLst>
    <pc:chgData name="LEUNG, Hubert [Student]" userId="d309a438-8aac-4b40-b322-890cb711e9d5" providerId="ADAL" clId="{3A511336-31E1-4A68-B211-FA64B08D89DB}"/>
    <pc:docChg chg="undo custSel addSld modSld">
      <pc:chgData name="LEUNG, Hubert [Student]" userId="d309a438-8aac-4b40-b322-890cb711e9d5" providerId="ADAL" clId="{3A511336-31E1-4A68-B211-FA64B08D89DB}" dt="2021-10-31T16:54:52.701" v="702" actId="1076"/>
      <pc:docMkLst>
        <pc:docMk/>
      </pc:docMkLst>
      <pc:sldChg chg="modSp new mod">
        <pc:chgData name="LEUNG, Hubert [Student]" userId="d309a438-8aac-4b40-b322-890cb711e9d5" providerId="ADAL" clId="{3A511336-31E1-4A68-B211-FA64B08D89DB}" dt="2021-10-31T10:29:11.546" v="96" actId="5793"/>
        <pc:sldMkLst>
          <pc:docMk/>
          <pc:sldMk cId="637314960" sldId="258"/>
        </pc:sldMkLst>
        <pc:spChg chg="mod">
          <ac:chgData name="LEUNG, Hubert [Student]" userId="d309a438-8aac-4b40-b322-890cb711e9d5" providerId="ADAL" clId="{3A511336-31E1-4A68-B211-FA64B08D89DB}" dt="2021-10-30T14:28:35.121" v="17" actId="2711"/>
          <ac:spMkLst>
            <pc:docMk/>
            <pc:sldMk cId="637314960" sldId="258"/>
            <ac:spMk id="2" creationId="{244990EF-E7F1-44A3-90D4-B924715E1C7E}"/>
          </ac:spMkLst>
        </pc:spChg>
        <pc:spChg chg="mod">
          <ac:chgData name="LEUNG, Hubert [Student]" userId="d309a438-8aac-4b40-b322-890cb711e9d5" providerId="ADAL" clId="{3A511336-31E1-4A68-B211-FA64B08D89DB}" dt="2021-10-31T10:29:11.546" v="96" actId="5793"/>
          <ac:spMkLst>
            <pc:docMk/>
            <pc:sldMk cId="637314960" sldId="258"/>
            <ac:spMk id="3" creationId="{14BBC4E8-6157-4E55-A3AE-570665F632F7}"/>
          </ac:spMkLst>
        </pc:spChg>
      </pc:sldChg>
      <pc:sldChg chg="addSp delSp modSp new mod">
        <pc:chgData name="LEUNG, Hubert [Student]" userId="d309a438-8aac-4b40-b322-890cb711e9d5" providerId="ADAL" clId="{3A511336-31E1-4A68-B211-FA64B08D89DB}" dt="2021-10-31T14:04:12.208" v="135" actId="1076"/>
        <pc:sldMkLst>
          <pc:docMk/>
          <pc:sldMk cId="222448871" sldId="259"/>
        </pc:sldMkLst>
        <pc:spChg chg="del">
          <ac:chgData name="LEUNG, Hubert [Student]" userId="d309a438-8aac-4b40-b322-890cb711e9d5" providerId="ADAL" clId="{3A511336-31E1-4A68-B211-FA64B08D89DB}" dt="2021-10-31T14:03:54.611" v="127"/>
          <ac:spMkLst>
            <pc:docMk/>
            <pc:sldMk cId="222448871" sldId="259"/>
            <ac:spMk id="3" creationId="{4E5924E1-34D2-4600-BCFB-F8F4ED8D9782}"/>
          </ac:spMkLst>
        </pc:spChg>
        <pc:picChg chg="add mod">
          <ac:chgData name="LEUNG, Hubert [Student]" userId="d309a438-8aac-4b40-b322-890cb711e9d5" providerId="ADAL" clId="{3A511336-31E1-4A68-B211-FA64B08D89DB}" dt="2021-10-31T14:04:12.208" v="135" actId="1076"/>
          <ac:picMkLst>
            <pc:docMk/>
            <pc:sldMk cId="222448871" sldId="259"/>
            <ac:picMk id="4" creationId="{A1A033BB-72E7-433E-8281-CA7BC15C07B5}"/>
          </ac:picMkLst>
        </pc:picChg>
      </pc:sldChg>
      <pc:sldChg chg="delSp modSp new mod">
        <pc:chgData name="LEUNG, Hubert [Student]" userId="d309a438-8aac-4b40-b322-890cb711e9d5" providerId="ADAL" clId="{3A511336-31E1-4A68-B211-FA64B08D89DB}" dt="2021-10-31T16:42:55.433" v="663"/>
        <pc:sldMkLst>
          <pc:docMk/>
          <pc:sldMk cId="3189942549" sldId="264"/>
        </pc:sldMkLst>
        <pc:spChg chg="mod">
          <ac:chgData name="LEUNG, Hubert [Student]" userId="d309a438-8aac-4b40-b322-890cb711e9d5" providerId="ADAL" clId="{3A511336-31E1-4A68-B211-FA64B08D89DB}" dt="2021-10-31T14:03:30.569" v="126" actId="20577"/>
          <ac:spMkLst>
            <pc:docMk/>
            <pc:sldMk cId="3189942549" sldId="264"/>
            <ac:spMk id="2" creationId="{1DA20CAC-4115-488D-880F-A2BA3ACAC345}"/>
          </ac:spMkLst>
        </pc:spChg>
        <pc:spChg chg="mod">
          <ac:chgData name="LEUNG, Hubert [Student]" userId="d309a438-8aac-4b40-b322-890cb711e9d5" providerId="ADAL" clId="{3A511336-31E1-4A68-B211-FA64B08D89DB}" dt="2021-10-31T16:31:42.275" v="662" actId="20577"/>
          <ac:spMkLst>
            <pc:docMk/>
            <pc:sldMk cId="3189942549" sldId="264"/>
            <ac:spMk id="3" creationId="{18614BDA-DB42-4625-A898-C728B8A6DA37}"/>
          </ac:spMkLst>
        </pc:spChg>
        <pc:picChg chg="del">
          <ac:chgData name="LEUNG, Hubert [Student]" userId="d309a438-8aac-4b40-b322-890cb711e9d5" providerId="ADAL" clId="{3A511336-31E1-4A68-B211-FA64B08D89DB}" dt="2021-10-31T16:42:55.433" v="663"/>
          <ac:picMkLst>
            <pc:docMk/>
            <pc:sldMk cId="3189942549" sldId="264"/>
            <ac:picMk id="2050" creationId="{84A8B2FF-5F0B-42C7-A6C3-332C10FA0775}"/>
          </ac:picMkLst>
        </pc:picChg>
      </pc:sldChg>
      <pc:sldChg chg="addSp modSp new mod">
        <pc:chgData name="LEUNG, Hubert [Student]" userId="d309a438-8aac-4b40-b322-890cb711e9d5" providerId="ADAL" clId="{3A511336-31E1-4A68-B211-FA64B08D89DB}" dt="2021-10-31T16:24:26.897" v="359" actId="20577"/>
        <pc:sldMkLst>
          <pc:docMk/>
          <pc:sldMk cId="964919354" sldId="265"/>
        </pc:sldMkLst>
        <pc:spChg chg="mod">
          <ac:chgData name="LEUNG, Hubert [Student]" userId="d309a438-8aac-4b40-b322-890cb711e9d5" providerId="ADAL" clId="{3A511336-31E1-4A68-B211-FA64B08D89DB}" dt="2021-10-31T14:06:00.021" v="154" actId="20577"/>
          <ac:spMkLst>
            <pc:docMk/>
            <pc:sldMk cId="964919354" sldId="265"/>
            <ac:spMk id="2" creationId="{69749310-55A3-4B46-B516-36DCFB87C94B}"/>
          </ac:spMkLst>
        </pc:spChg>
        <pc:spChg chg="mod">
          <ac:chgData name="LEUNG, Hubert [Student]" userId="d309a438-8aac-4b40-b322-890cb711e9d5" providerId="ADAL" clId="{3A511336-31E1-4A68-B211-FA64B08D89DB}" dt="2021-10-31T16:24:26.897" v="359" actId="20577"/>
          <ac:spMkLst>
            <pc:docMk/>
            <pc:sldMk cId="964919354" sldId="265"/>
            <ac:spMk id="3" creationId="{2DF18407-B81C-47DF-847F-3DDEAA6F9879}"/>
          </ac:spMkLst>
        </pc:spChg>
        <pc:picChg chg="add mod">
          <ac:chgData name="LEUNG, Hubert [Student]" userId="d309a438-8aac-4b40-b322-890cb711e9d5" providerId="ADAL" clId="{3A511336-31E1-4A68-B211-FA64B08D89DB}" dt="2021-10-31T14:06:16.048" v="157" actId="1076"/>
          <ac:picMkLst>
            <pc:docMk/>
            <pc:sldMk cId="964919354" sldId="265"/>
            <ac:picMk id="1026" creationId="{3B2267E7-9E1A-4E33-B349-D2BF6F0F6D74}"/>
          </ac:picMkLst>
        </pc:picChg>
      </pc:sldChg>
      <pc:sldChg chg="modSp new mod">
        <pc:chgData name="LEUNG, Hubert [Student]" userId="d309a438-8aac-4b40-b322-890cb711e9d5" providerId="ADAL" clId="{3A511336-31E1-4A68-B211-FA64B08D89DB}" dt="2021-10-31T16:44:08.808" v="665" actId="1076"/>
        <pc:sldMkLst>
          <pc:docMk/>
          <pc:sldMk cId="2940028517" sldId="266"/>
        </pc:sldMkLst>
        <pc:picChg chg="mod">
          <ac:chgData name="LEUNG, Hubert [Student]" userId="d309a438-8aac-4b40-b322-890cb711e9d5" providerId="ADAL" clId="{3A511336-31E1-4A68-B211-FA64B08D89DB}" dt="2021-10-31T16:44:08.808" v="665" actId="1076"/>
          <ac:picMkLst>
            <pc:docMk/>
            <pc:sldMk cId="2940028517" sldId="266"/>
            <ac:picMk id="6" creationId="{F6183986-09AF-C94E-BD54-068E4DA65024}"/>
          </ac:picMkLst>
        </pc:picChg>
      </pc:sldChg>
      <pc:sldChg chg="addSp delSp modSp new mod">
        <pc:chgData name="LEUNG, Hubert [Student]" userId="d309a438-8aac-4b40-b322-890cb711e9d5" providerId="ADAL" clId="{3A511336-31E1-4A68-B211-FA64B08D89DB}" dt="2021-10-31T16:50:31.255" v="684" actId="1076"/>
        <pc:sldMkLst>
          <pc:docMk/>
          <pc:sldMk cId="1797605783" sldId="267"/>
        </pc:sldMkLst>
        <pc:spChg chg="del">
          <ac:chgData name="LEUNG, Hubert [Student]" userId="d309a438-8aac-4b40-b322-890cb711e9d5" providerId="ADAL" clId="{3A511336-31E1-4A68-B211-FA64B08D89DB}" dt="2021-10-31T16:47:48.272" v="667"/>
          <ac:spMkLst>
            <pc:docMk/>
            <pc:sldMk cId="1797605783" sldId="267"/>
            <ac:spMk id="3" creationId="{40BEC3EF-A7B0-4D7F-927E-2B2BD21E34C7}"/>
          </ac:spMkLst>
        </pc:spChg>
        <pc:spChg chg="add del mod">
          <ac:chgData name="LEUNG, Hubert [Student]" userId="d309a438-8aac-4b40-b322-890cb711e9d5" providerId="ADAL" clId="{3A511336-31E1-4A68-B211-FA64B08D89DB}" dt="2021-10-31T16:48:05.149" v="674"/>
          <ac:spMkLst>
            <pc:docMk/>
            <pc:sldMk cId="1797605783" sldId="267"/>
            <ac:spMk id="7" creationId="{2FC68796-7173-42C0-847C-3F360D6BC143}"/>
          </ac:spMkLst>
        </pc:spChg>
        <pc:picChg chg="add del mod">
          <ac:chgData name="LEUNG, Hubert [Student]" userId="d309a438-8aac-4b40-b322-890cb711e9d5" providerId="ADAL" clId="{3A511336-31E1-4A68-B211-FA64B08D89DB}" dt="2021-10-31T16:48:00.786" v="673" actId="478"/>
          <ac:picMkLst>
            <pc:docMk/>
            <pc:sldMk cId="1797605783" sldId="267"/>
            <ac:picMk id="5" creationId="{4D501560-CDE7-46B5-9B23-6B21D3E7F11E}"/>
          </ac:picMkLst>
        </pc:picChg>
        <pc:picChg chg="add mod modCrop">
          <ac:chgData name="LEUNG, Hubert [Student]" userId="d309a438-8aac-4b40-b322-890cb711e9d5" providerId="ADAL" clId="{3A511336-31E1-4A68-B211-FA64B08D89DB}" dt="2021-10-31T16:49:22.086" v="681" actId="1076"/>
          <ac:picMkLst>
            <pc:docMk/>
            <pc:sldMk cId="1797605783" sldId="267"/>
            <ac:picMk id="9" creationId="{898EA40D-F613-4F58-89B7-49C2F6C2E50F}"/>
          </ac:picMkLst>
        </pc:picChg>
        <pc:picChg chg="add mod">
          <ac:chgData name="LEUNG, Hubert [Student]" userId="d309a438-8aac-4b40-b322-890cb711e9d5" providerId="ADAL" clId="{3A511336-31E1-4A68-B211-FA64B08D89DB}" dt="2021-10-31T16:50:31.255" v="684" actId="1076"/>
          <ac:picMkLst>
            <pc:docMk/>
            <pc:sldMk cId="1797605783" sldId="267"/>
            <ac:picMk id="11" creationId="{B2F331A4-3980-4206-84D0-C36AABF23F83}"/>
          </ac:picMkLst>
        </pc:picChg>
      </pc:sldChg>
      <pc:sldChg chg="addSp delSp modSp new mod">
        <pc:chgData name="LEUNG, Hubert [Student]" userId="d309a438-8aac-4b40-b322-890cb711e9d5" providerId="ADAL" clId="{3A511336-31E1-4A68-B211-FA64B08D89DB}" dt="2021-10-31T16:53:59.592" v="691" actId="14100"/>
        <pc:sldMkLst>
          <pc:docMk/>
          <pc:sldMk cId="379481798" sldId="268"/>
        </pc:sldMkLst>
        <pc:spChg chg="del">
          <ac:chgData name="LEUNG, Hubert [Student]" userId="d309a438-8aac-4b40-b322-890cb711e9d5" providerId="ADAL" clId="{3A511336-31E1-4A68-B211-FA64B08D89DB}" dt="2021-10-31T16:53:49.505" v="686"/>
          <ac:spMkLst>
            <pc:docMk/>
            <pc:sldMk cId="379481798" sldId="268"/>
            <ac:spMk id="3" creationId="{0CFB88E6-54CF-4DFA-ADF6-9FD466FCE94C}"/>
          </ac:spMkLst>
        </pc:spChg>
        <pc:picChg chg="add mod">
          <ac:chgData name="LEUNG, Hubert [Student]" userId="d309a438-8aac-4b40-b322-890cb711e9d5" providerId="ADAL" clId="{3A511336-31E1-4A68-B211-FA64B08D89DB}" dt="2021-10-31T16:53:59.592" v="691" actId="14100"/>
          <ac:picMkLst>
            <pc:docMk/>
            <pc:sldMk cId="379481798" sldId="268"/>
            <ac:picMk id="5" creationId="{A47176D1-1B3E-4AA2-AD6D-76C3C4F5E568}"/>
          </ac:picMkLst>
        </pc:picChg>
      </pc:sldChg>
      <pc:sldChg chg="addSp delSp modSp new mod">
        <pc:chgData name="LEUNG, Hubert [Student]" userId="d309a438-8aac-4b40-b322-890cb711e9d5" providerId="ADAL" clId="{3A511336-31E1-4A68-B211-FA64B08D89DB}" dt="2021-10-31T16:54:52.701" v="702" actId="1076"/>
        <pc:sldMkLst>
          <pc:docMk/>
          <pc:sldMk cId="515223583" sldId="269"/>
        </pc:sldMkLst>
        <pc:spChg chg="del">
          <ac:chgData name="LEUNG, Hubert [Student]" userId="d309a438-8aac-4b40-b322-890cb711e9d5" providerId="ADAL" clId="{3A511336-31E1-4A68-B211-FA64B08D89DB}" dt="2021-10-31T16:54:21.723" v="693"/>
          <ac:spMkLst>
            <pc:docMk/>
            <pc:sldMk cId="515223583" sldId="269"/>
            <ac:spMk id="3" creationId="{6E0DEAF7-C8CB-4AB9-9ECF-C6FCF861EB46}"/>
          </ac:spMkLst>
        </pc:spChg>
        <pc:picChg chg="add mod modCrop">
          <ac:chgData name="LEUNG, Hubert [Student]" userId="d309a438-8aac-4b40-b322-890cb711e9d5" providerId="ADAL" clId="{3A511336-31E1-4A68-B211-FA64B08D89DB}" dt="2021-10-31T16:54:52.701" v="702" actId="1076"/>
          <ac:picMkLst>
            <pc:docMk/>
            <pc:sldMk cId="515223583" sldId="269"/>
            <ac:picMk id="5" creationId="{40960066-196C-4090-9914-2477847BBA7E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4D50CE-912F-4A60-B56E-50B7617FAC2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B3A08A-771D-4934-BB85-8945744CBB74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en-US">
              <a:solidFill>
                <a:schemeClr val="tx1"/>
              </a:solidFill>
            </a:rPr>
            <a:t>UAV hover above the target location</a:t>
          </a:r>
        </a:p>
      </dgm:t>
    </dgm:pt>
    <dgm:pt modelId="{4E5A7BE7-1ABC-4391-B578-0132519EA530}" type="parTrans" cxnId="{A0AF0AAE-C1C5-4FA2-9EB3-3EEB0FEE7AFE}">
      <dgm:prSet/>
      <dgm:spPr/>
      <dgm:t>
        <a:bodyPr/>
        <a:lstStyle/>
        <a:p>
          <a:endParaRPr lang="en-US"/>
        </a:p>
      </dgm:t>
    </dgm:pt>
    <dgm:pt modelId="{115DE2BE-4971-4342-8468-BE04AE8D151F}" type="sibTrans" cxnId="{A0AF0AAE-C1C5-4FA2-9EB3-3EEB0FEE7AFE}">
      <dgm:prSet/>
      <dgm:spPr/>
      <dgm:t>
        <a:bodyPr/>
        <a:lstStyle/>
        <a:p>
          <a:endParaRPr lang="en-US"/>
        </a:p>
      </dgm:t>
    </dgm:pt>
    <dgm:pt modelId="{EC9154F5-A06C-4D59-90E0-826889B81862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en-US">
              <a:solidFill>
                <a:schemeClr val="tx1"/>
              </a:solidFill>
            </a:rPr>
            <a:t>Identify the target location using onboard camera</a:t>
          </a:r>
        </a:p>
      </dgm:t>
    </dgm:pt>
    <dgm:pt modelId="{F7E3B1C1-3918-45B8-9EDC-2D184910814B}" type="parTrans" cxnId="{EDBC32AC-5736-4DC6-8A44-9A8D20C95BEC}">
      <dgm:prSet/>
      <dgm:spPr/>
      <dgm:t>
        <a:bodyPr/>
        <a:lstStyle/>
        <a:p>
          <a:endParaRPr lang="en-US"/>
        </a:p>
      </dgm:t>
    </dgm:pt>
    <dgm:pt modelId="{5335FFCB-C2C9-4785-BEA7-790AFDCF1F67}" type="sibTrans" cxnId="{EDBC32AC-5736-4DC6-8A44-9A8D20C95BEC}">
      <dgm:prSet/>
      <dgm:spPr/>
      <dgm:t>
        <a:bodyPr/>
        <a:lstStyle/>
        <a:p>
          <a:endParaRPr lang="en-US"/>
        </a:p>
      </dgm:t>
    </dgm:pt>
    <dgm:pt modelId="{7B752A5A-5BA4-4448-B5B7-11B5E2D56591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en-US">
              <a:solidFill>
                <a:schemeClr val="tx1"/>
              </a:solidFill>
            </a:rPr>
            <a:t>Track the movement </a:t>
          </a:r>
          <a:r>
            <a:rPr lang="en-GB">
              <a:solidFill>
                <a:schemeClr val="tx1"/>
              </a:solidFill>
            </a:rPr>
            <a:t>and follow its pattern</a:t>
          </a:r>
          <a:endParaRPr lang="en-US">
            <a:solidFill>
              <a:schemeClr val="tx1"/>
            </a:solidFill>
          </a:endParaRPr>
        </a:p>
      </dgm:t>
    </dgm:pt>
    <dgm:pt modelId="{AE957280-5A15-4F86-84D3-4B6CFC0BB2AB}" type="parTrans" cxnId="{7DEDD25F-8E4C-4DEE-B459-31FA69C588F5}">
      <dgm:prSet/>
      <dgm:spPr/>
      <dgm:t>
        <a:bodyPr/>
        <a:lstStyle/>
        <a:p>
          <a:endParaRPr lang="en-US"/>
        </a:p>
      </dgm:t>
    </dgm:pt>
    <dgm:pt modelId="{54230527-4299-46A8-9C37-7F3B73BF8C52}" type="sibTrans" cxnId="{7DEDD25F-8E4C-4DEE-B459-31FA69C588F5}">
      <dgm:prSet/>
      <dgm:spPr/>
      <dgm:t>
        <a:bodyPr/>
        <a:lstStyle/>
        <a:p>
          <a:endParaRPr lang="en-US"/>
        </a:p>
      </dgm:t>
    </dgm:pt>
    <dgm:pt modelId="{382B6EF0-A6E5-40E8-B90D-E9F9B4D57779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en-US">
              <a:solidFill>
                <a:schemeClr val="tx1"/>
              </a:solidFill>
            </a:rPr>
            <a:t>Send the trajectory to the flight control</a:t>
          </a:r>
        </a:p>
      </dgm:t>
    </dgm:pt>
    <dgm:pt modelId="{09304A95-602C-4DCD-B4E6-76D4D1A54508}" type="parTrans" cxnId="{604B9772-898D-44CA-8E79-A3AEEE43E54A}">
      <dgm:prSet/>
      <dgm:spPr/>
      <dgm:t>
        <a:bodyPr/>
        <a:lstStyle/>
        <a:p>
          <a:endParaRPr lang="en-US"/>
        </a:p>
      </dgm:t>
    </dgm:pt>
    <dgm:pt modelId="{C9D996FD-30D7-4845-B432-DEDE4147D2E0}" type="sibTrans" cxnId="{604B9772-898D-44CA-8E79-A3AEEE43E54A}">
      <dgm:prSet/>
      <dgm:spPr/>
      <dgm:t>
        <a:bodyPr/>
        <a:lstStyle/>
        <a:p>
          <a:endParaRPr lang="en-US"/>
        </a:p>
      </dgm:t>
    </dgm:pt>
    <dgm:pt modelId="{3D1E3EF8-FF12-440D-9A3D-C0FC75D6E4C4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en-US">
              <a:solidFill>
                <a:schemeClr val="tx1"/>
              </a:solidFill>
            </a:rPr>
            <a:t>Approach</a:t>
          </a:r>
          <a:r>
            <a:rPr lang="zh-TW">
              <a:solidFill>
                <a:schemeClr val="tx1"/>
              </a:solidFill>
            </a:rPr>
            <a:t> </a:t>
          </a:r>
          <a:r>
            <a:rPr lang="en-GB">
              <a:solidFill>
                <a:schemeClr val="tx1"/>
              </a:solidFill>
            </a:rPr>
            <a:t>and land on the target</a:t>
          </a:r>
          <a:r>
            <a:rPr lang="en-US">
              <a:solidFill>
                <a:schemeClr val="tx1"/>
              </a:solidFill>
            </a:rPr>
            <a:t> position</a:t>
          </a:r>
        </a:p>
      </dgm:t>
    </dgm:pt>
    <dgm:pt modelId="{D0CACAAC-AF8E-4F36-9992-DA4557E4D310}" type="parTrans" cxnId="{E6840508-6183-412B-92BA-6CA6306436C6}">
      <dgm:prSet/>
      <dgm:spPr/>
      <dgm:t>
        <a:bodyPr/>
        <a:lstStyle/>
        <a:p>
          <a:endParaRPr lang="en-US"/>
        </a:p>
      </dgm:t>
    </dgm:pt>
    <dgm:pt modelId="{D1992138-9C28-4160-AD7E-111E6CC80F01}" type="sibTrans" cxnId="{E6840508-6183-412B-92BA-6CA6306436C6}">
      <dgm:prSet/>
      <dgm:spPr/>
      <dgm:t>
        <a:bodyPr/>
        <a:lstStyle/>
        <a:p>
          <a:endParaRPr lang="en-US"/>
        </a:p>
      </dgm:t>
    </dgm:pt>
    <dgm:pt modelId="{41A0121E-A82B-44F2-95EE-882707D864EC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en-US">
              <a:solidFill>
                <a:schemeClr val="tx1"/>
              </a:solidFill>
            </a:rPr>
            <a:t>Adjustments if necessary</a:t>
          </a:r>
        </a:p>
      </dgm:t>
    </dgm:pt>
    <dgm:pt modelId="{934D6EBD-1E22-49A8-8886-8C8A6C0D80E2}" type="parTrans" cxnId="{6533F699-8E3D-446C-A202-3DF5E2DD06B5}">
      <dgm:prSet/>
      <dgm:spPr/>
      <dgm:t>
        <a:bodyPr/>
        <a:lstStyle/>
        <a:p>
          <a:endParaRPr lang="en-US"/>
        </a:p>
      </dgm:t>
    </dgm:pt>
    <dgm:pt modelId="{827CD4EA-9DAB-4A1C-A763-13425CEC9805}" type="sibTrans" cxnId="{6533F699-8E3D-446C-A202-3DF5E2DD06B5}">
      <dgm:prSet/>
      <dgm:spPr/>
      <dgm:t>
        <a:bodyPr/>
        <a:lstStyle/>
        <a:p>
          <a:endParaRPr lang="en-US"/>
        </a:p>
      </dgm:t>
    </dgm:pt>
    <dgm:pt modelId="{5E404792-CBCF-4512-A9C1-281787EF02F4}" type="pres">
      <dgm:prSet presAssocID="{BA4D50CE-912F-4A60-B56E-50B7617FAC27}" presName="linear" presStyleCnt="0">
        <dgm:presLayoutVars>
          <dgm:animLvl val="lvl"/>
          <dgm:resizeHandles val="exact"/>
        </dgm:presLayoutVars>
      </dgm:prSet>
      <dgm:spPr/>
    </dgm:pt>
    <dgm:pt modelId="{92D3870A-FA5B-4B8B-9083-D519283066B6}" type="pres">
      <dgm:prSet presAssocID="{ACB3A08A-771D-4934-BB85-8945744CBB7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CCCA35A-4030-4A76-A298-FE242EC651B1}" type="pres">
      <dgm:prSet presAssocID="{115DE2BE-4971-4342-8468-BE04AE8D151F}" presName="spacer" presStyleCnt="0"/>
      <dgm:spPr/>
    </dgm:pt>
    <dgm:pt modelId="{24B3D45A-B3C6-4D65-BC7B-88A158240A1A}" type="pres">
      <dgm:prSet presAssocID="{EC9154F5-A06C-4D59-90E0-826889B81862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68F7C616-75E5-4B82-8F37-EB8579337A24}" type="pres">
      <dgm:prSet presAssocID="{5335FFCB-C2C9-4785-BEA7-790AFDCF1F67}" presName="spacer" presStyleCnt="0"/>
      <dgm:spPr/>
    </dgm:pt>
    <dgm:pt modelId="{F9AE0675-EEC6-41FA-9826-964F9DE9820E}" type="pres">
      <dgm:prSet presAssocID="{7B752A5A-5BA4-4448-B5B7-11B5E2D56591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80B22302-1C85-4A96-8934-195D6D3C797D}" type="pres">
      <dgm:prSet presAssocID="{54230527-4299-46A8-9C37-7F3B73BF8C52}" presName="spacer" presStyleCnt="0"/>
      <dgm:spPr/>
    </dgm:pt>
    <dgm:pt modelId="{84155929-321E-4457-9DCD-8CDA59F60512}" type="pres">
      <dgm:prSet presAssocID="{382B6EF0-A6E5-40E8-B90D-E9F9B4D57779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152FAC9-4F8E-4469-A6BE-7617BF3DDF02}" type="pres">
      <dgm:prSet presAssocID="{C9D996FD-30D7-4845-B432-DEDE4147D2E0}" presName="spacer" presStyleCnt="0"/>
      <dgm:spPr/>
    </dgm:pt>
    <dgm:pt modelId="{F8FC5760-1832-41BC-8B87-D2CB90DC3A76}" type="pres">
      <dgm:prSet presAssocID="{3D1E3EF8-FF12-440D-9A3D-C0FC75D6E4C4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A994C690-AC5F-4F0F-BD28-A085474FA0F0}" type="pres">
      <dgm:prSet presAssocID="{D1992138-9C28-4160-AD7E-111E6CC80F01}" presName="spacer" presStyleCnt="0"/>
      <dgm:spPr/>
    </dgm:pt>
    <dgm:pt modelId="{81C7A52B-CE9D-4EB7-81E9-22021DA9C531}" type="pres">
      <dgm:prSet presAssocID="{41A0121E-A82B-44F2-95EE-882707D864EC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E6840508-6183-412B-92BA-6CA6306436C6}" srcId="{BA4D50CE-912F-4A60-B56E-50B7617FAC27}" destId="{3D1E3EF8-FF12-440D-9A3D-C0FC75D6E4C4}" srcOrd="4" destOrd="0" parTransId="{D0CACAAC-AF8E-4F36-9992-DA4557E4D310}" sibTransId="{D1992138-9C28-4160-AD7E-111E6CC80F01}"/>
    <dgm:cxn modelId="{0FFB2834-EB6B-4BB1-9B43-C5BA2E9DBFDB}" type="presOf" srcId="{ACB3A08A-771D-4934-BB85-8945744CBB74}" destId="{92D3870A-FA5B-4B8B-9083-D519283066B6}" srcOrd="0" destOrd="0" presId="urn:microsoft.com/office/officeart/2005/8/layout/vList2"/>
    <dgm:cxn modelId="{7DEDD25F-8E4C-4DEE-B459-31FA69C588F5}" srcId="{BA4D50CE-912F-4A60-B56E-50B7617FAC27}" destId="{7B752A5A-5BA4-4448-B5B7-11B5E2D56591}" srcOrd="2" destOrd="0" parTransId="{AE957280-5A15-4F86-84D3-4B6CFC0BB2AB}" sibTransId="{54230527-4299-46A8-9C37-7F3B73BF8C52}"/>
    <dgm:cxn modelId="{604B9772-898D-44CA-8E79-A3AEEE43E54A}" srcId="{BA4D50CE-912F-4A60-B56E-50B7617FAC27}" destId="{382B6EF0-A6E5-40E8-B90D-E9F9B4D57779}" srcOrd="3" destOrd="0" parTransId="{09304A95-602C-4DCD-B4E6-76D4D1A54508}" sibTransId="{C9D996FD-30D7-4845-B432-DEDE4147D2E0}"/>
    <dgm:cxn modelId="{6533F699-8E3D-446C-A202-3DF5E2DD06B5}" srcId="{BA4D50CE-912F-4A60-B56E-50B7617FAC27}" destId="{41A0121E-A82B-44F2-95EE-882707D864EC}" srcOrd="5" destOrd="0" parTransId="{934D6EBD-1E22-49A8-8886-8C8A6C0D80E2}" sibTransId="{827CD4EA-9DAB-4A1C-A763-13425CEC9805}"/>
    <dgm:cxn modelId="{21137F9B-5CDE-4F0F-9C58-232385A7E194}" type="presOf" srcId="{41A0121E-A82B-44F2-95EE-882707D864EC}" destId="{81C7A52B-CE9D-4EB7-81E9-22021DA9C531}" srcOrd="0" destOrd="0" presId="urn:microsoft.com/office/officeart/2005/8/layout/vList2"/>
    <dgm:cxn modelId="{357B639C-D9E4-486A-833F-7E1A9526727E}" type="presOf" srcId="{EC9154F5-A06C-4D59-90E0-826889B81862}" destId="{24B3D45A-B3C6-4D65-BC7B-88A158240A1A}" srcOrd="0" destOrd="0" presId="urn:microsoft.com/office/officeart/2005/8/layout/vList2"/>
    <dgm:cxn modelId="{EDBC32AC-5736-4DC6-8A44-9A8D20C95BEC}" srcId="{BA4D50CE-912F-4A60-B56E-50B7617FAC27}" destId="{EC9154F5-A06C-4D59-90E0-826889B81862}" srcOrd="1" destOrd="0" parTransId="{F7E3B1C1-3918-45B8-9EDC-2D184910814B}" sibTransId="{5335FFCB-C2C9-4785-BEA7-790AFDCF1F67}"/>
    <dgm:cxn modelId="{A0AF0AAE-C1C5-4FA2-9EB3-3EEB0FEE7AFE}" srcId="{BA4D50CE-912F-4A60-B56E-50B7617FAC27}" destId="{ACB3A08A-771D-4934-BB85-8945744CBB74}" srcOrd="0" destOrd="0" parTransId="{4E5A7BE7-1ABC-4391-B578-0132519EA530}" sibTransId="{115DE2BE-4971-4342-8468-BE04AE8D151F}"/>
    <dgm:cxn modelId="{260851BA-EF07-4439-ACBA-2973F534B790}" type="presOf" srcId="{382B6EF0-A6E5-40E8-B90D-E9F9B4D57779}" destId="{84155929-321E-4457-9DCD-8CDA59F60512}" srcOrd="0" destOrd="0" presId="urn:microsoft.com/office/officeart/2005/8/layout/vList2"/>
    <dgm:cxn modelId="{E4A401C0-34A3-4554-9230-E3731296C5C0}" type="presOf" srcId="{7B752A5A-5BA4-4448-B5B7-11B5E2D56591}" destId="{F9AE0675-EEC6-41FA-9826-964F9DE9820E}" srcOrd="0" destOrd="0" presId="urn:microsoft.com/office/officeart/2005/8/layout/vList2"/>
    <dgm:cxn modelId="{C454A0D4-7182-4645-90DA-1AAC15083751}" type="presOf" srcId="{BA4D50CE-912F-4A60-B56E-50B7617FAC27}" destId="{5E404792-CBCF-4512-A9C1-281787EF02F4}" srcOrd="0" destOrd="0" presId="urn:microsoft.com/office/officeart/2005/8/layout/vList2"/>
    <dgm:cxn modelId="{C79519DF-9473-4613-8BEF-B11BDE9916F3}" type="presOf" srcId="{3D1E3EF8-FF12-440D-9A3D-C0FC75D6E4C4}" destId="{F8FC5760-1832-41BC-8B87-D2CB90DC3A76}" srcOrd="0" destOrd="0" presId="urn:microsoft.com/office/officeart/2005/8/layout/vList2"/>
    <dgm:cxn modelId="{F0B1D2BB-CEE0-44E4-ABE9-C36CC289C062}" type="presParOf" srcId="{5E404792-CBCF-4512-A9C1-281787EF02F4}" destId="{92D3870A-FA5B-4B8B-9083-D519283066B6}" srcOrd="0" destOrd="0" presId="urn:microsoft.com/office/officeart/2005/8/layout/vList2"/>
    <dgm:cxn modelId="{559AB602-5E26-49B4-8188-B7B8F2645EF9}" type="presParOf" srcId="{5E404792-CBCF-4512-A9C1-281787EF02F4}" destId="{FCCCA35A-4030-4A76-A298-FE242EC651B1}" srcOrd="1" destOrd="0" presId="urn:microsoft.com/office/officeart/2005/8/layout/vList2"/>
    <dgm:cxn modelId="{6CA4DE5D-6679-437D-ADC6-2C1021953249}" type="presParOf" srcId="{5E404792-CBCF-4512-A9C1-281787EF02F4}" destId="{24B3D45A-B3C6-4D65-BC7B-88A158240A1A}" srcOrd="2" destOrd="0" presId="urn:microsoft.com/office/officeart/2005/8/layout/vList2"/>
    <dgm:cxn modelId="{C9584F37-1BE8-4DA5-A35D-999685DEA118}" type="presParOf" srcId="{5E404792-CBCF-4512-A9C1-281787EF02F4}" destId="{68F7C616-75E5-4B82-8F37-EB8579337A24}" srcOrd="3" destOrd="0" presId="urn:microsoft.com/office/officeart/2005/8/layout/vList2"/>
    <dgm:cxn modelId="{63395F7B-600B-46CD-81A7-8715555F4B61}" type="presParOf" srcId="{5E404792-CBCF-4512-A9C1-281787EF02F4}" destId="{F9AE0675-EEC6-41FA-9826-964F9DE9820E}" srcOrd="4" destOrd="0" presId="urn:microsoft.com/office/officeart/2005/8/layout/vList2"/>
    <dgm:cxn modelId="{3D6D5CF9-3BD6-40EB-A7E1-814F5E265B79}" type="presParOf" srcId="{5E404792-CBCF-4512-A9C1-281787EF02F4}" destId="{80B22302-1C85-4A96-8934-195D6D3C797D}" srcOrd="5" destOrd="0" presId="urn:microsoft.com/office/officeart/2005/8/layout/vList2"/>
    <dgm:cxn modelId="{BDA5EABE-F2A0-4C3E-8843-3043C7EFB18C}" type="presParOf" srcId="{5E404792-CBCF-4512-A9C1-281787EF02F4}" destId="{84155929-321E-4457-9DCD-8CDA59F60512}" srcOrd="6" destOrd="0" presId="urn:microsoft.com/office/officeart/2005/8/layout/vList2"/>
    <dgm:cxn modelId="{069F3C14-8A4A-4AA1-BC99-79271C71E48A}" type="presParOf" srcId="{5E404792-CBCF-4512-A9C1-281787EF02F4}" destId="{E152FAC9-4F8E-4469-A6BE-7617BF3DDF02}" srcOrd="7" destOrd="0" presId="urn:microsoft.com/office/officeart/2005/8/layout/vList2"/>
    <dgm:cxn modelId="{D20E9C1C-EDEC-4E23-A1CA-1CAA0EC262A0}" type="presParOf" srcId="{5E404792-CBCF-4512-A9C1-281787EF02F4}" destId="{F8FC5760-1832-41BC-8B87-D2CB90DC3A76}" srcOrd="8" destOrd="0" presId="urn:microsoft.com/office/officeart/2005/8/layout/vList2"/>
    <dgm:cxn modelId="{A68C6715-8175-48B0-BEB0-3C9D1201861E}" type="presParOf" srcId="{5E404792-CBCF-4512-A9C1-281787EF02F4}" destId="{A994C690-AC5F-4F0F-BD28-A085474FA0F0}" srcOrd="9" destOrd="0" presId="urn:microsoft.com/office/officeart/2005/8/layout/vList2"/>
    <dgm:cxn modelId="{C32C65FE-4F0D-4F16-8ABF-2BC5AC8386B3}" type="presParOf" srcId="{5E404792-CBCF-4512-A9C1-281787EF02F4}" destId="{81C7A52B-CE9D-4EB7-81E9-22021DA9C53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D3870A-FA5B-4B8B-9083-D519283066B6}">
      <dsp:nvSpPr>
        <dsp:cNvPr id="0" name=""/>
        <dsp:cNvSpPr/>
      </dsp:nvSpPr>
      <dsp:spPr>
        <a:xfrm>
          <a:off x="0" y="34067"/>
          <a:ext cx="9601196" cy="491399"/>
        </a:xfrm>
        <a:prstGeom prst="roundRect">
          <a:avLst/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solidFill>
                <a:schemeClr val="tx1"/>
              </a:solidFill>
            </a:rPr>
            <a:t>UAV hover above the target location</a:t>
          </a:r>
        </a:p>
      </dsp:txBody>
      <dsp:txXfrm>
        <a:off x="23988" y="58055"/>
        <a:ext cx="9553220" cy="443423"/>
      </dsp:txXfrm>
    </dsp:sp>
    <dsp:sp modelId="{24B3D45A-B3C6-4D65-BC7B-88A158240A1A}">
      <dsp:nvSpPr>
        <dsp:cNvPr id="0" name=""/>
        <dsp:cNvSpPr/>
      </dsp:nvSpPr>
      <dsp:spPr>
        <a:xfrm>
          <a:off x="0" y="585947"/>
          <a:ext cx="9601196" cy="491399"/>
        </a:xfrm>
        <a:prstGeom prst="roundRect">
          <a:avLst/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solidFill>
                <a:schemeClr val="tx1"/>
              </a:solidFill>
            </a:rPr>
            <a:t>Identify the target location using onboard camera</a:t>
          </a:r>
        </a:p>
      </dsp:txBody>
      <dsp:txXfrm>
        <a:off x="23988" y="609935"/>
        <a:ext cx="9553220" cy="443423"/>
      </dsp:txXfrm>
    </dsp:sp>
    <dsp:sp modelId="{F9AE0675-EEC6-41FA-9826-964F9DE9820E}">
      <dsp:nvSpPr>
        <dsp:cNvPr id="0" name=""/>
        <dsp:cNvSpPr/>
      </dsp:nvSpPr>
      <dsp:spPr>
        <a:xfrm>
          <a:off x="0" y="1137827"/>
          <a:ext cx="9601196" cy="491399"/>
        </a:xfrm>
        <a:prstGeom prst="roundRect">
          <a:avLst/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solidFill>
                <a:schemeClr val="tx1"/>
              </a:solidFill>
            </a:rPr>
            <a:t>Track the movement </a:t>
          </a:r>
          <a:r>
            <a:rPr lang="en-GB" sz="2100" kern="1200">
              <a:solidFill>
                <a:schemeClr val="tx1"/>
              </a:solidFill>
            </a:rPr>
            <a:t>and follow its pattern</a:t>
          </a:r>
          <a:endParaRPr lang="en-US" sz="2100" kern="1200">
            <a:solidFill>
              <a:schemeClr val="tx1"/>
            </a:solidFill>
          </a:endParaRPr>
        </a:p>
      </dsp:txBody>
      <dsp:txXfrm>
        <a:off x="23988" y="1161815"/>
        <a:ext cx="9553220" cy="443423"/>
      </dsp:txXfrm>
    </dsp:sp>
    <dsp:sp modelId="{84155929-321E-4457-9DCD-8CDA59F60512}">
      <dsp:nvSpPr>
        <dsp:cNvPr id="0" name=""/>
        <dsp:cNvSpPr/>
      </dsp:nvSpPr>
      <dsp:spPr>
        <a:xfrm>
          <a:off x="0" y="1689707"/>
          <a:ext cx="9601196" cy="491399"/>
        </a:xfrm>
        <a:prstGeom prst="roundRect">
          <a:avLst/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solidFill>
                <a:schemeClr val="tx1"/>
              </a:solidFill>
            </a:rPr>
            <a:t>Send the trajectory to the flight control</a:t>
          </a:r>
        </a:p>
      </dsp:txBody>
      <dsp:txXfrm>
        <a:off x="23988" y="1713695"/>
        <a:ext cx="9553220" cy="443423"/>
      </dsp:txXfrm>
    </dsp:sp>
    <dsp:sp modelId="{F8FC5760-1832-41BC-8B87-D2CB90DC3A76}">
      <dsp:nvSpPr>
        <dsp:cNvPr id="0" name=""/>
        <dsp:cNvSpPr/>
      </dsp:nvSpPr>
      <dsp:spPr>
        <a:xfrm>
          <a:off x="0" y="2241587"/>
          <a:ext cx="9601196" cy="491399"/>
        </a:xfrm>
        <a:prstGeom prst="roundRect">
          <a:avLst/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solidFill>
                <a:schemeClr val="tx1"/>
              </a:solidFill>
            </a:rPr>
            <a:t>Approach</a:t>
          </a:r>
          <a:r>
            <a:rPr lang="zh-TW" sz="2100" kern="1200">
              <a:solidFill>
                <a:schemeClr val="tx1"/>
              </a:solidFill>
            </a:rPr>
            <a:t> </a:t>
          </a:r>
          <a:r>
            <a:rPr lang="en-GB" sz="2100" kern="1200">
              <a:solidFill>
                <a:schemeClr val="tx1"/>
              </a:solidFill>
            </a:rPr>
            <a:t>and land on the target</a:t>
          </a:r>
          <a:r>
            <a:rPr lang="en-US" sz="2100" kern="1200">
              <a:solidFill>
                <a:schemeClr val="tx1"/>
              </a:solidFill>
            </a:rPr>
            <a:t> position</a:t>
          </a:r>
        </a:p>
      </dsp:txBody>
      <dsp:txXfrm>
        <a:off x="23988" y="2265575"/>
        <a:ext cx="9553220" cy="443423"/>
      </dsp:txXfrm>
    </dsp:sp>
    <dsp:sp modelId="{81C7A52B-CE9D-4EB7-81E9-22021DA9C531}">
      <dsp:nvSpPr>
        <dsp:cNvPr id="0" name=""/>
        <dsp:cNvSpPr/>
      </dsp:nvSpPr>
      <dsp:spPr>
        <a:xfrm>
          <a:off x="0" y="2793468"/>
          <a:ext cx="9601196" cy="491399"/>
        </a:xfrm>
        <a:prstGeom prst="roundRect">
          <a:avLst/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solidFill>
                <a:schemeClr val="tx1"/>
              </a:solidFill>
            </a:rPr>
            <a:t>Adjustments if necessary</a:t>
          </a:r>
        </a:p>
      </dsp:txBody>
      <dsp:txXfrm>
        <a:off x="23988" y="2817456"/>
        <a:ext cx="9553220" cy="4434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319C3-1485-4D56-B9F1-E02415138C1A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F4984-9F6D-42FF-B8F6-8BCD3A117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7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traxcStory</a:t>
            </a:r>
            <a:r>
              <a:rPr lang="en-US" baseline="0"/>
              <a:t> (current situation, operation, application) </a:t>
            </a:r>
            <a:endParaRPr lang="en-US"/>
          </a:p>
          <a:p>
            <a:r>
              <a:rPr lang="en-US"/>
              <a:t>1.UAV</a:t>
            </a:r>
            <a:r>
              <a:rPr lang="en-US" baseline="0"/>
              <a:t> auto-landing: goods delivering( amazon, DHL) &gt; how it solves current situation (</a:t>
            </a:r>
            <a:r>
              <a:rPr lang="en-US" baseline="0" err="1"/>
              <a:t>Aruco</a:t>
            </a:r>
            <a:r>
              <a:rPr lang="en-US" baseline="0"/>
              <a:t> code on the platform-increase the accuracy and stability of landing) &gt; how this improvement contribute to cargo delivery {</a:t>
            </a:r>
            <a:r>
              <a:rPr lang="en-US" baseline="0" err="1"/>
              <a:t>bert</a:t>
            </a:r>
            <a:r>
              <a:rPr lang="en-US" baseline="0"/>
              <a:t>}</a:t>
            </a:r>
          </a:p>
          <a:p>
            <a:r>
              <a:rPr lang="en-US" baseline="0"/>
              <a:t>2.Mobile platform: land on water/boat??? Military usage, rescue? {</a:t>
            </a:r>
            <a:r>
              <a:rPr lang="en-US" baseline="0" err="1"/>
              <a:t>wcy</a:t>
            </a:r>
            <a:r>
              <a:rPr lang="en-US" baseline="0"/>
              <a:t>}</a:t>
            </a:r>
          </a:p>
          <a:p>
            <a:endParaRPr lang="en-US" baseline="0"/>
          </a:p>
          <a:p>
            <a:r>
              <a:rPr lang="en-US" baseline="0"/>
              <a:t>System &amp; sub-system (map-drawing) {</a:t>
            </a:r>
            <a:r>
              <a:rPr lang="en-US" baseline="0" err="1"/>
              <a:t>ywk</a:t>
            </a:r>
            <a:r>
              <a:rPr lang="en-US" baseline="0"/>
              <a:t>}</a:t>
            </a:r>
          </a:p>
          <a:p>
            <a:r>
              <a:rPr lang="en-US" baseline="0"/>
              <a:t>-link all elements in the project</a:t>
            </a:r>
          </a:p>
          <a:p>
            <a:r>
              <a:rPr lang="en-US" baseline="0"/>
              <a:t>-physical element ( </a:t>
            </a:r>
            <a:r>
              <a:rPr lang="en-US" baseline="0" err="1"/>
              <a:t>realsense</a:t>
            </a:r>
            <a:r>
              <a:rPr lang="en-US" baseline="0"/>
              <a:t> cam, flight control unit, code, mobile platform (vehicle))</a:t>
            </a:r>
          </a:p>
          <a:p>
            <a:r>
              <a:rPr lang="en-US" baseline="0"/>
              <a:t>-virtual element (open cv, px 4, </a:t>
            </a:r>
            <a:r>
              <a:rPr lang="en-US" baseline="0" err="1"/>
              <a:t>ros</a:t>
            </a:r>
            <a:r>
              <a:rPr lang="en-US" baseline="0"/>
              <a:t>, </a:t>
            </a:r>
            <a:r>
              <a:rPr lang="en-US" baseline="0" err="1"/>
              <a:t>linux</a:t>
            </a:r>
            <a:r>
              <a:rPr lang="en-US" baseline="0"/>
              <a:t>/</a:t>
            </a:r>
            <a:r>
              <a:rPr lang="en-US" baseline="0" err="1"/>
              <a:t>ubnatu</a:t>
            </a:r>
            <a:r>
              <a:rPr lang="en-US" baseline="0"/>
              <a:t>, </a:t>
            </a:r>
            <a:r>
              <a:rPr lang="en-US" baseline="0" err="1"/>
              <a:t>realsense</a:t>
            </a:r>
            <a:r>
              <a:rPr lang="en-US" baseline="0"/>
              <a:t> viewer)</a:t>
            </a:r>
          </a:p>
          <a:p>
            <a:endParaRPr lang="en-US"/>
          </a:p>
          <a:p>
            <a:r>
              <a:rPr lang="en-US"/>
              <a:t>Progress Report</a:t>
            </a:r>
          </a:p>
          <a:p>
            <a:r>
              <a:rPr lang="en-US"/>
              <a:t>-hardware</a:t>
            </a:r>
            <a:r>
              <a:rPr lang="en-US" baseline="0"/>
              <a:t> (designed frame for fix the camera and the landing gear)</a:t>
            </a:r>
          </a:p>
          <a:p>
            <a:r>
              <a:rPr lang="en-US" baseline="0"/>
              <a:t>-software ()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F4984-9F6D-42FF-B8F6-8BCD3A117D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10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The trajectory is formed by checking the range of error (grey cone) in the camera frame and adjust to allowable range.</a:t>
            </a:r>
          </a:p>
          <a:p>
            <a:r>
              <a:rPr lang="en-US" altLang="zh-HK" dirty="0"/>
              <a:t>The distance for the localization of the </a:t>
            </a:r>
            <a:r>
              <a:rPr lang="en-US" altLang="zh-HK" dirty="0" err="1"/>
              <a:t>ArUeo</a:t>
            </a:r>
            <a:r>
              <a:rPr lang="zh-TW" altLang="en-US" dirty="0"/>
              <a:t> </a:t>
            </a:r>
            <a:r>
              <a:rPr lang="en-US" altLang="zh-TW" dirty="0"/>
              <a:t>code is determined by the locus (radius) from the code</a:t>
            </a:r>
          </a:p>
          <a:p>
            <a:r>
              <a:rPr lang="en-US" altLang="zh-HK" dirty="0"/>
              <a:t>Once the code located is fit into the allowable range of error</a:t>
            </a:r>
          </a:p>
          <a:p>
            <a:r>
              <a:rPr lang="en-US" altLang="zh-HK" dirty="0"/>
              <a:t>The UAV may start to descend and approach to the platform</a:t>
            </a:r>
          </a:p>
          <a:p>
            <a:r>
              <a:rPr lang="en-US" altLang="zh-HK" dirty="0"/>
              <a:t>The allowable range of error will reduce during approaching </a:t>
            </a:r>
          </a:p>
          <a:p>
            <a:r>
              <a:rPr lang="en-US" altLang="zh-HK" dirty="0"/>
              <a:t>The localization will be more precise </a:t>
            </a:r>
          </a:p>
          <a:p>
            <a:r>
              <a:rPr lang="en-US" altLang="zh-HK" dirty="0"/>
              <a:t>The range of area fit into the size of the platform</a:t>
            </a:r>
          </a:p>
          <a:p>
            <a:r>
              <a:rPr lang="en-US" altLang="zh-HK" dirty="0"/>
              <a:t>The UAV is allowed to land.</a:t>
            </a:r>
          </a:p>
          <a:p>
            <a:endParaRPr lang="en-US" altLang="zh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F4984-9F6D-42FF-B8F6-8BCD3A117D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22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266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08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37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349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64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518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738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6206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47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91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80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8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96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588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98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74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5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7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BD5EDA-C924-4AE2-9D71-4940A191F6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HK" altLang="en-US" sz="3200">
                <a:latin typeface="Amasis MT Pro Black"/>
                <a:ea typeface="新細明體"/>
                <a:cs typeface="Calibri Light"/>
              </a:rPr>
              <a:t>AAE03a - </a:t>
            </a:r>
            <a:r>
              <a:rPr lang="en-US" altLang="zh-HK" sz="3200">
                <a:latin typeface="Amasis MT Pro Black"/>
                <a:ea typeface="新細明體"/>
                <a:cs typeface="Calibri Light"/>
              </a:rPr>
              <a:t>Autonomous Landing of UAV on Mobile Platform</a:t>
            </a:r>
            <a:endParaRPr lang="zh-HK" altLang="en-US" sz="3200">
              <a:latin typeface="Amasis MT Pro Black"/>
              <a:ea typeface="新細明體"/>
              <a:cs typeface="Calibri Light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5146D42-9485-4BA3-8609-6530814FD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843865"/>
            <a:ext cx="6815669" cy="1320802"/>
          </a:xfrm>
        </p:spPr>
        <p:txBody>
          <a:bodyPr>
            <a:normAutofit/>
          </a:bodyPr>
          <a:lstStyle/>
          <a:p>
            <a:pPr algn="r"/>
            <a:r>
              <a:rPr lang="en-GB" altLang="zh-HK" sz="1800" dirty="0">
                <a:latin typeface="Amasis MT Pro" panose="020B0604020202020204" pitchFamily="18" charset="0"/>
              </a:rPr>
              <a:t>LEUNG, Cheuk </a:t>
            </a:r>
            <a:r>
              <a:rPr lang="en-GB" altLang="zh-HK" sz="1800" dirty="0" err="1">
                <a:latin typeface="Amasis MT Pro" panose="020B0604020202020204" pitchFamily="18" charset="0"/>
              </a:rPr>
              <a:t>Hei</a:t>
            </a:r>
            <a:r>
              <a:rPr lang="en-GB" altLang="zh-HK" sz="1800" dirty="0">
                <a:latin typeface="Amasis MT Pro" panose="020B0604020202020204" pitchFamily="18" charset="0"/>
              </a:rPr>
              <a:t> (Hubert)</a:t>
            </a:r>
          </a:p>
          <a:p>
            <a:pPr algn="r"/>
            <a:r>
              <a:rPr lang="en-GB" altLang="zh-HK" sz="1800" dirty="0">
                <a:latin typeface="Amasis MT Pro" panose="020B0604020202020204" pitchFamily="18" charset="0"/>
              </a:rPr>
              <a:t>WAN, Chun Yan (</a:t>
            </a:r>
            <a:r>
              <a:rPr lang="en-GB" altLang="zh-HK" sz="1800" dirty="0" err="1">
                <a:latin typeface="Amasis MT Pro" panose="020B0604020202020204" pitchFamily="18" charset="0"/>
              </a:rPr>
              <a:t>Gorby</a:t>
            </a:r>
            <a:r>
              <a:rPr lang="en-GB" altLang="zh-HK" sz="1800" dirty="0">
                <a:latin typeface="Amasis MT Pro" panose="020B0604020202020204" pitchFamily="18" charset="0"/>
              </a:rPr>
              <a:t>)</a:t>
            </a:r>
          </a:p>
          <a:p>
            <a:pPr algn="r"/>
            <a:r>
              <a:rPr lang="en-GB" altLang="zh-HK" sz="1800" dirty="0">
                <a:latin typeface="Amasis MT Pro" panose="020B0604020202020204" pitchFamily="18" charset="0"/>
              </a:rPr>
              <a:t>YUEN, Wai Ki (Ricky)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985538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749310-55A3-4B46-B516-36DCFB87C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Extend Operation Range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F18407-B81C-47DF-847F-3DDEAA6F9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/>
              <a:t>Self-landing </a:t>
            </a:r>
          </a:p>
          <a:p>
            <a:r>
              <a:rPr lang="en-US" altLang="zh-HK"/>
              <a:t>Operate without network </a:t>
            </a:r>
          </a:p>
          <a:p>
            <a:r>
              <a:rPr lang="en-US" altLang="zh-HK"/>
              <a:t>Rely on the process power of UAV</a:t>
            </a:r>
          </a:p>
          <a:p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964919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82258-1074-47DC-9980-9D6578E5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Reduce Human Control</a:t>
            </a:r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8C283-3C37-416D-9E8A-2D7A47239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/>
              <a:t>Multiple autonomous UAV landings can be monitored at the same time</a:t>
            </a:r>
          </a:p>
          <a:p>
            <a:r>
              <a:rPr lang="en-US" altLang="zh-HK"/>
              <a:t>Reduce the chance of human interference</a:t>
            </a:r>
          </a:p>
          <a:p>
            <a:r>
              <a:rPr lang="en-US" altLang="zh-HK"/>
              <a:t>Increase operation efficiency</a:t>
            </a:r>
          </a:p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12250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9DE45-D68D-4BD5-91F6-32E56FA14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Offshore Landing</a:t>
            </a:r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0F394-E235-4267-BCD4-4C32822EF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/>
              <a:t>Applicable on Oil Platform and Sailing Ship</a:t>
            </a:r>
          </a:p>
          <a:p>
            <a:r>
              <a:rPr lang="en-US" altLang="zh-HK"/>
              <a:t>Counteract the wind speed </a:t>
            </a:r>
          </a:p>
          <a:p>
            <a:r>
              <a:rPr lang="en-US" altLang="zh-HK"/>
              <a:t>Used for small cargo delivery or survey  </a:t>
            </a:r>
            <a:endParaRPr lang="zh-HK" altLang="en-US"/>
          </a:p>
        </p:txBody>
      </p:sp>
      <p:pic>
        <p:nvPicPr>
          <p:cNvPr id="1026" name="Picture 2" descr="Drones News">
            <a:extLst>
              <a:ext uri="{FF2B5EF4-FFF2-40B4-BE49-F238E27FC236}">
                <a16:creationId xmlns:a16="http://schemas.microsoft.com/office/drawing/2014/main" id="{25A80D78-CABD-4BD6-8B9D-6A65D205A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890" y="3161972"/>
            <a:ext cx="4286865" cy="285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299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01F2-C986-47B8-AE33-E04CD12F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Landing UAV on Mobile Platform</a:t>
            </a:r>
            <a:endParaRPr lang="zh-HK" alt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485ECF1-DB1F-4327-A357-8EC7C6CD3A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8386223"/>
              </p:ext>
            </p:extLst>
          </p:nvPr>
        </p:nvGraphicFramePr>
        <p:xfrm>
          <a:off x="1295401" y="2556932"/>
          <a:ext cx="9601196" cy="3318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8909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4304-3A31-4077-A79D-A7EB16007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Architecture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E90FB96-1ED8-421D-839B-DC8EB64887B1}"/>
              </a:ext>
            </a:extLst>
          </p:cNvPr>
          <p:cNvSpPr/>
          <p:nvPr/>
        </p:nvSpPr>
        <p:spPr>
          <a:xfrm>
            <a:off x="1295401" y="2665048"/>
            <a:ext cx="2098431" cy="161144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Onboard Sensor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BFE8132-5BBE-47D1-9612-24840FA5B7A0}"/>
              </a:ext>
            </a:extLst>
          </p:cNvPr>
          <p:cNvSpPr/>
          <p:nvPr/>
        </p:nvSpPr>
        <p:spPr>
          <a:xfrm>
            <a:off x="1389185" y="3277426"/>
            <a:ext cx="1910862" cy="62229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Stereo Camera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EDBA8BA-7E2F-4730-98C7-B5E8CFC43BD5}"/>
              </a:ext>
            </a:extLst>
          </p:cNvPr>
          <p:cNvSpPr/>
          <p:nvPr/>
        </p:nvSpPr>
        <p:spPr>
          <a:xfrm>
            <a:off x="3777764" y="2651369"/>
            <a:ext cx="4360982" cy="162869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Searching (YUEN Wai Ki)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779E2D5-CF07-46DB-922C-9D8993E5F4E1}"/>
              </a:ext>
            </a:extLst>
          </p:cNvPr>
          <p:cNvSpPr/>
          <p:nvPr/>
        </p:nvSpPr>
        <p:spPr>
          <a:xfrm>
            <a:off x="8522678" y="2665047"/>
            <a:ext cx="2280136" cy="346612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Path Planning</a:t>
            </a:r>
          </a:p>
          <a:p>
            <a:pPr algn="ctr"/>
            <a:r>
              <a:rPr lang="en-GB" b="1" dirty="0">
                <a:solidFill>
                  <a:schemeClr val="tx1"/>
                </a:solidFill>
              </a:rPr>
              <a:t>(WAN Chun Yan)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FB9181F-8CE8-49E3-9F8E-8E043582F2B9}"/>
              </a:ext>
            </a:extLst>
          </p:cNvPr>
          <p:cNvSpPr/>
          <p:nvPr/>
        </p:nvSpPr>
        <p:spPr>
          <a:xfrm>
            <a:off x="3777764" y="4529019"/>
            <a:ext cx="4360982" cy="16021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Control (LEUNG Cheuk </a:t>
            </a:r>
            <a:r>
              <a:rPr lang="en-GB" b="1" dirty="0" err="1">
                <a:solidFill>
                  <a:schemeClr val="tx1"/>
                </a:solidFill>
              </a:rPr>
              <a:t>Hei</a:t>
            </a:r>
            <a:r>
              <a:rPr lang="en-GB" b="1" dirty="0">
                <a:solidFill>
                  <a:schemeClr val="tx1"/>
                </a:solidFill>
              </a:rPr>
              <a:t>)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22A254A-9AB7-4642-BF08-517028A2D722}"/>
              </a:ext>
            </a:extLst>
          </p:cNvPr>
          <p:cNvSpPr/>
          <p:nvPr/>
        </p:nvSpPr>
        <p:spPr>
          <a:xfrm>
            <a:off x="3951411" y="3274820"/>
            <a:ext cx="1910862" cy="6223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ArUco</a:t>
            </a:r>
            <a:r>
              <a:rPr lang="en-GB" dirty="0"/>
              <a:t> Detection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25BEC2B-2C63-4DD6-90C3-DAFC030BD6BF}"/>
              </a:ext>
            </a:extLst>
          </p:cNvPr>
          <p:cNvSpPr/>
          <p:nvPr/>
        </p:nvSpPr>
        <p:spPr>
          <a:xfrm>
            <a:off x="6096000" y="3272693"/>
            <a:ext cx="1910862" cy="6223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Location Estimation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87AAA9C-14D3-4917-8FC0-067BEF1177B0}"/>
              </a:ext>
            </a:extLst>
          </p:cNvPr>
          <p:cNvSpPr/>
          <p:nvPr/>
        </p:nvSpPr>
        <p:spPr>
          <a:xfrm>
            <a:off x="8707315" y="4887711"/>
            <a:ext cx="1910862" cy="6223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Trajectory</a:t>
            </a:r>
          </a:p>
          <a:p>
            <a:pPr algn="ctr"/>
            <a:r>
              <a:rPr lang="en-GB" dirty="0"/>
              <a:t>Generation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82789DC-FAB6-4B29-AEAA-3C243DE1F67F}"/>
              </a:ext>
            </a:extLst>
          </p:cNvPr>
          <p:cNvSpPr/>
          <p:nvPr/>
        </p:nvSpPr>
        <p:spPr>
          <a:xfrm>
            <a:off x="8707315" y="3657765"/>
            <a:ext cx="1910862" cy="6223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Proximity Checking 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EC99DE1-A953-4FAD-93FD-D33F83A432CD}"/>
              </a:ext>
            </a:extLst>
          </p:cNvPr>
          <p:cNvSpPr/>
          <p:nvPr/>
        </p:nvSpPr>
        <p:spPr>
          <a:xfrm>
            <a:off x="6096000" y="5141467"/>
            <a:ext cx="1910862" cy="6223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Onboard Computer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DFF4289-4BBC-46EE-82AD-6DD71203D9CD}"/>
              </a:ext>
            </a:extLst>
          </p:cNvPr>
          <p:cNvSpPr/>
          <p:nvPr/>
        </p:nvSpPr>
        <p:spPr>
          <a:xfrm>
            <a:off x="4000501" y="5141467"/>
            <a:ext cx="1910862" cy="6223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Landing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7A12E78-BBB1-495D-9508-B20C38CC5AF7}"/>
              </a:ext>
            </a:extLst>
          </p:cNvPr>
          <p:cNvSpPr/>
          <p:nvPr/>
        </p:nvSpPr>
        <p:spPr>
          <a:xfrm>
            <a:off x="1295401" y="4529019"/>
            <a:ext cx="2098431" cy="155265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>
                <a:solidFill>
                  <a:schemeClr val="tx1"/>
                </a:solidFill>
              </a:rPr>
              <a:t>Monitoring</a:t>
            </a:r>
          </a:p>
          <a:p>
            <a:endParaRPr lang="en-GB">
              <a:solidFill>
                <a:schemeClr val="tx1"/>
              </a:solidFill>
            </a:endParaRPr>
          </a:p>
          <a:p>
            <a:pPr algn="ctr"/>
            <a:endParaRPr lang="en-GB"/>
          </a:p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A90678D-9CBA-4A1F-A6C8-CDD93E02F0CE}"/>
              </a:ext>
            </a:extLst>
          </p:cNvPr>
          <p:cNvSpPr/>
          <p:nvPr/>
        </p:nvSpPr>
        <p:spPr>
          <a:xfrm>
            <a:off x="1356946" y="5141467"/>
            <a:ext cx="1910862" cy="6223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Laptop (On Ground)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77ABECC-9DF5-4EFB-9646-2767AFF4296E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3300047" y="3585970"/>
            <a:ext cx="651364" cy="2606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D75E9B3-B493-4769-93F6-4C654D373B51}"/>
              </a:ext>
            </a:extLst>
          </p:cNvPr>
          <p:cNvCxnSpPr>
            <a:cxnSpLocks/>
          </p:cNvCxnSpPr>
          <p:nvPr/>
        </p:nvCxnSpPr>
        <p:spPr>
          <a:xfrm>
            <a:off x="5703488" y="3583843"/>
            <a:ext cx="542717" cy="2127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8C107FB-AFFB-4580-A39B-EFAF7BA7E3E5}"/>
              </a:ext>
            </a:extLst>
          </p:cNvPr>
          <p:cNvCxnSpPr>
            <a:cxnSpLocks/>
            <a:stCxn id="15" idx="6"/>
            <a:endCxn id="17" idx="2"/>
          </p:cNvCxnSpPr>
          <p:nvPr/>
        </p:nvCxnSpPr>
        <p:spPr>
          <a:xfrm>
            <a:off x="8006862" y="3583843"/>
            <a:ext cx="700453" cy="385072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FFAB49B-B133-4481-B9A1-01405A197A72}"/>
              </a:ext>
            </a:extLst>
          </p:cNvPr>
          <p:cNvCxnSpPr>
            <a:cxnSpLocks/>
          </p:cNvCxnSpPr>
          <p:nvPr/>
        </p:nvCxnSpPr>
        <p:spPr>
          <a:xfrm>
            <a:off x="10014439" y="4280065"/>
            <a:ext cx="0" cy="607646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94A78D2-BFE2-4D9F-9E22-4F0E9C9941F4}"/>
              </a:ext>
            </a:extLst>
          </p:cNvPr>
          <p:cNvCxnSpPr>
            <a:cxnSpLocks/>
            <a:stCxn id="16" idx="2"/>
            <a:endCxn id="18" idx="6"/>
          </p:cNvCxnSpPr>
          <p:nvPr/>
        </p:nvCxnSpPr>
        <p:spPr>
          <a:xfrm flipH="1">
            <a:off x="8006862" y="5198861"/>
            <a:ext cx="700453" cy="253756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A6296BA-D153-4C77-8914-4EA8DF031B56}"/>
              </a:ext>
            </a:extLst>
          </p:cNvPr>
          <p:cNvCxnSpPr>
            <a:cxnSpLocks/>
          </p:cNvCxnSpPr>
          <p:nvPr/>
        </p:nvCxnSpPr>
        <p:spPr>
          <a:xfrm flipH="1">
            <a:off x="5703488" y="5452617"/>
            <a:ext cx="532852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7471BB9-05F9-4214-9311-F32A6383B87F}"/>
              </a:ext>
            </a:extLst>
          </p:cNvPr>
          <p:cNvCxnSpPr>
            <a:cxnSpLocks/>
          </p:cNvCxnSpPr>
          <p:nvPr/>
        </p:nvCxnSpPr>
        <p:spPr>
          <a:xfrm>
            <a:off x="1084386" y="4402757"/>
            <a:ext cx="245598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5C23364-2FB1-48AE-884E-1D0BF52E00E1}"/>
              </a:ext>
            </a:extLst>
          </p:cNvPr>
          <p:cNvCxnSpPr>
            <a:cxnSpLocks/>
          </p:cNvCxnSpPr>
          <p:nvPr/>
        </p:nvCxnSpPr>
        <p:spPr>
          <a:xfrm flipV="1">
            <a:off x="3540367" y="2752817"/>
            <a:ext cx="0" cy="34303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5EC2E56-0E50-43A8-9AD3-FF821191853E}"/>
              </a:ext>
            </a:extLst>
          </p:cNvPr>
          <p:cNvCxnSpPr>
            <a:cxnSpLocks/>
          </p:cNvCxnSpPr>
          <p:nvPr/>
        </p:nvCxnSpPr>
        <p:spPr>
          <a:xfrm flipV="1">
            <a:off x="9366738" y="4276495"/>
            <a:ext cx="0" cy="611216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046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40BD5-49ED-4792-979B-1B9ED3376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Embedded </a:t>
            </a:r>
            <a:r>
              <a:rPr lang="en-GB" dirty="0" err="1"/>
              <a:t>ArUco</a:t>
            </a:r>
            <a:r>
              <a:rPr lang="en-GB" dirty="0"/>
              <a:t> (E-ArUco)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FD6AB64-346C-4CAB-AAFD-2086333770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17841" y="3008589"/>
            <a:ext cx="2323523" cy="232352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8E1E427-0667-48EB-91B8-87D9B57E84AA}"/>
              </a:ext>
            </a:extLst>
          </p:cNvPr>
          <p:cNvSpPr txBox="1">
            <a:spLocks/>
          </p:cNvSpPr>
          <p:nvPr/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HK"/>
          </a:p>
          <a:p>
            <a:r>
              <a:rPr lang="en-US" altLang="zh-HK"/>
              <a:t>Put this aside for now</a:t>
            </a:r>
          </a:p>
          <a:p>
            <a:endParaRPr lang="en-US" altLang="zh-HK"/>
          </a:p>
          <a:p>
            <a:r>
              <a:rPr lang="en-US" altLang="zh-HK"/>
              <a:t>May go back to it later if other parts are done</a:t>
            </a:r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58971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40BD5-49ED-4792-979B-1B9ED3376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Trajectory Generation</a:t>
            </a:r>
          </a:p>
        </p:txBody>
      </p:sp>
      <p:pic>
        <p:nvPicPr>
          <p:cNvPr id="7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C237FE0-2888-43DD-B12E-A20B9DF9C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481" b="78333" l="33021" r="79583">
                        <a14:foregroundMark x1="31979" y1="26944" x2="35885" y2="39259"/>
                        <a14:foregroundMark x1="35885" y1="39259" x2="36823" y2="29907"/>
                        <a14:foregroundMark x1="33021" y1="27500" x2="33021" y2="27500"/>
                        <a14:foregroundMark x1="78385" y1="28611" x2="78385" y2="28611"/>
                        <a14:foregroundMark x1="45260" y1="35648" x2="45052" y2="78148"/>
                        <a14:foregroundMark x1="62396" y1="38796" x2="54531" y2="30185"/>
                        <a14:foregroundMark x1="54531" y1="30185" x2="56667" y2="29722"/>
                        <a14:foregroundMark x1="73802" y1="26944" x2="79635" y2="26574"/>
                        <a14:foregroundMark x1="68242" y1="61120" x2="68542" y2="67037"/>
                        <a14:foregroundMark x1="67240" y1="41389" x2="68232" y2="60926"/>
                        <a14:foregroundMark x1="68542" y1="67037" x2="67448" y2="76481"/>
                        <a14:foregroundMark x1="41719" y1="78333" x2="72344" y2="74815"/>
                        <a14:foregroundMark x1="52292" y1="46019" x2="64479" y2="45833"/>
                        <a14:foregroundMark x1="50365" y1="43981" x2="61354" y2="43981"/>
                        <a14:foregroundMark x1="50469" y1="32870" x2="42344" y2="27500"/>
                        <a14:foregroundMark x1="42344" y1="27500" x2="33021" y2="28796"/>
                        <a14:foregroundMark x1="61250" y1="33056" x2="70677" y2="26481"/>
                        <a14:foregroundMark x1="70677" y1="26481" x2="75469" y2="26944"/>
                        <a14:foregroundMark x1="61771" y1="28426" x2="52135" y2="28611"/>
                        <a14:foregroundMark x1="52135" y1="28611" x2="61042" y2="30370"/>
                        <a14:foregroundMark x1="61042" y1="30370" x2="54063" y2="30648"/>
                        <a14:foregroundMark x1="78802" y1="28056" x2="76302" y2="37870"/>
                        <a14:backgroundMark x1="69219" y1="60185" x2="72448" y2="72963"/>
                        <a14:backgroundMark x1="72448" y1="72963" x2="71719" y2="70370"/>
                        <a14:backgroundMark x1="49323" y1="58333" x2="58281" y2="61944"/>
                        <a14:backgroundMark x1="38854" y1="35463" x2="41094" y2="34444"/>
                        <a14:backgroundMark x1="70729" y1="33426" x2="72135" y2="3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84" t="25417" r="19089" b="21438"/>
          <a:stretch/>
        </p:blipFill>
        <p:spPr>
          <a:xfrm rot="1255953">
            <a:off x="6943543" y="2930661"/>
            <a:ext cx="872325" cy="530816"/>
          </a:xfr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0E6C9F23-622F-4A5B-BCCA-C60C47432770}"/>
              </a:ext>
            </a:extLst>
          </p:cNvPr>
          <p:cNvGrpSpPr/>
          <p:nvPr/>
        </p:nvGrpSpPr>
        <p:grpSpPr>
          <a:xfrm>
            <a:off x="7687996" y="3032651"/>
            <a:ext cx="2745373" cy="2255949"/>
            <a:chOff x="7687996" y="3032651"/>
            <a:chExt cx="2745373" cy="225594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EC8F55E-770A-4C51-BDFF-0800B9D1B411}"/>
                </a:ext>
              </a:extLst>
            </p:cNvPr>
            <p:cNvGrpSpPr/>
            <p:nvPr/>
          </p:nvGrpSpPr>
          <p:grpSpPr>
            <a:xfrm>
              <a:off x="9155692" y="5108849"/>
              <a:ext cx="489729" cy="179751"/>
              <a:chOff x="6889976" y="5282917"/>
              <a:chExt cx="489729" cy="489729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D88CCFE-C28B-4103-9089-C27018EE656A}"/>
                  </a:ext>
                </a:extLst>
              </p:cNvPr>
              <p:cNvSpPr/>
              <p:nvPr/>
            </p:nvSpPr>
            <p:spPr>
              <a:xfrm>
                <a:off x="6889976" y="5282917"/>
                <a:ext cx="489729" cy="48972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8DB8F902-A008-4766-A51D-5413AC9B4A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62522" y="5358540"/>
                <a:ext cx="344636" cy="338482"/>
              </a:xfrm>
              <a:prstGeom prst="rect">
                <a:avLst/>
              </a:prstGeom>
            </p:spPr>
          </p:pic>
        </p:grp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15900981-2EAD-45A5-9275-AB9CCA4E5C84}"/>
                </a:ext>
              </a:extLst>
            </p:cNvPr>
            <p:cNvSpPr/>
            <p:nvPr/>
          </p:nvSpPr>
          <p:spPr>
            <a:xfrm rot="10800000">
              <a:off x="8367746" y="3032651"/>
              <a:ext cx="2065623" cy="2164970"/>
            </a:xfrm>
            <a:prstGeom prst="triangle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6C0D60F4-F277-4E8F-8735-F38F49663D8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662656" y="3320902"/>
              <a:ext cx="1763243" cy="1712563"/>
            </a:xfrm>
            <a:prstGeom prst="curvedConnector3">
              <a:avLst>
                <a:gd name="adj1" fmla="val -367"/>
              </a:avLst>
            </a:prstGeom>
            <a:ln>
              <a:prstDash val="dash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7593BC7-D383-4266-AC3E-7A361F283D25}"/>
              </a:ext>
            </a:extLst>
          </p:cNvPr>
          <p:cNvGrpSpPr/>
          <p:nvPr/>
        </p:nvGrpSpPr>
        <p:grpSpPr>
          <a:xfrm>
            <a:off x="1655203" y="2935077"/>
            <a:ext cx="4683833" cy="2484212"/>
            <a:chOff x="1655203" y="2935077"/>
            <a:chExt cx="4683833" cy="248421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E58DC-8D53-4F9A-A329-23D9696D11F7}"/>
                </a:ext>
              </a:extLst>
            </p:cNvPr>
            <p:cNvSpPr/>
            <p:nvPr/>
          </p:nvSpPr>
          <p:spPr>
            <a:xfrm>
              <a:off x="1655203" y="2935077"/>
              <a:ext cx="4683833" cy="248421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E8833B7-08D3-469C-98D9-42FC60A46EB4}"/>
                </a:ext>
              </a:extLst>
            </p:cNvPr>
            <p:cNvGrpSpPr/>
            <p:nvPr/>
          </p:nvGrpSpPr>
          <p:grpSpPr>
            <a:xfrm>
              <a:off x="5668946" y="3052161"/>
              <a:ext cx="489729" cy="489729"/>
              <a:chOff x="5668946" y="3052161"/>
              <a:chExt cx="489729" cy="489729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B163F06-539A-43D9-AF02-5B4613C6B6E1}"/>
                  </a:ext>
                </a:extLst>
              </p:cNvPr>
              <p:cNvSpPr/>
              <p:nvPr/>
            </p:nvSpPr>
            <p:spPr>
              <a:xfrm rot="19917937">
                <a:off x="5668946" y="3052161"/>
                <a:ext cx="489729" cy="48972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7871D272-F04D-4971-82B6-5C4F4C0443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41492" y="3127784"/>
                <a:ext cx="344636" cy="338482"/>
              </a:xfrm>
              <a:prstGeom prst="rect">
                <a:avLst/>
              </a:prstGeom>
            </p:spPr>
          </p:pic>
        </p:grp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DD0313A-66D4-4ACC-932E-C9E8664BE87A}"/>
                </a:ext>
              </a:extLst>
            </p:cNvPr>
            <p:cNvSpPr/>
            <p:nvPr/>
          </p:nvSpPr>
          <p:spPr>
            <a:xfrm>
              <a:off x="3036308" y="3177987"/>
              <a:ext cx="1874298" cy="187429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056EFD0-B2AC-4466-8B76-184FB6AE94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84639" y="3388193"/>
              <a:ext cx="1689431" cy="72694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D1DA292-81DB-4DC2-9AC7-11D741323C3B}"/>
              </a:ext>
            </a:extLst>
          </p:cNvPr>
          <p:cNvSpPr txBox="1"/>
          <p:nvPr/>
        </p:nvSpPr>
        <p:spPr>
          <a:xfrm>
            <a:off x="1655202" y="2912861"/>
            <a:ext cx="1004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Onboard View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6DF39B-BCA0-4A81-A609-6D964EDCF11F}"/>
              </a:ext>
            </a:extLst>
          </p:cNvPr>
          <p:cNvSpPr txBox="1"/>
          <p:nvPr/>
        </p:nvSpPr>
        <p:spPr>
          <a:xfrm>
            <a:off x="8151295" y="3900270"/>
            <a:ext cx="1004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Side View</a:t>
            </a:r>
          </a:p>
        </p:txBody>
      </p:sp>
      <p:pic>
        <p:nvPicPr>
          <p:cNvPr id="23" name="Graphic 22" descr="Add with solid fill">
            <a:extLst>
              <a:ext uri="{FF2B5EF4-FFF2-40B4-BE49-F238E27FC236}">
                <a16:creationId xmlns:a16="http://schemas.microsoft.com/office/drawing/2014/main" id="{275796EA-1078-4E9F-A332-BDCCD547FE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51450" y="4069466"/>
            <a:ext cx="91337" cy="9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3030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>
    <a:spDef>
      <a:spPr>
        <a:solidFill>
          <a:schemeClr val="accent1">
            <a:lumMod val="60000"/>
            <a:lumOff val="4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447</Words>
  <Application>Microsoft Office PowerPoint</Application>
  <PresentationFormat>Widescreen</PresentationFormat>
  <Paragraphs>74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Amasis MT Pro</vt:lpstr>
      <vt:lpstr>Amasis MT Pro Black</vt:lpstr>
      <vt:lpstr>Arial</vt:lpstr>
      <vt:lpstr>Calibri</vt:lpstr>
      <vt:lpstr>Garamond</vt:lpstr>
      <vt:lpstr>Organic</vt:lpstr>
      <vt:lpstr>AAE03a - Autonomous Landing of UAV on Mobile Platform</vt:lpstr>
      <vt:lpstr>Extend Operation Range</vt:lpstr>
      <vt:lpstr>Reduce Human Control</vt:lpstr>
      <vt:lpstr>Offshore Landing</vt:lpstr>
      <vt:lpstr>Landing UAV on Mobile Platform</vt:lpstr>
      <vt:lpstr>System Architecture</vt:lpstr>
      <vt:lpstr>Embedded ArUco (E-ArUco)</vt:lpstr>
      <vt:lpstr>Trajectory Generation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YUEN, Wai Ki [Student]</cp:lastModifiedBy>
  <cp:revision>2</cp:revision>
  <dcterms:created xsi:type="dcterms:W3CDTF">2021-10-29T08:04:15Z</dcterms:created>
  <dcterms:modified xsi:type="dcterms:W3CDTF">2021-12-23T09:58:54Z</dcterms:modified>
</cp:coreProperties>
</file>