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61" r:id="rId4"/>
    <p:sldId id="258" r:id="rId5"/>
    <p:sldId id="259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247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009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716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1389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8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674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327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660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548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351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75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41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579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135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269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260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382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7548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43051-0AC3-430D-8033-55711919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8" y="1574965"/>
            <a:ext cx="9001462" cy="2387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毕业论文答辩</a:t>
            </a:r>
            <a:br>
              <a:rPr lang="en-US" altLang="zh-CN" dirty="0"/>
            </a:br>
            <a:r>
              <a:rPr lang="en-US" altLang="zh-CN" sz="3500" dirty="0"/>
              <a:t>《</a:t>
            </a:r>
            <a:r>
              <a:rPr lang="zh-CN" altLang="en-US" sz="3500" dirty="0"/>
              <a:t>喀麦隆外海波浪特性分析</a:t>
            </a:r>
            <a:r>
              <a:rPr lang="en-US" altLang="zh-CN" sz="3500" dirty="0"/>
              <a:t>》</a:t>
            </a:r>
            <a:endParaRPr lang="zh-CN" altLang="en-US" sz="35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D89FFC-FA6B-48D6-92F1-667C64F7A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4450087"/>
            <a:ext cx="9001462" cy="1655762"/>
          </a:xfrm>
        </p:spPr>
        <p:txBody>
          <a:bodyPr/>
          <a:lstStyle/>
          <a:p>
            <a:r>
              <a:rPr lang="en-US" altLang="zh-CN" dirty="0"/>
              <a:t>2014</a:t>
            </a:r>
            <a:r>
              <a:rPr lang="zh-CN" altLang="en-US" dirty="0"/>
              <a:t>级船舶与海洋工程 谭伟聪</a:t>
            </a:r>
            <a:endParaRPr lang="en-US" altLang="zh-CN" dirty="0"/>
          </a:p>
          <a:p>
            <a:r>
              <a:rPr lang="zh-CN" altLang="en-US" dirty="0"/>
              <a:t>导师：朱良生教授</a:t>
            </a:r>
            <a:endParaRPr lang="en-US" altLang="zh-CN" dirty="0"/>
          </a:p>
          <a:p>
            <a:r>
              <a:rPr lang="zh-CN" altLang="en-US" dirty="0"/>
              <a:t>日期：</a:t>
            </a:r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7</a:t>
            </a:r>
            <a:r>
              <a:rPr lang="zh-CN" altLang="en-US" dirty="0"/>
              <a:t>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82ADD0-67FD-4855-9179-6EE669279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200" y="414867"/>
            <a:ext cx="4673599" cy="194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741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56A59-437A-4C86-8753-79624375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BB6BDA-BEB7-48C7-8703-48DE20945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zh-CN" altLang="en-US" sz="2800" dirty="0"/>
              <a:t>绪论</a:t>
            </a:r>
            <a:endParaRPr lang="en-US" altLang="zh-CN" sz="2800" dirty="0"/>
          </a:p>
          <a:p>
            <a:r>
              <a:rPr lang="zh-CN" altLang="en-US" sz="2800" dirty="0"/>
              <a:t>研究方法及技术路线</a:t>
            </a:r>
            <a:endParaRPr lang="en-US" altLang="zh-CN" sz="2800" dirty="0"/>
          </a:p>
          <a:p>
            <a:r>
              <a:rPr lang="zh-CN" altLang="en-US" sz="2800" dirty="0"/>
              <a:t>喀麦隆外海波浪特征分析</a:t>
            </a:r>
            <a:endParaRPr lang="en-US" altLang="zh-CN" sz="2800" dirty="0"/>
          </a:p>
          <a:p>
            <a:r>
              <a:rPr lang="zh-CN" altLang="en-US" sz="2800" dirty="0"/>
              <a:t>结论</a:t>
            </a:r>
            <a:endParaRPr lang="en-US" altLang="zh-CN" sz="2800" dirty="0"/>
          </a:p>
          <a:p>
            <a:r>
              <a:rPr lang="zh-CN" altLang="en-US" sz="2800" dirty="0"/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3210116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AEC5966-BDC1-495C-9E28-7307DBF6D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765839"/>
            <a:ext cx="10353761" cy="1326321"/>
          </a:xfrm>
        </p:spPr>
        <p:txBody>
          <a:bodyPr>
            <a:normAutofit/>
          </a:bodyPr>
          <a:lstStyle/>
          <a:p>
            <a:r>
              <a:rPr lang="zh-CN" altLang="en-US" sz="8000" dirty="0"/>
              <a:t>绪论</a:t>
            </a:r>
          </a:p>
        </p:txBody>
      </p:sp>
    </p:spTree>
    <p:extLst>
      <p:ext uri="{BB962C8B-B14F-4D97-AF65-F5344CB8AC3E}">
        <p14:creationId xmlns:p14="http://schemas.microsoft.com/office/powerpoint/2010/main" val="1115713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5C048-53F6-44C3-8247-1EBC39BEB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研究背景及意义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FCCA76-34C9-4B55-809E-43C6DD2EA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zh-CN" altLang="en-US" sz="3200" dirty="0"/>
              <a:t>几内亚湾丰富的油气资源开发潜力</a:t>
            </a:r>
            <a:endParaRPr lang="en-US" altLang="zh-CN" sz="3200" dirty="0"/>
          </a:p>
          <a:p>
            <a:r>
              <a:rPr lang="zh-CN" altLang="en-US" sz="3200" dirty="0"/>
              <a:t>目前针对该海区的波浪特征研究较少</a:t>
            </a:r>
            <a:endParaRPr lang="en-US" altLang="zh-CN" sz="3200" dirty="0"/>
          </a:p>
          <a:p>
            <a:r>
              <a:rPr lang="zh-CN" altLang="en-US" sz="3200" dirty="0"/>
              <a:t>对进一步探究南大西洋的波浪特征有一定意义</a:t>
            </a:r>
          </a:p>
        </p:txBody>
      </p:sp>
    </p:spTree>
    <p:extLst>
      <p:ext uri="{BB962C8B-B14F-4D97-AF65-F5344CB8AC3E}">
        <p14:creationId xmlns:p14="http://schemas.microsoft.com/office/powerpoint/2010/main" val="1206977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5C048-53F6-44C3-8247-1EBC39BEB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国内外研究现状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FCCA76-34C9-4B55-809E-43C6DD2EA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zh-CN" altLang="en-US" sz="3200" dirty="0"/>
              <a:t>主要问题：目前专项研究较少</a:t>
            </a:r>
            <a:endParaRPr lang="en-US" altLang="zh-CN" sz="3200" dirty="0"/>
          </a:p>
          <a:p>
            <a:r>
              <a:rPr lang="zh-CN" altLang="en-US" sz="3200" dirty="0"/>
              <a:t>主要参考其他海域研究方法</a:t>
            </a:r>
            <a:endParaRPr lang="en-US" altLang="zh-CN" sz="3200" dirty="0"/>
          </a:p>
          <a:p>
            <a:r>
              <a:rPr lang="zh-CN" altLang="en-US" sz="3200" dirty="0"/>
              <a:t>进行统计，分析波浪特征值</a:t>
            </a:r>
          </a:p>
        </p:txBody>
      </p:sp>
    </p:spTree>
    <p:extLst>
      <p:ext uri="{BB962C8B-B14F-4D97-AF65-F5344CB8AC3E}">
        <p14:creationId xmlns:p14="http://schemas.microsoft.com/office/powerpoint/2010/main" val="4236663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AEC5966-BDC1-495C-9E28-7307DBF6D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765839"/>
            <a:ext cx="10353761" cy="1326321"/>
          </a:xfrm>
        </p:spPr>
        <p:txBody>
          <a:bodyPr>
            <a:normAutofit/>
          </a:bodyPr>
          <a:lstStyle/>
          <a:p>
            <a:r>
              <a:rPr lang="zh-CN" altLang="en-US" sz="8000" dirty="0"/>
              <a:t>研究方法及技术路线</a:t>
            </a:r>
            <a:endParaRPr lang="en-US" altLang="zh-CN" sz="8000" dirty="0"/>
          </a:p>
        </p:txBody>
      </p:sp>
    </p:spTree>
    <p:extLst>
      <p:ext uri="{BB962C8B-B14F-4D97-AF65-F5344CB8AC3E}">
        <p14:creationId xmlns:p14="http://schemas.microsoft.com/office/powerpoint/2010/main" val="2183018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3EEFC30-C94D-4258-AF90-9F3F09382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研究技术路线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12A219-56FD-4D75-AF60-3078AF6EC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zh-CN" altLang="en-US" dirty="0"/>
              <a:t>数据预处理</a:t>
            </a:r>
            <a:endParaRPr lang="en-US" altLang="zh-CN" dirty="0"/>
          </a:p>
          <a:p>
            <a:r>
              <a:rPr lang="zh-CN" altLang="en-US" dirty="0"/>
              <a:t>分季及不分季均值分析</a:t>
            </a:r>
            <a:endParaRPr lang="en-US" altLang="zh-CN" dirty="0"/>
          </a:p>
          <a:p>
            <a:r>
              <a:rPr lang="zh-CN" altLang="en-US" dirty="0"/>
              <a:t>强浪分析</a:t>
            </a:r>
            <a:endParaRPr lang="en-US" altLang="zh-CN" dirty="0"/>
          </a:p>
          <a:p>
            <a:r>
              <a:rPr lang="zh-CN" altLang="en-US" dirty="0"/>
              <a:t>逐浪时间过程</a:t>
            </a:r>
            <a:endParaRPr lang="en-US" altLang="zh-CN" dirty="0"/>
          </a:p>
          <a:p>
            <a:r>
              <a:rPr lang="zh-CN" altLang="en-US" dirty="0"/>
              <a:t>特征值相关性分析</a:t>
            </a:r>
            <a:endParaRPr lang="en-US" altLang="zh-CN" dirty="0"/>
          </a:p>
          <a:p>
            <a:r>
              <a:rPr lang="zh-CN" altLang="en-US" dirty="0"/>
              <a:t>大浪分析</a:t>
            </a:r>
          </a:p>
        </p:txBody>
      </p:sp>
    </p:spTree>
    <p:extLst>
      <p:ext uri="{BB962C8B-B14F-4D97-AF65-F5344CB8AC3E}">
        <p14:creationId xmlns:p14="http://schemas.microsoft.com/office/powerpoint/2010/main" val="2707960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3EEFC30-C94D-4258-AF90-9F3F09382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/>
              <a:t>程序语言简介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12A219-56FD-4D75-AF60-3078AF6EC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0776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TM04033921[[fn=花纹]]</Template>
  <TotalTime>548</TotalTime>
  <Words>118</Words>
  <Application>Microsoft Office PowerPoint</Application>
  <PresentationFormat>宽屏</PresentationFormat>
  <Paragraphs>28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Bookman Old Style</vt:lpstr>
      <vt:lpstr>Rockwell</vt:lpstr>
      <vt:lpstr>Damask</vt:lpstr>
      <vt:lpstr>毕业论文答辩 《喀麦隆外海波浪特性分析》</vt:lpstr>
      <vt:lpstr>目录</vt:lpstr>
      <vt:lpstr>绪论</vt:lpstr>
      <vt:lpstr>研究背景及意义</vt:lpstr>
      <vt:lpstr>国内外研究现状</vt:lpstr>
      <vt:lpstr>研究方法及技术路线</vt:lpstr>
      <vt:lpstr>研究技术路线</vt:lpstr>
      <vt:lpstr>Python程序语言简介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毕业论文答辩</dc:title>
  <dc:creator>Waicong Tam</dc:creator>
  <cp:lastModifiedBy>Waicong Tam</cp:lastModifiedBy>
  <cp:revision>17</cp:revision>
  <dcterms:created xsi:type="dcterms:W3CDTF">2018-06-05T05:07:25Z</dcterms:created>
  <dcterms:modified xsi:type="dcterms:W3CDTF">2018-06-05T16:44:10Z</dcterms:modified>
</cp:coreProperties>
</file>