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129C"/>
    <a:srgbClr val="221673"/>
    <a:srgbClr val="162040"/>
    <a:srgbClr val="1017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AA67C0-47F7-48D2-95BB-A563CCD4B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B17C336-EC8E-45CD-BD85-05506DAC6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72E793-F5A7-4F6A-AA11-707541569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5BE9E-A5B0-4781-BEB9-AAE47FA919AE}" type="datetimeFigureOut">
              <a:rPr lang="fr-FR" smtClean="0"/>
              <a:t>07/03/2025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168E9D-FDA5-4705-98DC-6412F6EC2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3CAE60-1802-41B9-BDFC-9350A05D1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9D00-7209-4D1E-8C42-176F6A7836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5065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2040C7-BE82-4881-B107-60D5E344C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AA0D43E-ADE6-489C-8B1B-2E281D7CB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A8E5AB-773F-49C8-A9A2-051DB1C42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5BE9E-A5B0-4781-BEB9-AAE47FA919AE}" type="datetimeFigureOut">
              <a:rPr lang="fr-FR" smtClean="0"/>
              <a:t>07/03/2025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D92446-925F-48B2-AACC-05E4B2E57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7C2416-AB89-4C5A-AC41-F557DF19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9D00-7209-4D1E-8C42-176F6A7836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062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FAAEE1C-D347-4EAD-9FD4-A6AC464508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1DE7CE1-50C2-4B8E-8156-003F953A2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1A12BC-EA8C-4C58-B1DB-C1F9B27BA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5BE9E-A5B0-4781-BEB9-AAE47FA919AE}" type="datetimeFigureOut">
              <a:rPr lang="fr-FR" smtClean="0"/>
              <a:t>07/03/2025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49BD58-733B-47DB-9D54-7AF094F92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5B4B15-F5D1-4228-BBE1-1998AE191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9D00-7209-4D1E-8C42-176F6A7836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721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26A961-411A-493A-B90E-A30104EE5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350FB2-B294-44C6-9D0A-65EDAC306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3D8C1B-3996-4DEC-B737-99FBC687B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5BE9E-A5B0-4781-BEB9-AAE47FA919AE}" type="datetimeFigureOut">
              <a:rPr lang="fr-FR" smtClean="0"/>
              <a:t>07/03/2025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011D29-0C59-4F16-BB8E-CBB1E19CE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C72F5A-121E-4261-A43E-C3FCF8C8C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9D00-7209-4D1E-8C42-176F6A7836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704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D770B2-E7E2-41CC-8409-EBA547BFD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453BB2-98AA-4F80-9161-419C8B34A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0A7BD5-328A-4347-911E-BE929423A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5BE9E-A5B0-4781-BEB9-AAE47FA919AE}" type="datetimeFigureOut">
              <a:rPr lang="fr-FR" smtClean="0"/>
              <a:t>07/03/2025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E33F68-FA81-45BE-9C3B-C895930E5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487049-1456-44A1-BE6D-B11477EBF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9D00-7209-4D1E-8C42-176F6A7836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99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912FE7-E574-4CF3-92B7-B574E49FE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C259A9-BB02-4225-840B-924C911C6E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0BFD67A-07A3-480C-B766-3896B2598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DBA66F8-043C-4976-B21A-A505071E8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5BE9E-A5B0-4781-BEB9-AAE47FA919AE}" type="datetimeFigureOut">
              <a:rPr lang="fr-FR" smtClean="0"/>
              <a:t>07/03/2025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9D1BFFB-AF74-4210-A984-2797F7B0B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0DA107-D77A-4DAF-A422-0C4513EC1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9D00-7209-4D1E-8C42-176F6A7836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65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FEE95A-4E63-4BD7-BFD1-7305C78BD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0B493A-C474-4A3F-A648-5369D31ED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D0E6A01-B7BD-4158-BAB7-CCFC0E9CC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AA10326-DB6B-4FF1-911B-E64B7ED325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E158787-F2CC-410B-BC62-A5FB8FA246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8DECED8-0B81-4CF1-9780-68FE9BDDF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5BE9E-A5B0-4781-BEB9-AAE47FA919AE}" type="datetimeFigureOut">
              <a:rPr lang="fr-FR" smtClean="0"/>
              <a:t>07/03/2025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7E33B98-CAB7-4387-A02E-D78FA4136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A3F0294-8FBE-4573-921A-6C1798B13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9D00-7209-4D1E-8C42-176F6A7836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4815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80A08C-AC78-4AD6-8958-E49F12B5D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099BEE-2EBE-4DAF-83CC-C3B34128E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5BE9E-A5B0-4781-BEB9-AAE47FA919AE}" type="datetimeFigureOut">
              <a:rPr lang="fr-FR" smtClean="0"/>
              <a:t>07/03/2025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CC3FE1-F953-4715-A04F-AF91062AF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F58FE5B-49DD-466A-88B5-5D0CA6A79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9D00-7209-4D1E-8C42-176F6A7836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8026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D56ECD5-F12A-49DA-9528-0E153901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5BE9E-A5B0-4781-BEB9-AAE47FA919AE}" type="datetimeFigureOut">
              <a:rPr lang="fr-FR" smtClean="0"/>
              <a:t>07/03/2025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27A8C92-61A8-4E88-941D-5C5838989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7F19289-2327-49FC-93A3-AEA8721F4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9D00-7209-4D1E-8C42-176F6A7836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196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9339C5-8F6D-4B10-BC11-82F054AC1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DA96D8-ACD7-4F38-850D-2697918B2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F8AB4F9-46AA-4711-BA38-8FE40FC69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334C76-9AEA-445B-AC3B-F1258F461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5BE9E-A5B0-4781-BEB9-AAE47FA919AE}" type="datetimeFigureOut">
              <a:rPr lang="fr-FR" smtClean="0"/>
              <a:t>07/03/2025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5941CC-9720-4077-AD2B-029B2D997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8DAEC78-4F9A-4C89-9C3F-9FF912E74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9D00-7209-4D1E-8C42-176F6A7836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0495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2F9BC3-D22D-4787-92C7-A21F7C95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B61E49F-F714-4623-B6CE-999866725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33925DC-906C-415B-A8D4-62E9EE1F5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0716C92-882E-4030-9FFB-2F6EEBAE7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5BE9E-A5B0-4781-BEB9-AAE47FA919AE}" type="datetimeFigureOut">
              <a:rPr lang="fr-FR" smtClean="0"/>
              <a:t>07/03/2025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82D009B-5135-440F-A448-B6CA6C241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F65A52-CFB4-4376-9F1D-39C53A209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9D00-7209-4D1E-8C42-176F6A7836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1384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7EF4D02-8332-4EFA-B543-C79AB14EE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812DBD-9872-47BD-9EC1-FD018211B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8205EA-D55F-493B-9398-340614AD9F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5BE9E-A5B0-4781-BEB9-AAE47FA919AE}" type="datetimeFigureOut">
              <a:rPr lang="fr-FR" smtClean="0"/>
              <a:t>07/03/2025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EBF6ED-904A-4132-9475-62C48B3F15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FC2CF2-782C-4E6A-8383-9B5BBD0D5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F9D00-7209-4D1E-8C42-176F6A7836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1876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7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A36FACA4-3F8A-4DCC-BE4A-BDC351CF49D6}"/>
              </a:ext>
            </a:extLst>
          </p:cNvPr>
          <p:cNvSpPr/>
          <p:nvPr/>
        </p:nvSpPr>
        <p:spPr>
          <a:xfrm>
            <a:off x="0" y="1006475"/>
            <a:ext cx="4495038" cy="1152144"/>
          </a:xfrm>
          <a:prstGeom prst="roundRect">
            <a:avLst/>
          </a:prstGeom>
          <a:gradFill flip="none" rotWithShape="1">
            <a:gsLst>
              <a:gs pos="0">
                <a:srgbClr val="162040"/>
              </a:gs>
              <a:gs pos="100000">
                <a:srgbClr val="A6129C"/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rgbClr val="101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0A68D416-A908-4267-8E78-0FB0FE1A8386}"/>
              </a:ext>
            </a:extLst>
          </p:cNvPr>
          <p:cNvSpPr/>
          <p:nvPr/>
        </p:nvSpPr>
        <p:spPr>
          <a:xfrm>
            <a:off x="0" y="2204656"/>
            <a:ext cx="8421624" cy="2445529"/>
          </a:xfrm>
          <a:prstGeom prst="roundRect">
            <a:avLst>
              <a:gd name="adj" fmla="val 9937"/>
            </a:avLst>
          </a:prstGeom>
          <a:solidFill>
            <a:srgbClr val="162040"/>
          </a:solidFill>
          <a:ln>
            <a:solidFill>
              <a:srgbClr val="101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E63FA1A-2F24-4EBA-9AC3-46AF0082E746}"/>
              </a:ext>
            </a:extLst>
          </p:cNvPr>
          <p:cNvSpPr/>
          <p:nvPr/>
        </p:nvSpPr>
        <p:spPr>
          <a:xfrm>
            <a:off x="4555235" y="960438"/>
            <a:ext cx="7516368" cy="3689748"/>
          </a:xfrm>
          <a:prstGeom prst="roundRect">
            <a:avLst>
              <a:gd name="adj" fmla="val 9937"/>
            </a:avLst>
          </a:prstGeom>
          <a:solidFill>
            <a:srgbClr val="162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4222225A-D7B9-487B-BD05-7574171B57E1}"/>
              </a:ext>
            </a:extLst>
          </p:cNvPr>
          <p:cNvSpPr/>
          <p:nvPr/>
        </p:nvSpPr>
        <p:spPr>
          <a:xfrm>
            <a:off x="-1" y="4788569"/>
            <a:ext cx="12071603" cy="2065214"/>
          </a:xfrm>
          <a:prstGeom prst="roundRect">
            <a:avLst>
              <a:gd name="adj" fmla="val 9937"/>
            </a:avLst>
          </a:prstGeom>
          <a:solidFill>
            <a:srgbClr val="162040"/>
          </a:solidFill>
          <a:ln>
            <a:solidFill>
              <a:srgbClr val="101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5153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7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7B38F3-8124-46C5-915F-514F3C3C5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30615189-A920-4BF7-B188-88BD2DC239BF}"/>
              </a:ext>
            </a:extLst>
          </p:cNvPr>
          <p:cNvSpPr/>
          <p:nvPr/>
        </p:nvSpPr>
        <p:spPr>
          <a:xfrm>
            <a:off x="0" y="714150"/>
            <a:ext cx="3749040" cy="6143849"/>
          </a:xfrm>
          <a:prstGeom prst="roundRect">
            <a:avLst>
              <a:gd name="adj" fmla="val 10569"/>
            </a:avLst>
          </a:prstGeom>
          <a:gradFill flip="none" rotWithShape="1">
            <a:gsLst>
              <a:gs pos="0">
                <a:srgbClr val="162040"/>
              </a:gs>
              <a:gs pos="100000">
                <a:srgbClr val="A6129C"/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rgbClr val="101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99B0B047-A6A7-41EF-80BE-3FA07C5CC49F}"/>
              </a:ext>
            </a:extLst>
          </p:cNvPr>
          <p:cNvSpPr/>
          <p:nvPr/>
        </p:nvSpPr>
        <p:spPr>
          <a:xfrm>
            <a:off x="3802380" y="681037"/>
            <a:ext cx="8295132" cy="6143848"/>
          </a:xfrm>
          <a:prstGeom prst="roundRect">
            <a:avLst>
              <a:gd name="adj" fmla="val 2954"/>
            </a:avLst>
          </a:prstGeom>
          <a:solidFill>
            <a:srgbClr val="162040"/>
          </a:solidFill>
          <a:ln>
            <a:solidFill>
              <a:srgbClr val="101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346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0</Words>
  <Application>Microsoft Office PowerPoint</Application>
  <PresentationFormat>Grand écran</PresentationFormat>
  <Paragraphs>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wail Bensouda</dc:creator>
  <cp:lastModifiedBy>wail Bensouda</cp:lastModifiedBy>
  <cp:revision>2</cp:revision>
  <dcterms:created xsi:type="dcterms:W3CDTF">2025-03-07T15:01:22Z</dcterms:created>
  <dcterms:modified xsi:type="dcterms:W3CDTF">2025-03-07T15:08:12Z</dcterms:modified>
</cp:coreProperties>
</file>