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1602-2EAF-15A9-228F-639CDFD79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B8D11-7C27-2F2A-1CCE-29E926F42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4B8E-ED15-C3DA-0BBF-87710ACD9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C203-E192-3548-A85C-7B13A22EA94C}" type="datetimeFigureOut">
              <a:rPr lang="en-AU" smtClean="0"/>
              <a:t>23/7/2024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043C4-C63A-E0B3-77EA-5A781518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E7B6A-2AF8-F7C5-D455-9381C7E6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2936-7F26-D74A-8BE1-576152949C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888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FF384-B6FF-F1C5-010B-8319B584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4A970-5DE1-430C-62F4-726245B55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4A133-B0BD-D13C-4FC4-6DEFCD13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C203-E192-3548-A85C-7B13A22EA94C}" type="datetimeFigureOut">
              <a:rPr lang="en-AU" smtClean="0"/>
              <a:t>23/7/2024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6FE77-772F-0C77-D988-94F12A4A6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2F138-D3C0-42A3-F42E-4C321ACF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2936-7F26-D74A-8BE1-576152949C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977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DB4759-0820-6C10-182B-A1AC8C8D9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5A3A4-A6E0-C071-537B-BBCDEAE6C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D5756-1450-4666-EB06-A27A3C98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C203-E192-3548-A85C-7B13A22EA94C}" type="datetimeFigureOut">
              <a:rPr lang="en-AU" smtClean="0"/>
              <a:t>23/7/2024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320A7-6633-43BA-015C-684C79045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25B92-50B7-CBA6-71F3-AEC48582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2936-7F26-D74A-8BE1-576152949C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367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5D8A-3502-7671-3B19-9602D7E6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6F787-B65C-CB3F-77B3-D32C9BBBD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D076F-AAD9-1056-48A7-C3E2919B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C203-E192-3548-A85C-7B13A22EA94C}" type="datetimeFigureOut">
              <a:rPr lang="en-AU" smtClean="0"/>
              <a:t>23/7/2024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444EC-4362-7A08-2BD9-2422C578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1462B-9583-B24C-B90A-2459DFDD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2936-7F26-D74A-8BE1-576152949C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02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B9CD-2BCE-556C-5489-880CAE169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DCDCB-CB8E-DB24-39CB-2E5B2894E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90664-FCA3-9610-EF5D-73FA718D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C203-E192-3548-A85C-7B13A22EA94C}" type="datetimeFigureOut">
              <a:rPr lang="en-AU" smtClean="0"/>
              <a:t>23/7/2024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28317-B370-9F12-E150-107E7F0E8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F2172-FBC2-A4BB-412E-C90EEDB6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2936-7F26-D74A-8BE1-576152949C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440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BC7BB-6512-57D9-107B-82FD96E2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0B929-F7F6-F1C9-0353-4AFE0547A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87937-B688-68F7-90FD-BA0F6EE42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48163-19EB-B732-F1D7-0785C11E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C203-E192-3548-A85C-7B13A22EA94C}" type="datetimeFigureOut">
              <a:rPr lang="en-AU" smtClean="0"/>
              <a:t>23/7/2024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E23A9-DA4E-BD09-0C6B-21FE0B32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8CD60-9D18-4CDF-01DF-ECA1FCA2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2936-7F26-D74A-8BE1-576152949C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752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0321-9C01-FF93-8636-CDA5D506F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021F2-3123-4959-4111-CC7ED3909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A1BD1-FF94-4262-6990-88BB53C64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1BF7D-07D8-07D1-6B52-8C7A995B0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160623-10C1-C225-AAE5-63E7D7657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48CF9B-4F2A-4DB5-E3F2-1105F4AD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C203-E192-3548-A85C-7B13A22EA94C}" type="datetimeFigureOut">
              <a:rPr lang="en-AU" smtClean="0"/>
              <a:t>23/7/2024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9EBE4C-E872-E3CF-4481-229E7F52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AC9854-3E84-1FB8-0A80-D18DBEBE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2936-7F26-D74A-8BE1-576152949C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04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A4146-B3EA-5EE3-0CE9-8FE8CD4B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D9610-A91D-1134-AD16-2D1C6166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C203-E192-3548-A85C-7B13A22EA94C}" type="datetimeFigureOut">
              <a:rPr lang="en-AU" smtClean="0"/>
              <a:t>23/7/2024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3B554-3EF5-345C-A1A2-07034340A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803D8-CBF9-F462-6048-351140F4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2936-7F26-D74A-8BE1-576152949C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506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175D4-0FAE-018D-5814-75A64F12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C203-E192-3548-A85C-7B13A22EA94C}" type="datetimeFigureOut">
              <a:rPr lang="en-AU" smtClean="0"/>
              <a:t>23/7/2024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84C3CE-C018-324D-E46C-3EA5AB55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A0EBD-8D7E-167F-63B6-938297CE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2936-7F26-D74A-8BE1-576152949C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374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E3439-DE58-9BFC-CFA5-78FE464B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9BEF3-73AC-54D0-0965-67475B005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6CBCB-E08B-C822-E745-DAA8775DD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D5160-A427-FA7F-44C8-20290EB4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C203-E192-3548-A85C-7B13A22EA94C}" type="datetimeFigureOut">
              <a:rPr lang="en-AU" smtClean="0"/>
              <a:t>23/7/2024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88447-6A64-6ABD-4340-C42754A6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EFB17-FD98-A0AC-9ECD-4E1D97A7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2936-7F26-D74A-8BE1-576152949C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274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7FD07-D46D-A585-CF4E-A9912A8D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469727-1E68-DB70-31A6-280D5A50B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A60C4-F091-63A5-04AA-D31E05BBE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E6500-F6DF-FCDB-CFD5-3225A884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C203-E192-3548-A85C-7B13A22EA94C}" type="datetimeFigureOut">
              <a:rPr lang="en-AU" smtClean="0"/>
              <a:t>23/7/2024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01826-73A2-9387-8E15-51498FB5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CCFD6-9FA9-23E1-B170-A08625E6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D2936-7F26-D74A-8BE1-576152949C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422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67EFC5-89D4-1DFF-0185-EF0D9AEB7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55583-8CC0-A287-AD79-ED0701232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7780C-1548-9781-A3CF-1A845FE40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E8C203-E192-3548-A85C-7B13A22EA94C}" type="datetimeFigureOut">
              <a:rPr lang="en-AU" smtClean="0"/>
              <a:t>23/7/2024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FA5C5-B4B9-14FF-9FC0-30110A110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939EA-7458-3CD6-C26E-ACBCBBE83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BD2936-7F26-D74A-8BE1-576152949C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743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454B82EB-8F52-3B57-DB5A-753006E5A0E2}"/>
              </a:ext>
            </a:extLst>
          </p:cNvPr>
          <p:cNvGrpSpPr/>
          <p:nvPr/>
        </p:nvGrpSpPr>
        <p:grpSpPr>
          <a:xfrm>
            <a:off x="1109926" y="1143741"/>
            <a:ext cx="3086100" cy="3086100"/>
            <a:chOff x="1185563" y="1134250"/>
            <a:chExt cx="3086100" cy="3086100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791D2DA8-9189-1A81-E772-006C1CE83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5563" y="1134250"/>
              <a:ext cx="3086100" cy="3086100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AC4C736-6806-8D29-8437-5EF3F775E5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1546" y="1433458"/>
              <a:ext cx="254133" cy="254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CDEC9F1A-4623-916F-B192-92E7F5097A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6713" y="2550233"/>
              <a:ext cx="254133" cy="254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A5A50B79-5EE7-2AAC-C9DC-DE54F76EAF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000" y="2550232"/>
              <a:ext cx="254133" cy="254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BB9D7585-A4F2-74CF-7066-8CE455EF51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1545" y="3642612"/>
              <a:ext cx="254133" cy="254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9812F7E-5D1B-4044-C38D-960FBA5AAE40}"/>
              </a:ext>
            </a:extLst>
          </p:cNvPr>
          <p:cNvGrpSpPr/>
          <p:nvPr/>
        </p:nvGrpSpPr>
        <p:grpSpPr>
          <a:xfrm>
            <a:off x="9077765" y="715575"/>
            <a:ext cx="3048745" cy="5935113"/>
            <a:chOff x="9077765" y="715575"/>
            <a:chExt cx="3048745" cy="5935113"/>
          </a:xfrm>
        </p:grpSpPr>
        <p:pic>
          <p:nvPicPr>
            <p:cNvPr id="3" name="Picture 2" descr="A drawing of a building&#10;&#10;Description automatically generated">
              <a:extLst>
                <a:ext uri="{FF2B5EF4-FFF2-40B4-BE49-F238E27FC236}">
                  <a16:creationId xmlns:a16="http://schemas.microsoft.com/office/drawing/2014/main" id="{A0937F5E-45A2-2F7F-AA82-53DAFB882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60347" y="715575"/>
              <a:ext cx="2883963" cy="5935113"/>
            </a:xfrm>
            <a:prstGeom prst="rect">
              <a:avLst/>
            </a:prstGeom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EE452328-B362-6CB2-B670-3FBF44407A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83559" y="1000464"/>
              <a:ext cx="254133" cy="254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77219C15-9DD3-2EA6-C810-2A4FDA8F23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3584" y="6015358"/>
              <a:ext cx="254133" cy="254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081A6114-33E5-F7A1-F2A2-249D766D61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7767" y="1916788"/>
              <a:ext cx="254133" cy="254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D97EFBAE-92D3-1B7F-60C7-4D829963B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7766" y="2812667"/>
              <a:ext cx="254133" cy="254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131C383B-B155-77C9-7B58-4E7C3F07AD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7766" y="3683131"/>
              <a:ext cx="254133" cy="254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357FECBC-E3A3-4580-313D-868F264875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7765" y="4528701"/>
              <a:ext cx="254133" cy="254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7A36204F-4F2E-02A1-8843-B5A673538D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69947" y="4528701"/>
              <a:ext cx="254133" cy="254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6AFA2EB2-F2D1-5C05-CA74-F3E7B80C8A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64147" y="3639578"/>
              <a:ext cx="254133" cy="254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1AB28C92-86A6-49B5-EE59-C5A95329CC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69948" y="2812667"/>
              <a:ext cx="254133" cy="254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7C4E1BB1-66E3-C9CE-4D2E-C81D63414D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2377" y="1908537"/>
              <a:ext cx="254133" cy="254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A54310ED-C181-B657-4ED9-3201158D5C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83559" y="2457926"/>
              <a:ext cx="254133" cy="254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936C7F42-CE94-4522-B475-D9C232502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83558" y="3954055"/>
              <a:ext cx="254133" cy="254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26F86A4-8669-D648-328C-82FECDDEBB51}"/>
              </a:ext>
            </a:extLst>
          </p:cNvPr>
          <p:cNvGrpSpPr/>
          <p:nvPr/>
        </p:nvGrpSpPr>
        <p:grpSpPr>
          <a:xfrm>
            <a:off x="5444356" y="1159650"/>
            <a:ext cx="3086100" cy="3060700"/>
            <a:chOff x="5444356" y="1159650"/>
            <a:chExt cx="3086100" cy="306070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362D579-2291-D099-61EB-256848C5DD5F}"/>
                </a:ext>
              </a:extLst>
            </p:cNvPr>
            <p:cNvGrpSpPr/>
            <p:nvPr/>
          </p:nvGrpSpPr>
          <p:grpSpPr>
            <a:xfrm>
              <a:off x="5444356" y="1159650"/>
              <a:ext cx="3086100" cy="3060700"/>
              <a:chOff x="5444356" y="1159650"/>
              <a:chExt cx="3086100" cy="3060700"/>
            </a:xfrm>
          </p:grpSpPr>
          <p:pic>
            <p:nvPicPr>
              <p:cNvPr id="7" name="Picture 6" descr="A diagram of a square with blue lines&#10;&#10;Description automatically generated">
                <a:extLst>
                  <a:ext uri="{FF2B5EF4-FFF2-40B4-BE49-F238E27FC236}">
                    <a16:creationId xmlns:a16="http://schemas.microsoft.com/office/drawing/2014/main" id="{9D228F39-5719-E014-3FEB-70C61FE8DA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44356" y="1159650"/>
                <a:ext cx="3086100" cy="3060700"/>
              </a:xfrm>
              <a:prstGeom prst="rect">
                <a:avLst/>
              </a:prstGeom>
            </p:spPr>
          </p:pic>
          <p:pic>
            <p:nvPicPr>
              <p:cNvPr id="14" name="Picture 2">
                <a:extLst>
                  <a:ext uri="{FF2B5EF4-FFF2-40B4-BE49-F238E27FC236}">
                    <a16:creationId xmlns:a16="http://schemas.microsoft.com/office/drawing/2014/main" id="{31A0D4A9-EE37-5E2D-DF52-019B558634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73887" y="1699603"/>
                <a:ext cx="254133" cy="2541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>
                <a:extLst>
                  <a:ext uri="{FF2B5EF4-FFF2-40B4-BE49-F238E27FC236}">
                    <a16:creationId xmlns:a16="http://schemas.microsoft.com/office/drawing/2014/main" id="{D53DF6D9-C2EB-5FB8-8F14-394E501AA1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73887" y="3429000"/>
                <a:ext cx="254133" cy="2541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>
                <a:extLst>
                  <a:ext uri="{FF2B5EF4-FFF2-40B4-BE49-F238E27FC236}">
                    <a16:creationId xmlns:a16="http://schemas.microsoft.com/office/drawing/2014/main" id="{68BFC59D-77B3-FB94-417E-D3E24564B0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9522" y="3428999"/>
                <a:ext cx="254133" cy="2541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6F7CED20-58DE-49B7-3C52-818E0241F9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9522" y="1712345"/>
                <a:ext cx="254133" cy="2541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>
                <a:extLst>
                  <a:ext uri="{FF2B5EF4-FFF2-40B4-BE49-F238E27FC236}">
                    <a16:creationId xmlns:a16="http://schemas.microsoft.com/office/drawing/2014/main" id="{9C8434AA-BB38-D79D-74F6-DEB943FB48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58389" y="1712345"/>
                <a:ext cx="254133" cy="2541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2">
                <a:extLst>
                  <a:ext uri="{FF2B5EF4-FFF2-40B4-BE49-F238E27FC236}">
                    <a16:creationId xmlns:a16="http://schemas.microsoft.com/office/drawing/2014/main" id="{BEA94C2B-DC9A-6DCE-B246-4D867B14BF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36690" y="3428999"/>
                <a:ext cx="254133" cy="2541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>
                <a:extLst>
                  <a:ext uri="{FF2B5EF4-FFF2-40B4-BE49-F238E27FC236}">
                    <a16:creationId xmlns:a16="http://schemas.microsoft.com/office/drawing/2014/main" id="{282A5205-3F60-1A25-5EE6-7662A2389E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34551" y="3896745"/>
                <a:ext cx="254133" cy="2541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>
                <a:extLst>
                  <a:ext uri="{FF2B5EF4-FFF2-40B4-BE49-F238E27FC236}">
                    <a16:creationId xmlns:a16="http://schemas.microsoft.com/office/drawing/2014/main" id="{FDFBDDE6-8776-17B7-73DF-2610704379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34551" y="1179325"/>
                <a:ext cx="254133" cy="2541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>
                <a:extLst>
                  <a:ext uri="{FF2B5EF4-FFF2-40B4-BE49-F238E27FC236}">
                    <a16:creationId xmlns:a16="http://schemas.microsoft.com/office/drawing/2014/main" id="{B07D9E71-893A-7856-4C48-A378C3E47F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68933" y="1179325"/>
                <a:ext cx="254133" cy="2541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>
                <a:extLst>
                  <a:ext uri="{FF2B5EF4-FFF2-40B4-BE49-F238E27FC236}">
                    <a16:creationId xmlns:a16="http://schemas.microsoft.com/office/drawing/2014/main" id="{F5E6BCDE-956D-C275-CA0E-9C47DCD905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68933" y="3896744"/>
                <a:ext cx="254133" cy="2541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06F5FCB3-BC19-06DE-056A-2BCEB218C3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8932" y="2558534"/>
              <a:ext cx="254133" cy="254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E3B79FE1-51A2-EA0B-E020-354EE0179E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4550" y="2558534"/>
              <a:ext cx="254133" cy="254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0230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Mak Max</dc:creator>
  <cp:lastModifiedBy>Mak Max</cp:lastModifiedBy>
  <cp:revision>2</cp:revision>
  <dcterms:created xsi:type="dcterms:W3CDTF">2024-07-10T14:36:09Z</dcterms:created>
  <dcterms:modified xsi:type="dcterms:W3CDTF">2024-07-23T14:10:13Z</dcterms:modified>
</cp:coreProperties>
</file>