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8025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4" d="100"/>
          <a:sy n="104" d="100"/>
        </p:scale>
        <p:origin x="28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5192" y="1122363"/>
            <a:ext cx="6632179" cy="2387600"/>
          </a:xfrm>
        </p:spPr>
        <p:txBody>
          <a:bodyPr anchor="b"/>
          <a:lstStyle>
            <a:lvl1pPr algn="ctr"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321" y="3602038"/>
            <a:ext cx="5851922" cy="1655762"/>
          </a:xfrm>
        </p:spPr>
        <p:txBody>
          <a:bodyPr/>
          <a:lstStyle>
            <a:lvl1pPr marL="0" indent="0" algn="ctr">
              <a:buNone/>
              <a:defRPr sz="2048"/>
            </a:lvl1pPr>
            <a:lvl2pPr marL="390129" indent="0" algn="ctr">
              <a:buNone/>
              <a:defRPr sz="1707"/>
            </a:lvl2pPr>
            <a:lvl3pPr marL="780258" indent="0" algn="ctr">
              <a:buNone/>
              <a:defRPr sz="1536"/>
            </a:lvl3pPr>
            <a:lvl4pPr marL="1170386" indent="0" algn="ctr">
              <a:buNone/>
              <a:defRPr sz="1365"/>
            </a:lvl4pPr>
            <a:lvl5pPr marL="1560515" indent="0" algn="ctr">
              <a:buNone/>
              <a:defRPr sz="1365"/>
            </a:lvl5pPr>
            <a:lvl6pPr marL="1950644" indent="0" algn="ctr">
              <a:buNone/>
              <a:defRPr sz="1365"/>
            </a:lvl6pPr>
            <a:lvl7pPr marL="2340773" indent="0" algn="ctr">
              <a:buNone/>
              <a:defRPr sz="1365"/>
            </a:lvl7pPr>
            <a:lvl8pPr marL="2730901" indent="0" algn="ctr">
              <a:buNone/>
              <a:defRPr sz="1365"/>
            </a:lvl8pPr>
            <a:lvl9pPr marL="3121030" indent="0" algn="ctr">
              <a:buNone/>
              <a:defRPr sz="136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573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628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83709" y="365125"/>
            <a:ext cx="168242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427" y="365125"/>
            <a:ext cx="494975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8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89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363" y="1709740"/>
            <a:ext cx="6729711" cy="2852737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2363" y="4589465"/>
            <a:ext cx="6729711" cy="1500187"/>
          </a:xfrm>
        </p:spPr>
        <p:txBody>
          <a:bodyPr/>
          <a:lstStyle>
            <a:lvl1pPr marL="0" indent="0">
              <a:buNone/>
              <a:defRPr sz="2048">
                <a:solidFill>
                  <a:schemeClr val="tx1">
                    <a:tint val="82000"/>
                  </a:schemeClr>
                </a:solidFill>
              </a:defRPr>
            </a:lvl1pPr>
            <a:lvl2pPr marL="390129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2pPr>
            <a:lvl3pPr marL="780258" indent="0">
              <a:buNone/>
              <a:defRPr sz="1536">
                <a:solidFill>
                  <a:schemeClr val="tx1">
                    <a:tint val="82000"/>
                  </a:schemeClr>
                </a:solidFill>
              </a:defRPr>
            </a:lvl3pPr>
            <a:lvl4pPr marL="1170386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4pPr>
            <a:lvl5pPr marL="1560515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5pPr>
            <a:lvl6pPr marL="1950644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6pPr>
            <a:lvl7pPr marL="2340773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7pPr>
            <a:lvl8pPr marL="2730901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8pPr>
            <a:lvl9pPr marL="3121030" indent="0">
              <a:buNone/>
              <a:defRPr sz="136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14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426" y="1825625"/>
            <a:ext cx="3316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048" y="1825625"/>
            <a:ext cx="331608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811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365126"/>
            <a:ext cx="672971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444" y="1681163"/>
            <a:ext cx="3300849" cy="823912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129" indent="0">
              <a:buNone/>
              <a:defRPr sz="1707" b="1"/>
            </a:lvl2pPr>
            <a:lvl3pPr marL="780258" indent="0">
              <a:buNone/>
              <a:defRPr sz="1536" b="1"/>
            </a:lvl3pPr>
            <a:lvl4pPr marL="1170386" indent="0">
              <a:buNone/>
              <a:defRPr sz="1365" b="1"/>
            </a:lvl4pPr>
            <a:lvl5pPr marL="1560515" indent="0">
              <a:buNone/>
              <a:defRPr sz="1365" b="1"/>
            </a:lvl5pPr>
            <a:lvl6pPr marL="1950644" indent="0">
              <a:buNone/>
              <a:defRPr sz="1365" b="1"/>
            </a:lvl6pPr>
            <a:lvl7pPr marL="2340773" indent="0">
              <a:buNone/>
              <a:defRPr sz="1365" b="1"/>
            </a:lvl7pPr>
            <a:lvl8pPr marL="2730901" indent="0">
              <a:buNone/>
              <a:defRPr sz="1365" b="1"/>
            </a:lvl8pPr>
            <a:lvl9pPr marL="3121030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444" y="2505075"/>
            <a:ext cx="330084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0048" y="1681163"/>
            <a:ext cx="3317106" cy="823912"/>
          </a:xfrm>
        </p:spPr>
        <p:txBody>
          <a:bodyPr anchor="b"/>
          <a:lstStyle>
            <a:lvl1pPr marL="0" indent="0">
              <a:buNone/>
              <a:defRPr sz="2048" b="1"/>
            </a:lvl1pPr>
            <a:lvl2pPr marL="390129" indent="0">
              <a:buNone/>
              <a:defRPr sz="1707" b="1"/>
            </a:lvl2pPr>
            <a:lvl3pPr marL="780258" indent="0">
              <a:buNone/>
              <a:defRPr sz="1536" b="1"/>
            </a:lvl3pPr>
            <a:lvl4pPr marL="1170386" indent="0">
              <a:buNone/>
              <a:defRPr sz="1365" b="1"/>
            </a:lvl4pPr>
            <a:lvl5pPr marL="1560515" indent="0">
              <a:buNone/>
              <a:defRPr sz="1365" b="1"/>
            </a:lvl5pPr>
            <a:lvl6pPr marL="1950644" indent="0">
              <a:buNone/>
              <a:defRPr sz="1365" b="1"/>
            </a:lvl6pPr>
            <a:lvl7pPr marL="2340773" indent="0">
              <a:buNone/>
              <a:defRPr sz="1365" b="1"/>
            </a:lvl7pPr>
            <a:lvl8pPr marL="2730901" indent="0">
              <a:buNone/>
              <a:defRPr sz="1365" b="1"/>
            </a:lvl8pPr>
            <a:lvl9pPr marL="3121030" indent="0">
              <a:buNone/>
              <a:defRPr sz="136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50048" y="2505075"/>
            <a:ext cx="331710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09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48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05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457200"/>
            <a:ext cx="2516530" cy="1600200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7105" y="987426"/>
            <a:ext cx="3950048" cy="4873625"/>
          </a:xfrm>
        </p:spPr>
        <p:txBody>
          <a:bodyPr/>
          <a:lstStyle>
            <a:lvl1pPr>
              <a:defRPr sz="2731"/>
            </a:lvl1pPr>
            <a:lvl2pPr>
              <a:defRPr sz="2389"/>
            </a:lvl2pPr>
            <a:lvl3pPr>
              <a:defRPr sz="2048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2057400"/>
            <a:ext cx="2516530" cy="3811588"/>
          </a:xfrm>
        </p:spPr>
        <p:txBody>
          <a:bodyPr/>
          <a:lstStyle>
            <a:lvl1pPr marL="0" indent="0">
              <a:buNone/>
              <a:defRPr sz="1365"/>
            </a:lvl1pPr>
            <a:lvl2pPr marL="390129" indent="0">
              <a:buNone/>
              <a:defRPr sz="1195"/>
            </a:lvl2pPr>
            <a:lvl3pPr marL="780258" indent="0">
              <a:buNone/>
              <a:defRPr sz="1024"/>
            </a:lvl3pPr>
            <a:lvl4pPr marL="1170386" indent="0">
              <a:buNone/>
              <a:defRPr sz="853"/>
            </a:lvl4pPr>
            <a:lvl5pPr marL="1560515" indent="0">
              <a:buNone/>
              <a:defRPr sz="853"/>
            </a:lvl5pPr>
            <a:lvl6pPr marL="1950644" indent="0">
              <a:buNone/>
              <a:defRPr sz="853"/>
            </a:lvl6pPr>
            <a:lvl7pPr marL="2340773" indent="0">
              <a:buNone/>
              <a:defRPr sz="853"/>
            </a:lvl7pPr>
            <a:lvl8pPr marL="2730901" indent="0">
              <a:buNone/>
              <a:defRPr sz="853"/>
            </a:lvl8pPr>
            <a:lvl9pPr marL="3121030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741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42" y="457200"/>
            <a:ext cx="2516530" cy="1600200"/>
          </a:xfrm>
        </p:spPr>
        <p:txBody>
          <a:bodyPr anchor="b"/>
          <a:lstStyle>
            <a:lvl1pPr>
              <a:defRPr sz="27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17105" y="987426"/>
            <a:ext cx="3950048" cy="4873625"/>
          </a:xfrm>
        </p:spPr>
        <p:txBody>
          <a:bodyPr anchor="t"/>
          <a:lstStyle>
            <a:lvl1pPr marL="0" indent="0">
              <a:buNone/>
              <a:defRPr sz="2731"/>
            </a:lvl1pPr>
            <a:lvl2pPr marL="390129" indent="0">
              <a:buNone/>
              <a:defRPr sz="2389"/>
            </a:lvl2pPr>
            <a:lvl3pPr marL="780258" indent="0">
              <a:buNone/>
              <a:defRPr sz="2048"/>
            </a:lvl3pPr>
            <a:lvl4pPr marL="1170386" indent="0">
              <a:buNone/>
              <a:defRPr sz="1707"/>
            </a:lvl4pPr>
            <a:lvl5pPr marL="1560515" indent="0">
              <a:buNone/>
              <a:defRPr sz="1707"/>
            </a:lvl5pPr>
            <a:lvl6pPr marL="1950644" indent="0">
              <a:buNone/>
              <a:defRPr sz="1707"/>
            </a:lvl6pPr>
            <a:lvl7pPr marL="2340773" indent="0">
              <a:buNone/>
              <a:defRPr sz="1707"/>
            </a:lvl7pPr>
            <a:lvl8pPr marL="2730901" indent="0">
              <a:buNone/>
              <a:defRPr sz="1707"/>
            </a:lvl8pPr>
            <a:lvl9pPr marL="3121030" indent="0">
              <a:buNone/>
              <a:defRPr sz="17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7442" y="2057400"/>
            <a:ext cx="2516530" cy="3811588"/>
          </a:xfrm>
        </p:spPr>
        <p:txBody>
          <a:bodyPr/>
          <a:lstStyle>
            <a:lvl1pPr marL="0" indent="0">
              <a:buNone/>
              <a:defRPr sz="1365"/>
            </a:lvl1pPr>
            <a:lvl2pPr marL="390129" indent="0">
              <a:buNone/>
              <a:defRPr sz="1195"/>
            </a:lvl2pPr>
            <a:lvl3pPr marL="780258" indent="0">
              <a:buNone/>
              <a:defRPr sz="1024"/>
            </a:lvl3pPr>
            <a:lvl4pPr marL="1170386" indent="0">
              <a:buNone/>
              <a:defRPr sz="853"/>
            </a:lvl4pPr>
            <a:lvl5pPr marL="1560515" indent="0">
              <a:buNone/>
              <a:defRPr sz="853"/>
            </a:lvl5pPr>
            <a:lvl6pPr marL="1950644" indent="0">
              <a:buNone/>
              <a:defRPr sz="853"/>
            </a:lvl6pPr>
            <a:lvl7pPr marL="2340773" indent="0">
              <a:buNone/>
              <a:defRPr sz="853"/>
            </a:lvl7pPr>
            <a:lvl8pPr marL="2730901" indent="0">
              <a:buNone/>
              <a:defRPr sz="853"/>
            </a:lvl8pPr>
            <a:lvl9pPr marL="3121030" indent="0">
              <a:buNone/>
              <a:defRPr sz="8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8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6426" y="365126"/>
            <a:ext cx="67297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426" y="1825625"/>
            <a:ext cx="67297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426" y="6356352"/>
            <a:ext cx="1755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F25D9-85B9-984C-ACD9-E90457E97AE6}" type="datetimeFigureOut">
              <a:rPr lang="en-AU" smtClean="0"/>
              <a:t>10/7/2024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4599" y="6356352"/>
            <a:ext cx="26333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10560" y="6356352"/>
            <a:ext cx="1755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289A6-D97D-7C48-B911-1D8FD25F3B4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260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80258" rtl="0" eaLnBrk="1" latinLnBrk="0" hangingPunct="1">
        <a:lnSpc>
          <a:spcPct val="90000"/>
        </a:lnSpc>
        <a:spcBef>
          <a:spcPct val="0"/>
        </a:spcBef>
        <a:buNone/>
        <a:defRPr sz="37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064" indent="-195064" algn="l" defTabSz="780258" rtl="0" eaLnBrk="1" latinLnBrk="0" hangingPunct="1">
        <a:lnSpc>
          <a:spcPct val="90000"/>
        </a:lnSpc>
        <a:spcBef>
          <a:spcPts val="853"/>
        </a:spcBef>
        <a:buFont typeface="Arial" panose="020B0604020202020204" pitchFamily="34" charset="0"/>
        <a:buChar char="•"/>
        <a:defRPr sz="2389" kern="1200">
          <a:solidFill>
            <a:schemeClr val="tx1"/>
          </a:solidFill>
          <a:latin typeface="+mn-lt"/>
          <a:ea typeface="+mn-ea"/>
          <a:cs typeface="+mn-cs"/>
        </a:defRPr>
      </a:lvl1pPr>
      <a:lvl2pPr marL="585193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2048" kern="1200">
          <a:solidFill>
            <a:schemeClr val="tx1"/>
          </a:solidFill>
          <a:latin typeface="+mn-lt"/>
          <a:ea typeface="+mn-ea"/>
          <a:cs typeface="+mn-cs"/>
        </a:defRPr>
      </a:lvl2pPr>
      <a:lvl3pPr marL="975322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707" kern="1200">
          <a:solidFill>
            <a:schemeClr val="tx1"/>
          </a:solidFill>
          <a:latin typeface="+mn-lt"/>
          <a:ea typeface="+mn-ea"/>
          <a:cs typeface="+mn-cs"/>
        </a:defRPr>
      </a:lvl3pPr>
      <a:lvl4pPr marL="1365451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755579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2145708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535837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925966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316094" indent="-195064" algn="l" defTabSz="780258" rtl="0" eaLnBrk="1" latinLnBrk="0" hangingPunct="1">
        <a:lnSpc>
          <a:spcPct val="90000"/>
        </a:lnSpc>
        <a:spcBef>
          <a:spcPts val="427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1pPr>
      <a:lvl2pPr marL="390129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80258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3pPr>
      <a:lvl4pPr marL="1170386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4pPr>
      <a:lvl5pPr marL="1560515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5pPr>
      <a:lvl6pPr marL="1950644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6pPr>
      <a:lvl7pPr marL="2340773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7pPr>
      <a:lvl8pPr marL="2730901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8pPr>
      <a:lvl9pPr marL="3121030" algn="l" defTabSz="780258" rtl="0" eaLnBrk="1" latinLnBrk="0" hangingPunct="1">
        <a:defRPr sz="15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quare with blue lines&#10;&#10;Description automatically generated">
            <a:extLst>
              <a:ext uri="{FF2B5EF4-FFF2-40B4-BE49-F238E27FC236}">
                <a16:creationId xmlns:a16="http://schemas.microsoft.com/office/drawing/2014/main" id="{7FD8E366-C36B-E6F3-ACFD-44AC39A0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3" y="169153"/>
            <a:ext cx="6446135" cy="6393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D33564-1C69-2DEF-491C-4AAA81DB5B49}"/>
              </a:ext>
            </a:extLst>
          </p:cNvPr>
          <p:cNvSpPr txBox="1"/>
          <p:nvPr/>
        </p:nvSpPr>
        <p:spPr>
          <a:xfrm>
            <a:off x="2975347" y="57770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Waypoint 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DFEAA5-D03F-60FD-25D8-59226C4514D8}"/>
              </a:ext>
            </a:extLst>
          </p:cNvPr>
          <p:cNvSpPr txBox="1"/>
          <p:nvPr/>
        </p:nvSpPr>
        <p:spPr>
          <a:xfrm>
            <a:off x="1383763" y="3021867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Waypoint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478B5C-6A50-CD52-BCF2-695DA6D031D0}"/>
              </a:ext>
            </a:extLst>
          </p:cNvPr>
          <p:cNvSpPr txBox="1"/>
          <p:nvPr/>
        </p:nvSpPr>
        <p:spPr>
          <a:xfrm>
            <a:off x="3017114" y="418825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Waypoint 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29F8C4-F553-7DD2-06A8-8BC63E527750}"/>
              </a:ext>
            </a:extLst>
          </p:cNvPr>
          <p:cNvSpPr txBox="1"/>
          <p:nvPr/>
        </p:nvSpPr>
        <p:spPr>
          <a:xfrm>
            <a:off x="4683209" y="2996361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Waypoint 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410481-DC74-2C9F-63ED-D6C5D6973888}"/>
              </a:ext>
            </a:extLst>
          </p:cNvPr>
          <p:cNvSpPr txBox="1"/>
          <p:nvPr/>
        </p:nvSpPr>
        <p:spPr>
          <a:xfrm>
            <a:off x="-14642" y="1359891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6</a:t>
            </a:r>
          </a:p>
          <a:p>
            <a:endParaRPr lang="en-A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A54FBC-DC46-D116-F802-0B7A95877D87}"/>
              </a:ext>
            </a:extLst>
          </p:cNvPr>
          <p:cNvSpPr txBox="1"/>
          <p:nvPr/>
        </p:nvSpPr>
        <p:spPr>
          <a:xfrm>
            <a:off x="21020" y="5040185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5</a:t>
            </a:r>
          </a:p>
          <a:p>
            <a:endParaRPr lang="en-A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D1FADB-06AB-DA62-931D-701808B1C1CD}"/>
              </a:ext>
            </a:extLst>
          </p:cNvPr>
          <p:cNvSpPr txBox="1"/>
          <p:nvPr/>
        </p:nvSpPr>
        <p:spPr>
          <a:xfrm>
            <a:off x="6162489" y="1359892"/>
            <a:ext cx="737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1</a:t>
            </a:r>
          </a:p>
          <a:p>
            <a:endParaRPr lang="en-A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8525D1-54BB-93C5-4673-F3CD42FB9E05}"/>
              </a:ext>
            </a:extLst>
          </p:cNvPr>
          <p:cNvSpPr txBox="1"/>
          <p:nvPr/>
        </p:nvSpPr>
        <p:spPr>
          <a:xfrm>
            <a:off x="6162489" y="5040186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2</a:t>
            </a:r>
          </a:p>
          <a:p>
            <a:endParaRPr lang="en-A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0AB7FD-697B-C345-A456-7E4CDD2219E0}"/>
              </a:ext>
            </a:extLst>
          </p:cNvPr>
          <p:cNvSpPr txBox="1"/>
          <p:nvPr/>
        </p:nvSpPr>
        <p:spPr>
          <a:xfrm>
            <a:off x="1648392" y="5866218"/>
            <a:ext cx="11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3AC61-B279-FC31-0284-DBA9B09A4C8D}"/>
              </a:ext>
            </a:extLst>
          </p:cNvPr>
          <p:cNvSpPr txBox="1"/>
          <p:nvPr/>
        </p:nvSpPr>
        <p:spPr>
          <a:xfrm>
            <a:off x="1648392" y="577704"/>
            <a:ext cx="814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205F0-8AEA-CD9E-EF20-CBA51B25DE9F}"/>
              </a:ext>
            </a:extLst>
          </p:cNvPr>
          <p:cNvSpPr txBox="1"/>
          <p:nvPr/>
        </p:nvSpPr>
        <p:spPr>
          <a:xfrm>
            <a:off x="4827216" y="577704"/>
            <a:ext cx="814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193A4-31D9-E894-E72D-EEF9B63886EE}"/>
              </a:ext>
            </a:extLst>
          </p:cNvPr>
          <p:cNvSpPr txBox="1"/>
          <p:nvPr/>
        </p:nvSpPr>
        <p:spPr>
          <a:xfrm>
            <a:off x="4827215" y="5857923"/>
            <a:ext cx="1119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Baskerville" panose="02020502070401020303" pitchFamily="18" charset="0"/>
                <a:ea typeface="Baskerville" panose="02020502070401020303" pitchFamily="18" charset="0"/>
                <a:cs typeface="Calibri" panose="020F0502020204030204" pitchFamily="34" charset="0"/>
              </a:rPr>
              <a:t>Exit 3</a:t>
            </a:r>
          </a:p>
        </p:txBody>
      </p:sp>
    </p:spTree>
    <p:extLst>
      <p:ext uri="{BB962C8B-B14F-4D97-AF65-F5344CB8AC3E}">
        <p14:creationId xmlns:p14="http://schemas.microsoft.com/office/powerpoint/2010/main" val="374960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Baskerville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Mak Max</dc:creator>
  <cp:lastModifiedBy>Mak Max</cp:lastModifiedBy>
  <cp:revision>2</cp:revision>
  <dcterms:created xsi:type="dcterms:W3CDTF">2024-07-10T14:20:59Z</dcterms:created>
  <dcterms:modified xsi:type="dcterms:W3CDTF">2024-07-10T14:34:14Z</dcterms:modified>
</cp:coreProperties>
</file>