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579" autoAdjust="0"/>
  </p:normalViewPr>
  <p:slideViewPr>
    <p:cSldViewPr snapToGrid="0">
      <p:cViewPr varScale="1">
        <p:scale>
          <a:sx n="67" d="100"/>
          <a:sy n="67" d="100"/>
        </p:scale>
        <p:origin x="8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67CBF7-436B-438D-B2A5-F0CDB9B9E37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AA2F44-94BD-4259-828F-EF8DB06BF1CF}">
      <dgm:prSet/>
      <dgm:spPr/>
      <dgm:t>
        <a:bodyPr/>
        <a:lstStyle/>
        <a:p>
          <a:r>
            <a:rPr lang="en-US"/>
            <a:t>Ferozupur </a:t>
          </a:r>
        </a:p>
      </dgm:t>
    </dgm:pt>
    <dgm:pt modelId="{0E1ED61F-68B9-43ED-8DC5-CD5BF090F6C4}" type="parTrans" cxnId="{32F120A1-AA59-4DB2-B69E-F88C88D7DC3D}">
      <dgm:prSet/>
      <dgm:spPr/>
      <dgm:t>
        <a:bodyPr/>
        <a:lstStyle/>
        <a:p>
          <a:endParaRPr lang="en-US"/>
        </a:p>
      </dgm:t>
    </dgm:pt>
    <dgm:pt modelId="{F4B8D5B9-CC50-49AB-B34E-8B7CCE46902B}" type="sibTrans" cxnId="{32F120A1-AA59-4DB2-B69E-F88C88D7DC3D}">
      <dgm:prSet/>
      <dgm:spPr/>
      <dgm:t>
        <a:bodyPr/>
        <a:lstStyle/>
        <a:p>
          <a:endParaRPr lang="en-US"/>
        </a:p>
      </dgm:t>
    </dgm:pt>
    <dgm:pt modelId="{032F29E1-4066-46B9-ABCF-8FF68EC95F90}">
      <dgm:prSet/>
      <dgm:spPr/>
      <dgm:t>
        <a:bodyPr/>
        <a:lstStyle/>
        <a:p>
          <a:r>
            <a:rPr lang="en-US" dirty="0" err="1"/>
            <a:t>Hissar</a:t>
          </a:r>
          <a:endParaRPr lang="en-US" dirty="0"/>
        </a:p>
      </dgm:t>
    </dgm:pt>
    <dgm:pt modelId="{24D7767F-6303-4B04-88EA-E5E2F08E1DB7}" type="parTrans" cxnId="{D20979C7-F4C9-4E32-8C71-A891CA28C006}">
      <dgm:prSet/>
      <dgm:spPr/>
      <dgm:t>
        <a:bodyPr/>
        <a:lstStyle/>
        <a:p>
          <a:endParaRPr lang="en-US"/>
        </a:p>
      </dgm:t>
    </dgm:pt>
    <dgm:pt modelId="{602A8A6C-E4F2-41E2-A6EB-0AD1DC92EB4F}" type="sibTrans" cxnId="{D20979C7-F4C9-4E32-8C71-A891CA28C006}">
      <dgm:prSet/>
      <dgm:spPr/>
      <dgm:t>
        <a:bodyPr/>
        <a:lstStyle/>
        <a:p>
          <a:endParaRPr lang="en-US"/>
        </a:p>
      </dgm:t>
    </dgm:pt>
    <dgm:pt modelId="{6356F661-8DA0-497C-AF60-80AE793EFAB4}">
      <dgm:prSet/>
      <dgm:spPr/>
      <dgm:t>
        <a:bodyPr/>
        <a:lstStyle/>
        <a:p>
          <a:r>
            <a:rPr lang="en-US"/>
            <a:t>Karmal</a:t>
          </a:r>
        </a:p>
      </dgm:t>
    </dgm:pt>
    <dgm:pt modelId="{382FD28D-7DE7-47C4-9681-20359FFE3265}" type="parTrans" cxnId="{A97B07AD-C005-4FE2-B147-4659D94F4F9F}">
      <dgm:prSet/>
      <dgm:spPr/>
      <dgm:t>
        <a:bodyPr/>
        <a:lstStyle/>
        <a:p>
          <a:endParaRPr lang="en-US"/>
        </a:p>
      </dgm:t>
    </dgm:pt>
    <dgm:pt modelId="{17A4FDCE-7565-4EF8-937E-FBEEFC130E31}" type="sibTrans" cxnId="{A97B07AD-C005-4FE2-B147-4659D94F4F9F}">
      <dgm:prSet/>
      <dgm:spPr/>
      <dgm:t>
        <a:bodyPr/>
        <a:lstStyle/>
        <a:p>
          <a:endParaRPr lang="en-US"/>
        </a:p>
      </dgm:t>
    </dgm:pt>
    <dgm:pt modelId="{968FC2CF-39E7-4873-AC19-9A0ACF0AA3F2}">
      <dgm:prSet/>
      <dgm:spPr/>
      <dgm:t>
        <a:bodyPr/>
        <a:lstStyle/>
        <a:p>
          <a:r>
            <a:rPr lang="en-US"/>
            <a:t>Bhatinda</a:t>
          </a:r>
        </a:p>
      </dgm:t>
    </dgm:pt>
    <dgm:pt modelId="{C13BD465-4ED6-4974-B371-3869A83DC3C5}" type="parTrans" cxnId="{A76A6684-585D-4EDA-9627-AC1A75A352BA}">
      <dgm:prSet/>
      <dgm:spPr/>
      <dgm:t>
        <a:bodyPr/>
        <a:lstStyle/>
        <a:p>
          <a:endParaRPr lang="en-US"/>
        </a:p>
      </dgm:t>
    </dgm:pt>
    <dgm:pt modelId="{5694FE0D-BD99-4F28-B187-72EE6C9D52E7}" type="sibTrans" cxnId="{A76A6684-585D-4EDA-9627-AC1A75A352BA}">
      <dgm:prSet/>
      <dgm:spPr/>
      <dgm:t>
        <a:bodyPr/>
        <a:lstStyle/>
        <a:p>
          <a:endParaRPr lang="en-US"/>
        </a:p>
      </dgm:t>
    </dgm:pt>
    <dgm:pt modelId="{2C8672A4-B636-4C34-978B-7A1D2D144844}" type="pres">
      <dgm:prSet presAssocID="{1667CBF7-436B-438D-B2A5-F0CDB9B9E37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6F1400-D8A3-4DCC-9FB5-AC8D9F2E6DB8}" type="pres">
      <dgm:prSet presAssocID="{E2AA2F44-94BD-4259-828F-EF8DB06BF1CF}" presName="root" presStyleCnt="0"/>
      <dgm:spPr/>
    </dgm:pt>
    <dgm:pt modelId="{47A830D7-BD42-44E5-866F-8AA51906FB9C}" type="pres">
      <dgm:prSet presAssocID="{E2AA2F44-94BD-4259-828F-EF8DB06BF1CF}" presName="rootComposite" presStyleCnt="0"/>
      <dgm:spPr/>
    </dgm:pt>
    <dgm:pt modelId="{DC1604A4-E859-4805-876C-FCDE9A43193C}" type="pres">
      <dgm:prSet presAssocID="{E2AA2F44-94BD-4259-828F-EF8DB06BF1CF}" presName="rootText" presStyleLbl="node1" presStyleIdx="0" presStyleCnt="4"/>
      <dgm:spPr/>
    </dgm:pt>
    <dgm:pt modelId="{4CF8ADEC-FFB5-454F-B72D-3E111003BF49}" type="pres">
      <dgm:prSet presAssocID="{E2AA2F44-94BD-4259-828F-EF8DB06BF1CF}" presName="rootConnector" presStyleLbl="node1" presStyleIdx="0" presStyleCnt="4"/>
      <dgm:spPr/>
    </dgm:pt>
    <dgm:pt modelId="{E1A19EE6-74D9-4484-BB4E-4C41DF214A33}" type="pres">
      <dgm:prSet presAssocID="{E2AA2F44-94BD-4259-828F-EF8DB06BF1CF}" presName="childShape" presStyleCnt="0"/>
      <dgm:spPr/>
    </dgm:pt>
    <dgm:pt modelId="{FCBE4E7D-67B2-4A64-A718-9CC8A01B7E70}" type="pres">
      <dgm:prSet presAssocID="{032F29E1-4066-46B9-ABCF-8FF68EC95F90}" presName="root" presStyleCnt="0"/>
      <dgm:spPr/>
    </dgm:pt>
    <dgm:pt modelId="{C1944818-62E2-4B24-9590-F14B85A0ADE1}" type="pres">
      <dgm:prSet presAssocID="{032F29E1-4066-46B9-ABCF-8FF68EC95F90}" presName="rootComposite" presStyleCnt="0"/>
      <dgm:spPr/>
    </dgm:pt>
    <dgm:pt modelId="{A0660284-06AC-4C09-959F-9020AED80D79}" type="pres">
      <dgm:prSet presAssocID="{032F29E1-4066-46B9-ABCF-8FF68EC95F90}" presName="rootText" presStyleLbl="node1" presStyleIdx="1" presStyleCnt="4"/>
      <dgm:spPr/>
    </dgm:pt>
    <dgm:pt modelId="{9E1A1866-E687-4E67-A89D-F022049D3EBA}" type="pres">
      <dgm:prSet presAssocID="{032F29E1-4066-46B9-ABCF-8FF68EC95F90}" presName="rootConnector" presStyleLbl="node1" presStyleIdx="1" presStyleCnt="4"/>
      <dgm:spPr/>
    </dgm:pt>
    <dgm:pt modelId="{B9BA4233-8FAC-4EC3-85D4-4100B1A94F43}" type="pres">
      <dgm:prSet presAssocID="{032F29E1-4066-46B9-ABCF-8FF68EC95F90}" presName="childShape" presStyleCnt="0"/>
      <dgm:spPr/>
    </dgm:pt>
    <dgm:pt modelId="{4C416147-F6F3-420C-940A-F90CDB0A9954}" type="pres">
      <dgm:prSet presAssocID="{6356F661-8DA0-497C-AF60-80AE793EFAB4}" presName="root" presStyleCnt="0"/>
      <dgm:spPr/>
    </dgm:pt>
    <dgm:pt modelId="{2B1C23B1-4A71-4950-8009-34FCBEA5209B}" type="pres">
      <dgm:prSet presAssocID="{6356F661-8DA0-497C-AF60-80AE793EFAB4}" presName="rootComposite" presStyleCnt="0"/>
      <dgm:spPr/>
    </dgm:pt>
    <dgm:pt modelId="{4BDABC0C-6C0C-4846-9707-608CACDED773}" type="pres">
      <dgm:prSet presAssocID="{6356F661-8DA0-497C-AF60-80AE793EFAB4}" presName="rootText" presStyleLbl="node1" presStyleIdx="2" presStyleCnt="4"/>
      <dgm:spPr/>
    </dgm:pt>
    <dgm:pt modelId="{762D701A-1013-4B93-9315-6039DC41E4AD}" type="pres">
      <dgm:prSet presAssocID="{6356F661-8DA0-497C-AF60-80AE793EFAB4}" presName="rootConnector" presStyleLbl="node1" presStyleIdx="2" presStyleCnt="4"/>
      <dgm:spPr/>
    </dgm:pt>
    <dgm:pt modelId="{8F35D0B5-B1C9-43C6-B474-A1D53F8E59BF}" type="pres">
      <dgm:prSet presAssocID="{6356F661-8DA0-497C-AF60-80AE793EFAB4}" presName="childShape" presStyleCnt="0"/>
      <dgm:spPr/>
    </dgm:pt>
    <dgm:pt modelId="{8D4C21E8-A6B4-4AE3-995D-55D896C73432}" type="pres">
      <dgm:prSet presAssocID="{968FC2CF-39E7-4873-AC19-9A0ACF0AA3F2}" presName="root" presStyleCnt="0"/>
      <dgm:spPr/>
    </dgm:pt>
    <dgm:pt modelId="{0EA8321E-0EB1-45BD-896E-1257B3E9564A}" type="pres">
      <dgm:prSet presAssocID="{968FC2CF-39E7-4873-AC19-9A0ACF0AA3F2}" presName="rootComposite" presStyleCnt="0"/>
      <dgm:spPr/>
    </dgm:pt>
    <dgm:pt modelId="{61EE625B-B713-43A2-BFDE-DA561C067811}" type="pres">
      <dgm:prSet presAssocID="{968FC2CF-39E7-4873-AC19-9A0ACF0AA3F2}" presName="rootText" presStyleLbl="node1" presStyleIdx="3" presStyleCnt="4"/>
      <dgm:spPr/>
    </dgm:pt>
    <dgm:pt modelId="{AA611082-DA83-4910-8694-FEF4E1AFD7AB}" type="pres">
      <dgm:prSet presAssocID="{968FC2CF-39E7-4873-AC19-9A0ACF0AA3F2}" presName="rootConnector" presStyleLbl="node1" presStyleIdx="3" presStyleCnt="4"/>
      <dgm:spPr/>
    </dgm:pt>
    <dgm:pt modelId="{31185BE4-8756-4498-A7B2-F12105AA7B28}" type="pres">
      <dgm:prSet presAssocID="{968FC2CF-39E7-4873-AC19-9A0ACF0AA3F2}" presName="childShape" presStyleCnt="0"/>
      <dgm:spPr/>
    </dgm:pt>
  </dgm:ptLst>
  <dgm:cxnLst>
    <dgm:cxn modelId="{E9C6F301-31B2-4D38-803F-A15EAEF91722}" type="presOf" srcId="{032F29E1-4066-46B9-ABCF-8FF68EC95F90}" destId="{9E1A1866-E687-4E67-A89D-F022049D3EBA}" srcOrd="1" destOrd="0" presId="urn:microsoft.com/office/officeart/2005/8/layout/hierarchy3"/>
    <dgm:cxn modelId="{3CA8C22E-4581-4090-B3A6-7CB9F71C8C7B}" type="presOf" srcId="{E2AA2F44-94BD-4259-828F-EF8DB06BF1CF}" destId="{DC1604A4-E859-4805-876C-FCDE9A43193C}" srcOrd="0" destOrd="0" presId="urn:microsoft.com/office/officeart/2005/8/layout/hierarchy3"/>
    <dgm:cxn modelId="{9BC5D635-6E86-4117-A61A-98A2F6C9DE7A}" type="presOf" srcId="{968FC2CF-39E7-4873-AC19-9A0ACF0AA3F2}" destId="{61EE625B-B713-43A2-BFDE-DA561C067811}" srcOrd="0" destOrd="0" presId="urn:microsoft.com/office/officeart/2005/8/layout/hierarchy3"/>
    <dgm:cxn modelId="{8A2C1F38-0E95-4A1C-9AA9-38EE9647EEF4}" type="presOf" srcId="{6356F661-8DA0-497C-AF60-80AE793EFAB4}" destId="{4BDABC0C-6C0C-4846-9707-608CACDED773}" srcOrd="0" destOrd="0" presId="urn:microsoft.com/office/officeart/2005/8/layout/hierarchy3"/>
    <dgm:cxn modelId="{EF3A5A48-497F-49C0-AA40-0BBF98CAB888}" type="presOf" srcId="{6356F661-8DA0-497C-AF60-80AE793EFAB4}" destId="{762D701A-1013-4B93-9315-6039DC41E4AD}" srcOrd="1" destOrd="0" presId="urn:microsoft.com/office/officeart/2005/8/layout/hierarchy3"/>
    <dgm:cxn modelId="{0FD0074A-5E56-40C8-9355-FC69AA8DF0BA}" type="presOf" srcId="{968FC2CF-39E7-4873-AC19-9A0ACF0AA3F2}" destId="{AA611082-DA83-4910-8694-FEF4E1AFD7AB}" srcOrd="1" destOrd="0" presId="urn:microsoft.com/office/officeart/2005/8/layout/hierarchy3"/>
    <dgm:cxn modelId="{0E96594C-9014-48A7-9989-304EB3F96D3A}" type="presOf" srcId="{E2AA2F44-94BD-4259-828F-EF8DB06BF1CF}" destId="{4CF8ADEC-FFB5-454F-B72D-3E111003BF49}" srcOrd="1" destOrd="0" presId="urn:microsoft.com/office/officeart/2005/8/layout/hierarchy3"/>
    <dgm:cxn modelId="{A76A6684-585D-4EDA-9627-AC1A75A352BA}" srcId="{1667CBF7-436B-438D-B2A5-F0CDB9B9E374}" destId="{968FC2CF-39E7-4873-AC19-9A0ACF0AA3F2}" srcOrd="3" destOrd="0" parTransId="{C13BD465-4ED6-4974-B371-3869A83DC3C5}" sibTransId="{5694FE0D-BD99-4F28-B187-72EE6C9D52E7}"/>
    <dgm:cxn modelId="{8A8E488B-75A9-49D3-AB57-CA05CE946C93}" type="presOf" srcId="{1667CBF7-436B-438D-B2A5-F0CDB9B9E374}" destId="{2C8672A4-B636-4C34-978B-7A1D2D144844}" srcOrd="0" destOrd="0" presId="urn:microsoft.com/office/officeart/2005/8/layout/hierarchy3"/>
    <dgm:cxn modelId="{32F120A1-AA59-4DB2-B69E-F88C88D7DC3D}" srcId="{1667CBF7-436B-438D-B2A5-F0CDB9B9E374}" destId="{E2AA2F44-94BD-4259-828F-EF8DB06BF1CF}" srcOrd="0" destOrd="0" parTransId="{0E1ED61F-68B9-43ED-8DC5-CD5BF090F6C4}" sibTransId="{F4B8D5B9-CC50-49AB-B34E-8B7CCE46902B}"/>
    <dgm:cxn modelId="{A97B07AD-C005-4FE2-B147-4659D94F4F9F}" srcId="{1667CBF7-436B-438D-B2A5-F0CDB9B9E374}" destId="{6356F661-8DA0-497C-AF60-80AE793EFAB4}" srcOrd="2" destOrd="0" parTransId="{382FD28D-7DE7-47C4-9681-20359FFE3265}" sibTransId="{17A4FDCE-7565-4EF8-937E-FBEEFC130E31}"/>
    <dgm:cxn modelId="{D20979C7-F4C9-4E32-8C71-A891CA28C006}" srcId="{1667CBF7-436B-438D-B2A5-F0CDB9B9E374}" destId="{032F29E1-4066-46B9-ABCF-8FF68EC95F90}" srcOrd="1" destOrd="0" parTransId="{24D7767F-6303-4B04-88EA-E5E2F08E1DB7}" sibTransId="{602A8A6C-E4F2-41E2-A6EB-0AD1DC92EB4F}"/>
    <dgm:cxn modelId="{9826A3E4-B06B-4290-8D00-12880A735FA3}" type="presOf" srcId="{032F29E1-4066-46B9-ABCF-8FF68EC95F90}" destId="{A0660284-06AC-4C09-959F-9020AED80D79}" srcOrd="0" destOrd="0" presId="urn:microsoft.com/office/officeart/2005/8/layout/hierarchy3"/>
    <dgm:cxn modelId="{53A26DF9-0F63-4153-A9BB-C58AB59CC859}" type="presParOf" srcId="{2C8672A4-B636-4C34-978B-7A1D2D144844}" destId="{CD6F1400-D8A3-4DCC-9FB5-AC8D9F2E6DB8}" srcOrd="0" destOrd="0" presId="urn:microsoft.com/office/officeart/2005/8/layout/hierarchy3"/>
    <dgm:cxn modelId="{F9BB3F98-A977-4747-AB0A-9165D0DFED2C}" type="presParOf" srcId="{CD6F1400-D8A3-4DCC-9FB5-AC8D9F2E6DB8}" destId="{47A830D7-BD42-44E5-866F-8AA51906FB9C}" srcOrd="0" destOrd="0" presId="urn:microsoft.com/office/officeart/2005/8/layout/hierarchy3"/>
    <dgm:cxn modelId="{D63CA67B-9951-4831-B8AF-9417CACDD8C7}" type="presParOf" srcId="{47A830D7-BD42-44E5-866F-8AA51906FB9C}" destId="{DC1604A4-E859-4805-876C-FCDE9A43193C}" srcOrd="0" destOrd="0" presId="urn:microsoft.com/office/officeart/2005/8/layout/hierarchy3"/>
    <dgm:cxn modelId="{B8ACE1D2-ADF3-4B66-8190-89ED6DB653DC}" type="presParOf" srcId="{47A830D7-BD42-44E5-866F-8AA51906FB9C}" destId="{4CF8ADEC-FFB5-454F-B72D-3E111003BF49}" srcOrd="1" destOrd="0" presId="urn:microsoft.com/office/officeart/2005/8/layout/hierarchy3"/>
    <dgm:cxn modelId="{57F4B3FE-6921-4E98-80B4-86BD520751E5}" type="presParOf" srcId="{CD6F1400-D8A3-4DCC-9FB5-AC8D9F2E6DB8}" destId="{E1A19EE6-74D9-4484-BB4E-4C41DF214A33}" srcOrd="1" destOrd="0" presId="urn:microsoft.com/office/officeart/2005/8/layout/hierarchy3"/>
    <dgm:cxn modelId="{42EF149C-4084-4538-9687-A9A71F03B8AA}" type="presParOf" srcId="{2C8672A4-B636-4C34-978B-7A1D2D144844}" destId="{FCBE4E7D-67B2-4A64-A718-9CC8A01B7E70}" srcOrd="1" destOrd="0" presId="urn:microsoft.com/office/officeart/2005/8/layout/hierarchy3"/>
    <dgm:cxn modelId="{98BCCE2B-510E-408C-98EA-05F7250BD9C4}" type="presParOf" srcId="{FCBE4E7D-67B2-4A64-A718-9CC8A01B7E70}" destId="{C1944818-62E2-4B24-9590-F14B85A0ADE1}" srcOrd="0" destOrd="0" presId="urn:microsoft.com/office/officeart/2005/8/layout/hierarchy3"/>
    <dgm:cxn modelId="{EAC0D46C-4464-4AC6-94F5-8925C7CE9732}" type="presParOf" srcId="{C1944818-62E2-4B24-9590-F14B85A0ADE1}" destId="{A0660284-06AC-4C09-959F-9020AED80D79}" srcOrd="0" destOrd="0" presId="urn:microsoft.com/office/officeart/2005/8/layout/hierarchy3"/>
    <dgm:cxn modelId="{9535902D-A22D-4246-8F54-8B20AE942166}" type="presParOf" srcId="{C1944818-62E2-4B24-9590-F14B85A0ADE1}" destId="{9E1A1866-E687-4E67-A89D-F022049D3EBA}" srcOrd="1" destOrd="0" presId="urn:microsoft.com/office/officeart/2005/8/layout/hierarchy3"/>
    <dgm:cxn modelId="{16776981-4EE7-48D8-805A-41D5873D24D3}" type="presParOf" srcId="{FCBE4E7D-67B2-4A64-A718-9CC8A01B7E70}" destId="{B9BA4233-8FAC-4EC3-85D4-4100B1A94F43}" srcOrd="1" destOrd="0" presId="urn:microsoft.com/office/officeart/2005/8/layout/hierarchy3"/>
    <dgm:cxn modelId="{1A071101-4FCC-4D2B-87E0-EC2680EC712F}" type="presParOf" srcId="{2C8672A4-B636-4C34-978B-7A1D2D144844}" destId="{4C416147-F6F3-420C-940A-F90CDB0A9954}" srcOrd="2" destOrd="0" presId="urn:microsoft.com/office/officeart/2005/8/layout/hierarchy3"/>
    <dgm:cxn modelId="{A026A49F-1775-4BBA-9C59-A2123CE63DD4}" type="presParOf" srcId="{4C416147-F6F3-420C-940A-F90CDB0A9954}" destId="{2B1C23B1-4A71-4950-8009-34FCBEA5209B}" srcOrd="0" destOrd="0" presId="urn:microsoft.com/office/officeart/2005/8/layout/hierarchy3"/>
    <dgm:cxn modelId="{BE5579E2-5568-466B-A78E-7F51A435E7FF}" type="presParOf" srcId="{2B1C23B1-4A71-4950-8009-34FCBEA5209B}" destId="{4BDABC0C-6C0C-4846-9707-608CACDED773}" srcOrd="0" destOrd="0" presId="urn:microsoft.com/office/officeart/2005/8/layout/hierarchy3"/>
    <dgm:cxn modelId="{EE604DA6-BBCB-4C15-81D4-561731B4B59E}" type="presParOf" srcId="{2B1C23B1-4A71-4950-8009-34FCBEA5209B}" destId="{762D701A-1013-4B93-9315-6039DC41E4AD}" srcOrd="1" destOrd="0" presId="urn:microsoft.com/office/officeart/2005/8/layout/hierarchy3"/>
    <dgm:cxn modelId="{6473EBB5-0F06-4B21-B139-37BD474CB757}" type="presParOf" srcId="{4C416147-F6F3-420C-940A-F90CDB0A9954}" destId="{8F35D0B5-B1C9-43C6-B474-A1D53F8E59BF}" srcOrd="1" destOrd="0" presId="urn:microsoft.com/office/officeart/2005/8/layout/hierarchy3"/>
    <dgm:cxn modelId="{01A46296-07F5-478A-96DD-0B9E08B81275}" type="presParOf" srcId="{2C8672A4-B636-4C34-978B-7A1D2D144844}" destId="{8D4C21E8-A6B4-4AE3-995D-55D896C73432}" srcOrd="3" destOrd="0" presId="urn:microsoft.com/office/officeart/2005/8/layout/hierarchy3"/>
    <dgm:cxn modelId="{6A61BFDA-971B-41FF-B40C-801FD2B2B318}" type="presParOf" srcId="{8D4C21E8-A6B4-4AE3-995D-55D896C73432}" destId="{0EA8321E-0EB1-45BD-896E-1257B3E9564A}" srcOrd="0" destOrd="0" presId="urn:microsoft.com/office/officeart/2005/8/layout/hierarchy3"/>
    <dgm:cxn modelId="{B7181254-8221-4EB4-B093-3EB03A90D882}" type="presParOf" srcId="{0EA8321E-0EB1-45BD-896E-1257B3E9564A}" destId="{61EE625B-B713-43A2-BFDE-DA561C067811}" srcOrd="0" destOrd="0" presId="urn:microsoft.com/office/officeart/2005/8/layout/hierarchy3"/>
    <dgm:cxn modelId="{691CC3DA-E3C7-4A75-A91D-B77F6099EF31}" type="presParOf" srcId="{0EA8321E-0EB1-45BD-896E-1257B3E9564A}" destId="{AA611082-DA83-4910-8694-FEF4E1AFD7AB}" srcOrd="1" destOrd="0" presId="urn:microsoft.com/office/officeart/2005/8/layout/hierarchy3"/>
    <dgm:cxn modelId="{84D352FE-2B92-4866-9CD4-268DC22C7343}" type="presParOf" srcId="{8D4C21E8-A6B4-4AE3-995D-55D896C73432}" destId="{31185BE4-8756-4498-A7B2-F12105AA7B2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FCE4D-786E-4847-BD02-D378BA3781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65F7E3-F9CF-405E-994E-4EEFF4CA8C79}">
      <dgm:prSet/>
      <dgm:spPr/>
      <dgm:t>
        <a:bodyPr/>
        <a:lstStyle/>
        <a:p>
          <a:r>
            <a:rPr lang="en-US"/>
            <a:t>Cuttact</a:t>
          </a:r>
        </a:p>
      </dgm:t>
    </dgm:pt>
    <dgm:pt modelId="{A6BD259E-FD9A-4B61-B4C7-CFBC7AA8583B}" type="parTrans" cxnId="{17F15724-06C9-4259-9807-717C44DA0F77}">
      <dgm:prSet/>
      <dgm:spPr/>
      <dgm:t>
        <a:bodyPr/>
        <a:lstStyle/>
        <a:p>
          <a:endParaRPr lang="en-US"/>
        </a:p>
      </dgm:t>
    </dgm:pt>
    <dgm:pt modelId="{75A03121-FAF2-4E70-88C9-13246CC3DD3D}" type="sibTrans" cxnId="{17F15724-06C9-4259-9807-717C44DA0F77}">
      <dgm:prSet/>
      <dgm:spPr/>
      <dgm:t>
        <a:bodyPr/>
        <a:lstStyle/>
        <a:p>
          <a:endParaRPr lang="en-US"/>
        </a:p>
      </dgm:t>
    </dgm:pt>
    <dgm:pt modelId="{37D9BA8D-07A2-4BA9-871E-92C974422AF2}">
      <dgm:prSet/>
      <dgm:spPr/>
      <dgm:t>
        <a:bodyPr/>
        <a:lstStyle/>
        <a:p>
          <a:r>
            <a:rPr lang="en-US"/>
            <a:t>Jhansi</a:t>
          </a:r>
        </a:p>
      </dgm:t>
    </dgm:pt>
    <dgm:pt modelId="{E896644A-5522-4503-8663-985FEF8506BA}" type="parTrans" cxnId="{CE38D738-194D-4E44-BA3C-E47021491EF1}">
      <dgm:prSet/>
      <dgm:spPr/>
      <dgm:t>
        <a:bodyPr/>
        <a:lstStyle/>
        <a:p>
          <a:endParaRPr lang="en-US"/>
        </a:p>
      </dgm:t>
    </dgm:pt>
    <dgm:pt modelId="{1671BDFC-4DBB-4CBF-919A-C8F40C13EC01}" type="sibTrans" cxnId="{CE38D738-194D-4E44-BA3C-E47021491EF1}">
      <dgm:prSet/>
      <dgm:spPr/>
      <dgm:t>
        <a:bodyPr/>
        <a:lstStyle/>
        <a:p>
          <a:endParaRPr lang="en-US"/>
        </a:p>
      </dgm:t>
    </dgm:pt>
    <dgm:pt modelId="{F635B269-9CE8-40C1-B553-6DF41C444180}">
      <dgm:prSet/>
      <dgm:spPr/>
      <dgm:t>
        <a:bodyPr/>
        <a:lstStyle/>
        <a:p>
          <a:r>
            <a:rPr lang="en-US"/>
            <a:t>Ganjam</a:t>
          </a:r>
        </a:p>
      </dgm:t>
    </dgm:pt>
    <dgm:pt modelId="{28F0D7ED-3E07-4681-A922-9F047B2ABC53}" type="parTrans" cxnId="{34754628-2777-420F-BDBD-7551F0924F94}">
      <dgm:prSet/>
      <dgm:spPr/>
      <dgm:t>
        <a:bodyPr/>
        <a:lstStyle/>
        <a:p>
          <a:endParaRPr lang="en-US"/>
        </a:p>
      </dgm:t>
    </dgm:pt>
    <dgm:pt modelId="{933FF7EB-5CBA-4BEF-BEA2-0FD5655FF58A}" type="sibTrans" cxnId="{34754628-2777-420F-BDBD-7551F0924F94}">
      <dgm:prSet/>
      <dgm:spPr/>
      <dgm:t>
        <a:bodyPr/>
        <a:lstStyle/>
        <a:p>
          <a:endParaRPr lang="en-US"/>
        </a:p>
      </dgm:t>
    </dgm:pt>
    <dgm:pt modelId="{9A34234D-BB22-49FD-B75A-40BA01CD18A2}">
      <dgm:prSet/>
      <dgm:spPr/>
      <dgm:t>
        <a:bodyPr/>
        <a:lstStyle/>
        <a:p>
          <a:r>
            <a:rPr lang="en-US"/>
            <a:t>Krishna</a:t>
          </a:r>
        </a:p>
      </dgm:t>
    </dgm:pt>
    <dgm:pt modelId="{1E221C15-57A9-4BE4-89A7-E5696A033ED4}" type="parTrans" cxnId="{02797A97-07E7-4C7C-A943-0F549A26FCF7}">
      <dgm:prSet/>
      <dgm:spPr/>
      <dgm:t>
        <a:bodyPr/>
        <a:lstStyle/>
        <a:p>
          <a:endParaRPr lang="en-US"/>
        </a:p>
      </dgm:t>
    </dgm:pt>
    <dgm:pt modelId="{8B7C498A-87C6-4E2D-B7F8-916EDB32C638}" type="sibTrans" cxnId="{02797A97-07E7-4C7C-A943-0F549A26FCF7}">
      <dgm:prSet/>
      <dgm:spPr/>
      <dgm:t>
        <a:bodyPr/>
        <a:lstStyle/>
        <a:p>
          <a:endParaRPr lang="en-US"/>
        </a:p>
      </dgm:t>
    </dgm:pt>
    <dgm:pt modelId="{1C9D8F8A-6CD6-49CF-B076-08B0B101E1C1}">
      <dgm:prSet/>
      <dgm:spPr/>
      <dgm:t>
        <a:bodyPr/>
        <a:lstStyle/>
        <a:p>
          <a:r>
            <a:rPr lang="en-US"/>
            <a:t>Nagaur</a:t>
          </a:r>
        </a:p>
      </dgm:t>
    </dgm:pt>
    <dgm:pt modelId="{7B6479E7-14AE-4143-9CE0-9719ABB5D487}" type="parTrans" cxnId="{D729D89B-E6C5-4FAC-996B-7D3BA4430D95}">
      <dgm:prSet/>
      <dgm:spPr/>
      <dgm:t>
        <a:bodyPr/>
        <a:lstStyle/>
        <a:p>
          <a:endParaRPr lang="en-US"/>
        </a:p>
      </dgm:t>
    </dgm:pt>
    <dgm:pt modelId="{E97BB395-F626-4C20-B34A-D7BB953119CA}" type="sibTrans" cxnId="{D729D89B-E6C5-4FAC-996B-7D3BA4430D95}">
      <dgm:prSet/>
      <dgm:spPr/>
      <dgm:t>
        <a:bodyPr/>
        <a:lstStyle/>
        <a:p>
          <a:endParaRPr lang="en-US"/>
        </a:p>
      </dgm:t>
    </dgm:pt>
    <dgm:pt modelId="{6763E193-7CED-4D4C-BB4D-CF1A2D3B1660}" type="pres">
      <dgm:prSet presAssocID="{ADDFCE4D-786E-4847-BD02-D378BA378154}" presName="linear" presStyleCnt="0">
        <dgm:presLayoutVars>
          <dgm:animLvl val="lvl"/>
          <dgm:resizeHandles val="exact"/>
        </dgm:presLayoutVars>
      </dgm:prSet>
      <dgm:spPr/>
    </dgm:pt>
    <dgm:pt modelId="{F9F59997-6B97-48CF-8A98-F12306C79E02}" type="pres">
      <dgm:prSet presAssocID="{FB65F7E3-F9CF-405E-994E-4EEFF4CA8C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99034A-1CAD-4AE2-AA09-9BD9A533BE0D}" type="pres">
      <dgm:prSet presAssocID="{75A03121-FAF2-4E70-88C9-13246CC3DD3D}" presName="spacer" presStyleCnt="0"/>
      <dgm:spPr/>
    </dgm:pt>
    <dgm:pt modelId="{879FFA17-C50A-4818-90C4-87E485012ECA}" type="pres">
      <dgm:prSet presAssocID="{37D9BA8D-07A2-4BA9-871E-92C974422A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665657-54F8-427F-A4C4-6EBBBBD035F7}" type="pres">
      <dgm:prSet presAssocID="{1671BDFC-4DBB-4CBF-919A-C8F40C13EC01}" presName="spacer" presStyleCnt="0"/>
      <dgm:spPr/>
    </dgm:pt>
    <dgm:pt modelId="{E209521B-CABB-4537-9F3D-3252BBEFD842}" type="pres">
      <dgm:prSet presAssocID="{F635B269-9CE8-40C1-B553-6DF41C4441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F4EA1D-5B3A-48D7-96BA-B2F816BB6B3A}" type="pres">
      <dgm:prSet presAssocID="{933FF7EB-5CBA-4BEF-BEA2-0FD5655FF58A}" presName="spacer" presStyleCnt="0"/>
      <dgm:spPr/>
    </dgm:pt>
    <dgm:pt modelId="{D68B82C7-1B64-45B6-B63F-605177EED74C}" type="pres">
      <dgm:prSet presAssocID="{9A34234D-BB22-49FD-B75A-40BA01CD18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BAC1CB-9A26-4AC7-B198-2A456E8DA22D}" type="pres">
      <dgm:prSet presAssocID="{8B7C498A-87C6-4E2D-B7F8-916EDB32C638}" presName="spacer" presStyleCnt="0"/>
      <dgm:spPr/>
    </dgm:pt>
    <dgm:pt modelId="{C78F6E2B-6E39-428D-9BDF-A1EB2E7FE031}" type="pres">
      <dgm:prSet presAssocID="{1C9D8F8A-6CD6-49CF-B076-08B0B101E1C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920D19-4413-4F75-B5BF-9ADD3571FA66}" type="presOf" srcId="{1C9D8F8A-6CD6-49CF-B076-08B0B101E1C1}" destId="{C78F6E2B-6E39-428D-9BDF-A1EB2E7FE031}" srcOrd="0" destOrd="0" presId="urn:microsoft.com/office/officeart/2005/8/layout/vList2"/>
    <dgm:cxn modelId="{17F15724-06C9-4259-9807-717C44DA0F77}" srcId="{ADDFCE4D-786E-4847-BD02-D378BA378154}" destId="{FB65F7E3-F9CF-405E-994E-4EEFF4CA8C79}" srcOrd="0" destOrd="0" parTransId="{A6BD259E-FD9A-4B61-B4C7-CFBC7AA8583B}" sibTransId="{75A03121-FAF2-4E70-88C9-13246CC3DD3D}"/>
    <dgm:cxn modelId="{7500BB26-4BE9-4815-85E8-300569D0EE3C}" type="presOf" srcId="{ADDFCE4D-786E-4847-BD02-D378BA378154}" destId="{6763E193-7CED-4D4C-BB4D-CF1A2D3B1660}" srcOrd="0" destOrd="0" presId="urn:microsoft.com/office/officeart/2005/8/layout/vList2"/>
    <dgm:cxn modelId="{34754628-2777-420F-BDBD-7551F0924F94}" srcId="{ADDFCE4D-786E-4847-BD02-D378BA378154}" destId="{F635B269-9CE8-40C1-B553-6DF41C444180}" srcOrd="2" destOrd="0" parTransId="{28F0D7ED-3E07-4681-A922-9F047B2ABC53}" sibTransId="{933FF7EB-5CBA-4BEF-BEA2-0FD5655FF58A}"/>
    <dgm:cxn modelId="{CE38D738-194D-4E44-BA3C-E47021491EF1}" srcId="{ADDFCE4D-786E-4847-BD02-D378BA378154}" destId="{37D9BA8D-07A2-4BA9-871E-92C974422AF2}" srcOrd="1" destOrd="0" parTransId="{E896644A-5522-4503-8663-985FEF8506BA}" sibTransId="{1671BDFC-4DBB-4CBF-919A-C8F40C13EC01}"/>
    <dgm:cxn modelId="{BC9FC93A-24A8-4715-B5DC-B24A0661747A}" type="presOf" srcId="{FB65F7E3-F9CF-405E-994E-4EEFF4CA8C79}" destId="{F9F59997-6B97-48CF-8A98-F12306C79E02}" srcOrd="0" destOrd="0" presId="urn:microsoft.com/office/officeart/2005/8/layout/vList2"/>
    <dgm:cxn modelId="{41D5EA7D-9BDA-462A-AD92-AFADBA7B0470}" type="presOf" srcId="{F635B269-9CE8-40C1-B553-6DF41C444180}" destId="{E209521B-CABB-4537-9F3D-3252BBEFD842}" srcOrd="0" destOrd="0" presId="urn:microsoft.com/office/officeart/2005/8/layout/vList2"/>
    <dgm:cxn modelId="{02797A97-07E7-4C7C-A943-0F549A26FCF7}" srcId="{ADDFCE4D-786E-4847-BD02-D378BA378154}" destId="{9A34234D-BB22-49FD-B75A-40BA01CD18A2}" srcOrd="3" destOrd="0" parTransId="{1E221C15-57A9-4BE4-89A7-E5696A033ED4}" sibTransId="{8B7C498A-87C6-4E2D-B7F8-916EDB32C638}"/>
    <dgm:cxn modelId="{D729D89B-E6C5-4FAC-996B-7D3BA4430D95}" srcId="{ADDFCE4D-786E-4847-BD02-D378BA378154}" destId="{1C9D8F8A-6CD6-49CF-B076-08B0B101E1C1}" srcOrd="4" destOrd="0" parTransId="{7B6479E7-14AE-4143-9CE0-9719ABB5D487}" sibTransId="{E97BB395-F626-4C20-B34A-D7BB953119CA}"/>
    <dgm:cxn modelId="{3ADB7EC9-3F7F-48F5-874F-BFFD6E50D53B}" type="presOf" srcId="{37D9BA8D-07A2-4BA9-871E-92C974422AF2}" destId="{879FFA17-C50A-4818-90C4-87E485012ECA}" srcOrd="0" destOrd="0" presId="urn:microsoft.com/office/officeart/2005/8/layout/vList2"/>
    <dgm:cxn modelId="{DAA7A3EC-2C5B-4D1F-B785-735B303AA45A}" type="presOf" srcId="{9A34234D-BB22-49FD-B75A-40BA01CD18A2}" destId="{D68B82C7-1B64-45B6-B63F-605177EED74C}" srcOrd="0" destOrd="0" presId="urn:microsoft.com/office/officeart/2005/8/layout/vList2"/>
    <dgm:cxn modelId="{27B9EEDC-A876-4A0B-91DC-81556ED014CF}" type="presParOf" srcId="{6763E193-7CED-4D4C-BB4D-CF1A2D3B1660}" destId="{F9F59997-6B97-48CF-8A98-F12306C79E02}" srcOrd="0" destOrd="0" presId="urn:microsoft.com/office/officeart/2005/8/layout/vList2"/>
    <dgm:cxn modelId="{F8028C72-35DF-4A8D-87BF-AA88171BAB56}" type="presParOf" srcId="{6763E193-7CED-4D4C-BB4D-CF1A2D3B1660}" destId="{F299034A-1CAD-4AE2-AA09-9BD9A533BE0D}" srcOrd="1" destOrd="0" presId="urn:microsoft.com/office/officeart/2005/8/layout/vList2"/>
    <dgm:cxn modelId="{E5E7AE81-51EB-483D-8D8D-4876F6C08F84}" type="presParOf" srcId="{6763E193-7CED-4D4C-BB4D-CF1A2D3B1660}" destId="{879FFA17-C50A-4818-90C4-87E485012ECA}" srcOrd="2" destOrd="0" presId="urn:microsoft.com/office/officeart/2005/8/layout/vList2"/>
    <dgm:cxn modelId="{4748CD36-2DFA-4AAF-BF5D-B3770AEE1F71}" type="presParOf" srcId="{6763E193-7CED-4D4C-BB4D-CF1A2D3B1660}" destId="{EA665657-54F8-427F-A4C4-6EBBBBD035F7}" srcOrd="3" destOrd="0" presId="urn:microsoft.com/office/officeart/2005/8/layout/vList2"/>
    <dgm:cxn modelId="{FA9D02A7-9C9C-4A93-8CC1-9C208A40139B}" type="presParOf" srcId="{6763E193-7CED-4D4C-BB4D-CF1A2D3B1660}" destId="{E209521B-CABB-4537-9F3D-3252BBEFD842}" srcOrd="4" destOrd="0" presId="urn:microsoft.com/office/officeart/2005/8/layout/vList2"/>
    <dgm:cxn modelId="{C3656223-D4B5-4C00-9DDC-2A0A0C135B15}" type="presParOf" srcId="{6763E193-7CED-4D4C-BB4D-CF1A2D3B1660}" destId="{65F4EA1D-5B3A-48D7-96BA-B2F816BB6B3A}" srcOrd="5" destOrd="0" presId="urn:microsoft.com/office/officeart/2005/8/layout/vList2"/>
    <dgm:cxn modelId="{93442786-F569-4931-872C-CB6F08AE2045}" type="presParOf" srcId="{6763E193-7CED-4D4C-BB4D-CF1A2D3B1660}" destId="{D68B82C7-1B64-45B6-B63F-605177EED74C}" srcOrd="6" destOrd="0" presId="urn:microsoft.com/office/officeart/2005/8/layout/vList2"/>
    <dgm:cxn modelId="{AD6CD8B1-B179-4D86-8F4B-319797ECC0EC}" type="presParOf" srcId="{6763E193-7CED-4D4C-BB4D-CF1A2D3B1660}" destId="{55BAC1CB-9A26-4AC7-B198-2A456E8DA22D}" srcOrd="7" destOrd="0" presId="urn:microsoft.com/office/officeart/2005/8/layout/vList2"/>
    <dgm:cxn modelId="{92A02F01-5F21-478E-8654-AE5C6BFCD6C6}" type="presParOf" srcId="{6763E193-7CED-4D4C-BB4D-CF1A2D3B1660}" destId="{C78F6E2B-6E39-428D-9BDF-A1EB2E7FE0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B8FF15-99C0-404E-BB2C-8F785524F1CA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CE6FDD-01EE-4BEA-A979-08C3390A141C}">
      <dgm:prSet/>
      <dgm:spPr/>
      <dgm:t>
        <a:bodyPr/>
        <a:lstStyle/>
        <a:p>
          <a:r>
            <a:rPr lang="en-US" dirty="0"/>
            <a:t>Midnapur</a:t>
          </a:r>
        </a:p>
      </dgm:t>
    </dgm:pt>
    <dgm:pt modelId="{E3694C40-4EC0-4D68-9FFB-0757F20FAAC0}" type="parTrans" cxnId="{86CFAA9E-D341-4CFD-B464-9C00FA3CC2E6}">
      <dgm:prSet/>
      <dgm:spPr/>
      <dgm:t>
        <a:bodyPr/>
        <a:lstStyle/>
        <a:p>
          <a:endParaRPr lang="en-US"/>
        </a:p>
      </dgm:t>
    </dgm:pt>
    <dgm:pt modelId="{D2440E4D-81C4-41BF-85EA-C76712AA496C}" type="sibTrans" cxnId="{86CFAA9E-D341-4CFD-B464-9C00FA3CC2E6}">
      <dgm:prSet/>
      <dgm:spPr/>
      <dgm:t>
        <a:bodyPr/>
        <a:lstStyle/>
        <a:p>
          <a:endParaRPr lang="en-US"/>
        </a:p>
      </dgm:t>
    </dgm:pt>
    <dgm:pt modelId="{334DD567-4A99-4DD7-B0A4-C264A8CB9557}">
      <dgm:prSet/>
      <dgm:spPr/>
      <dgm:t>
        <a:bodyPr/>
        <a:lstStyle/>
        <a:p>
          <a:r>
            <a:rPr lang="en-US" dirty="0"/>
            <a:t>Raipur</a:t>
          </a:r>
        </a:p>
      </dgm:t>
    </dgm:pt>
    <dgm:pt modelId="{02A00FE3-629E-477F-A02A-731F30BADB8C}" type="parTrans" cxnId="{79704700-7442-4471-84E7-AAD193C0B65C}">
      <dgm:prSet/>
      <dgm:spPr/>
      <dgm:t>
        <a:bodyPr/>
        <a:lstStyle/>
        <a:p>
          <a:endParaRPr lang="en-US"/>
        </a:p>
      </dgm:t>
    </dgm:pt>
    <dgm:pt modelId="{2F849D27-A0EA-4AF4-B1B1-09CCA58DF4B9}" type="sibTrans" cxnId="{79704700-7442-4471-84E7-AAD193C0B65C}">
      <dgm:prSet/>
      <dgm:spPr/>
      <dgm:t>
        <a:bodyPr/>
        <a:lstStyle/>
        <a:p>
          <a:endParaRPr lang="en-US"/>
        </a:p>
      </dgm:t>
    </dgm:pt>
    <dgm:pt modelId="{EF01F92B-E440-4C9A-B551-0241C44B5CB0}">
      <dgm:prSet/>
      <dgm:spPr/>
      <dgm:t>
        <a:bodyPr/>
        <a:lstStyle/>
        <a:p>
          <a:r>
            <a:rPr lang="en-US" dirty="0" err="1"/>
            <a:t>Purg</a:t>
          </a:r>
          <a:endParaRPr lang="en-US" dirty="0"/>
        </a:p>
      </dgm:t>
    </dgm:pt>
    <dgm:pt modelId="{39662BB1-A257-494E-B4DB-220D607EF853}" type="parTrans" cxnId="{D3468E87-899F-49C8-BC44-DE007937454D}">
      <dgm:prSet/>
      <dgm:spPr/>
      <dgm:t>
        <a:bodyPr/>
        <a:lstStyle/>
        <a:p>
          <a:endParaRPr lang="en-US"/>
        </a:p>
      </dgm:t>
    </dgm:pt>
    <dgm:pt modelId="{73B78DBF-1338-48B0-A589-51E303360881}" type="sibTrans" cxnId="{D3468E87-899F-49C8-BC44-DE007937454D}">
      <dgm:prSet/>
      <dgm:spPr/>
      <dgm:t>
        <a:bodyPr/>
        <a:lstStyle/>
        <a:p>
          <a:endParaRPr lang="en-US"/>
        </a:p>
      </dgm:t>
    </dgm:pt>
    <dgm:pt modelId="{89F744C9-CD27-4D0A-AA70-11620F50886C}">
      <dgm:prSet/>
      <dgm:spPr/>
      <dgm:t>
        <a:bodyPr/>
        <a:lstStyle/>
        <a:p>
          <a:r>
            <a:rPr lang="en-US"/>
            <a:t>Bilaspur</a:t>
          </a:r>
        </a:p>
      </dgm:t>
    </dgm:pt>
    <dgm:pt modelId="{7C356B4E-4D4F-4B3A-B6F7-3579BE60B46A}" type="parTrans" cxnId="{7D4124F0-3941-4BA8-8094-D4606C145AA8}">
      <dgm:prSet/>
      <dgm:spPr/>
      <dgm:t>
        <a:bodyPr/>
        <a:lstStyle/>
        <a:p>
          <a:endParaRPr lang="en-US"/>
        </a:p>
      </dgm:t>
    </dgm:pt>
    <dgm:pt modelId="{362108B7-54A3-49D6-A87D-C217C7430D98}" type="sibTrans" cxnId="{7D4124F0-3941-4BA8-8094-D4606C145AA8}">
      <dgm:prSet/>
      <dgm:spPr/>
      <dgm:t>
        <a:bodyPr/>
        <a:lstStyle/>
        <a:p>
          <a:endParaRPr lang="en-US"/>
        </a:p>
      </dgm:t>
    </dgm:pt>
    <dgm:pt modelId="{DBDDE2C3-3177-4C55-A921-6FDC9B4AC9C4}" type="pres">
      <dgm:prSet presAssocID="{C6B8FF15-99C0-404E-BB2C-8F785524F1CA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5409576-38D4-402C-80E1-C354935F1A4F}" type="pres">
      <dgm:prSet presAssocID="{C6B8FF15-99C0-404E-BB2C-8F785524F1CA}" presName="cycle" presStyleCnt="0"/>
      <dgm:spPr/>
    </dgm:pt>
    <dgm:pt modelId="{FA5BC471-EC7E-4579-818D-AE75E0319838}" type="pres">
      <dgm:prSet presAssocID="{C6B8FF15-99C0-404E-BB2C-8F785524F1CA}" presName="centerShape" presStyleCnt="0"/>
      <dgm:spPr/>
    </dgm:pt>
    <dgm:pt modelId="{77363BB0-6B7F-4E34-8023-0FB4B262283A}" type="pres">
      <dgm:prSet presAssocID="{C6B8FF15-99C0-404E-BB2C-8F785524F1CA}" presName="connSite" presStyleLbl="node1" presStyleIdx="0" presStyleCnt="5"/>
      <dgm:spPr/>
    </dgm:pt>
    <dgm:pt modelId="{3F8134B5-C753-41C9-9304-B750120E8E38}" type="pres">
      <dgm:prSet presAssocID="{C6B8FF15-99C0-404E-BB2C-8F785524F1CA}" presName="visible" presStyleLbl="node1" presStyleIdx="0" presStyleCnt="5" custScaleX="319237" custScaleY="1955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8ADDBA9B-4909-473E-9282-4BB64C140558}" type="pres">
      <dgm:prSet presAssocID="{E3694C40-4EC0-4D68-9FFB-0757F20FAAC0}" presName="Name25" presStyleLbl="parChTrans1D1" presStyleIdx="0" presStyleCnt="4"/>
      <dgm:spPr/>
    </dgm:pt>
    <dgm:pt modelId="{413A95C5-4766-489A-BCE0-4B024FA03482}" type="pres">
      <dgm:prSet presAssocID="{C8CE6FDD-01EE-4BEA-A979-08C3390A141C}" presName="node" presStyleCnt="0"/>
      <dgm:spPr/>
    </dgm:pt>
    <dgm:pt modelId="{F1A2F034-BF82-40BE-B9D1-D8C267154CA0}" type="pres">
      <dgm:prSet presAssocID="{C8CE6FDD-01EE-4BEA-A979-08C3390A141C}" presName="parentNode" presStyleLbl="node1" presStyleIdx="1" presStyleCnt="5" custLinFactX="43714" custLinFactNeighborX="100000" custLinFactNeighborY="-6317">
        <dgm:presLayoutVars>
          <dgm:chMax val="1"/>
          <dgm:bulletEnabled val="1"/>
        </dgm:presLayoutVars>
      </dgm:prSet>
      <dgm:spPr/>
    </dgm:pt>
    <dgm:pt modelId="{80692248-954B-477D-80BD-F57FD7265948}" type="pres">
      <dgm:prSet presAssocID="{C8CE6FDD-01EE-4BEA-A979-08C3390A141C}" presName="childNode" presStyleLbl="revTx" presStyleIdx="0" presStyleCnt="0">
        <dgm:presLayoutVars>
          <dgm:bulletEnabled val="1"/>
        </dgm:presLayoutVars>
      </dgm:prSet>
      <dgm:spPr/>
    </dgm:pt>
    <dgm:pt modelId="{823B8E53-2B4F-444E-81C4-1BDE2416D985}" type="pres">
      <dgm:prSet presAssocID="{02A00FE3-629E-477F-A02A-731F30BADB8C}" presName="Name25" presStyleLbl="parChTrans1D1" presStyleIdx="1" presStyleCnt="4"/>
      <dgm:spPr/>
    </dgm:pt>
    <dgm:pt modelId="{F0A5B32C-22B5-4258-B417-8443B248720B}" type="pres">
      <dgm:prSet presAssocID="{334DD567-4A99-4DD7-B0A4-C264A8CB9557}" presName="node" presStyleCnt="0"/>
      <dgm:spPr/>
    </dgm:pt>
    <dgm:pt modelId="{F11DFAC1-141C-4DBC-92CB-E9CA7DC54839}" type="pres">
      <dgm:prSet presAssocID="{334DD567-4A99-4DD7-B0A4-C264A8CB9557}" presName="parentNode" presStyleLbl="node1" presStyleIdx="2" presStyleCnt="5" custLinFactX="80802" custLinFactNeighborX="100000" custLinFactNeighborY="-13890">
        <dgm:presLayoutVars>
          <dgm:chMax val="1"/>
          <dgm:bulletEnabled val="1"/>
        </dgm:presLayoutVars>
      </dgm:prSet>
      <dgm:spPr/>
    </dgm:pt>
    <dgm:pt modelId="{8790903A-C7FE-4DA7-B875-9CB922408FAA}" type="pres">
      <dgm:prSet presAssocID="{334DD567-4A99-4DD7-B0A4-C264A8CB9557}" presName="childNode" presStyleLbl="revTx" presStyleIdx="0" presStyleCnt="0">
        <dgm:presLayoutVars>
          <dgm:bulletEnabled val="1"/>
        </dgm:presLayoutVars>
      </dgm:prSet>
      <dgm:spPr/>
    </dgm:pt>
    <dgm:pt modelId="{077903D2-4E5C-427A-9DCB-C5381C6FB21D}" type="pres">
      <dgm:prSet presAssocID="{39662BB1-A257-494E-B4DB-220D607EF853}" presName="Name25" presStyleLbl="parChTrans1D1" presStyleIdx="2" presStyleCnt="4"/>
      <dgm:spPr/>
    </dgm:pt>
    <dgm:pt modelId="{6B0D93EE-8193-4B7C-BC9B-F23D7DDEC197}" type="pres">
      <dgm:prSet presAssocID="{EF01F92B-E440-4C9A-B551-0241C44B5CB0}" presName="node" presStyleCnt="0"/>
      <dgm:spPr/>
    </dgm:pt>
    <dgm:pt modelId="{F227811A-FC0C-4D78-A17C-EB5356C911B1}" type="pres">
      <dgm:prSet presAssocID="{EF01F92B-E440-4C9A-B551-0241C44B5CB0}" presName="parentNode" presStyleLbl="node1" presStyleIdx="3" presStyleCnt="5" custLinFactX="71530" custLinFactNeighborX="100000" custLinFactNeighborY="20089">
        <dgm:presLayoutVars>
          <dgm:chMax val="1"/>
          <dgm:bulletEnabled val="1"/>
        </dgm:presLayoutVars>
      </dgm:prSet>
      <dgm:spPr/>
    </dgm:pt>
    <dgm:pt modelId="{E4B9DA00-F44C-4BB1-9380-0F3DB4F1BE00}" type="pres">
      <dgm:prSet presAssocID="{EF01F92B-E440-4C9A-B551-0241C44B5CB0}" presName="childNode" presStyleLbl="revTx" presStyleIdx="0" presStyleCnt="0">
        <dgm:presLayoutVars>
          <dgm:bulletEnabled val="1"/>
        </dgm:presLayoutVars>
      </dgm:prSet>
      <dgm:spPr/>
    </dgm:pt>
    <dgm:pt modelId="{113A82ED-1277-42F1-A239-B5E5C0F39113}" type="pres">
      <dgm:prSet presAssocID="{7C356B4E-4D4F-4B3A-B6F7-3579BE60B46A}" presName="Name25" presStyleLbl="parChTrans1D1" presStyleIdx="3" presStyleCnt="4"/>
      <dgm:spPr/>
    </dgm:pt>
    <dgm:pt modelId="{9F2EF0D4-643D-4E67-B86F-8C5680D09D85}" type="pres">
      <dgm:prSet presAssocID="{89F744C9-CD27-4D0A-AA70-11620F50886C}" presName="node" presStyleCnt="0"/>
      <dgm:spPr/>
    </dgm:pt>
    <dgm:pt modelId="{D9730D18-C9F5-4095-8655-19AF7F5B6BC4}" type="pres">
      <dgm:prSet presAssocID="{89F744C9-CD27-4D0A-AA70-11620F50886C}" presName="parentNode" presStyleLbl="node1" presStyleIdx="4" presStyleCnt="5" custLinFactX="40624" custLinFactNeighborX="100000" custLinFactNeighborY="44950">
        <dgm:presLayoutVars>
          <dgm:chMax val="1"/>
          <dgm:bulletEnabled val="1"/>
        </dgm:presLayoutVars>
      </dgm:prSet>
      <dgm:spPr/>
    </dgm:pt>
    <dgm:pt modelId="{80268DED-2518-40B9-B1F5-A0691BF76CB5}" type="pres">
      <dgm:prSet presAssocID="{89F744C9-CD27-4D0A-AA70-11620F50886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9704700-7442-4471-84E7-AAD193C0B65C}" srcId="{C6B8FF15-99C0-404E-BB2C-8F785524F1CA}" destId="{334DD567-4A99-4DD7-B0A4-C264A8CB9557}" srcOrd="1" destOrd="0" parTransId="{02A00FE3-629E-477F-A02A-731F30BADB8C}" sibTransId="{2F849D27-A0EA-4AF4-B1B1-09CCA58DF4B9}"/>
    <dgm:cxn modelId="{D3468E87-899F-49C8-BC44-DE007937454D}" srcId="{C6B8FF15-99C0-404E-BB2C-8F785524F1CA}" destId="{EF01F92B-E440-4C9A-B551-0241C44B5CB0}" srcOrd="2" destOrd="0" parTransId="{39662BB1-A257-494E-B4DB-220D607EF853}" sibTransId="{73B78DBF-1338-48B0-A589-51E303360881}"/>
    <dgm:cxn modelId="{86CFAA9E-D341-4CFD-B464-9C00FA3CC2E6}" srcId="{C6B8FF15-99C0-404E-BB2C-8F785524F1CA}" destId="{C8CE6FDD-01EE-4BEA-A979-08C3390A141C}" srcOrd="0" destOrd="0" parTransId="{E3694C40-4EC0-4D68-9FFB-0757F20FAAC0}" sibTransId="{D2440E4D-81C4-41BF-85EA-C76712AA496C}"/>
    <dgm:cxn modelId="{CE41F3A9-9A90-42D3-A5E0-D7E3AE26EAF9}" type="presOf" srcId="{39662BB1-A257-494E-B4DB-220D607EF853}" destId="{077903D2-4E5C-427A-9DCB-C5381C6FB21D}" srcOrd="0" destOrd="0" presId="urn:microsoft.com/office/officeart/2005/8/layout/radial2"/>
    <dgm:cxn modelId="{653F4EAE-D43B-4162-9BBD-ECD4ED46DC94}" type="presOf" srcId="{EF01F92B-E440-4C9A-B551-0241C44B5CB0}" destId="{F227811A-FC0C-4D78-A17C-EB5356C911B1}" srcOrd="0" destOrd="0" presId="urn:microsoft.com/office/officeart/2005/8/layout/radial2"/>
    <dgm:cxn modelId="{6D5F8FB7-F1A5-45B4-8FB3-1BCEF85A6C4A}" type="presOf" srcId="{C8CE6FDD-01EE-4BEA-A979-08C3390A141C}" destId="{F1A2F034-BF82-40BE-B9D1-D8C267154CA0}" srcOrd="0" destOrd="0" presId="urn:microsoft.com/office/officeart/2005/8/layout/radial2"/>
    <dgm:cxn modelId="{6CFDD3BA-3B0F-4A1E-80DA-532A77A2B083}" type="presOf" srcId="{7C356B4E-4D4F-4B3A-B6F7-3579BE60B46A}" destId="{113A82ED-1277-42F1-A239-B5E5C0F39113}" srcOrd="0" destOrd="0" presId="urn:microsoft.com/office/officeart/2005/8/layout/radial2"/>
    <dgm:cxn modelId="{F560DCC1-7755-4DB9-AD1E-43070D890252}" type="presOf" srcId="{89F744C9-CD27-4D0A-AA70-11620F50886C}" destId="{D9730D18-C9F5-4095-8655-19AF7F5B6BC4}" srcOrd="0" destOrd="0" presId="urn:microsoft.com/office/officeart/2005/8/layout/radial2"/>
    <dgm:cxn modelId="{55C013C3-4F54-40EF-B0C1-302D77C06176}" type="presOf" srcId="{E3694C40-4EC0-4D68-9FFB-0757F20FAAC0}" destId="{8ADDBA9B-4909-473E-9282-4BB64C140558}" srcOrd="0" destOrd="0" presId="urn:microsoft.com/office/officeart/2005/8/layout/radial2"/>
    <dgm:cxn modelId="{6F0C37CB-B1B8-4F12-959C-FD97A2F7726B}" type="presOf" srcId="{02A00FE3-629E-477F-A02A-731F30BADB8C}" destId="{823B8E53-2B4F-444E-81C4-1BDE2416D985}" srcOrd="0" destOrd="0" presId="urn:microsoft.com/office/officeart/2005/8/layout/radial2"/>
    <dgm:cxn modelId="{D1E7DFE9-DA6A-4994-ADE5-2B123A0E69C6}" type="presOf" srcId="{C6B8FF15-99C0-404E-BB2C-8F785524F1CA}" destId="{DBDDE2C3-3177-4C55-A921-6FDC9B4AC9C4}" srcOrd="0" destOrd="0" presId="urn:microsoft.com/office/officeart/2005/8/layout/radial2"/>
    <dgm:cxn modelId="{008103ED-8D5E-4816-9D35-399DFE54270D}" type="presOf" srcId="{334DD567-4A99-4DD7-B0A4-C264A8CB9557}" destId="{F11DFAC1-141C-4DBC-92CB-E9CA7DC54839}" srcOrd="0" destOrd="0" presId="urn:microsoft.com/office/officeart/2005/8/layout/radial2"/>
    <dgm:cxn modelId="{7D4124F0-3941-4BA8-8094-D4606C145AA8}" srcId="{C6B8FF15-99C0-404E-BB2C-8F785524F1CA}" destId="{89F744C9-CD27-4D0A-AA70-11620F50886C}" srcOrd="3" destOrd="0" parTransId="{7C356B4E-4D4F-4B3A-B6F7-3579BE60B46A}" sibTransId="{362108B7-54A3-49D6-A87D-C217C7430D98}"/>
    <dgm:cxn modelId="{C8BDE607-5969-4B31-823B-C76B0EEE4AF0}" type="presParOf" srcId="{DBDDE2C3-3177-4C55-A921-6FDC9B4AC9C4}" destId="{45409576-38D4-402C-80E1-C354935F1A4F}" srcOrd="0" destOrd="0" presId="urn:microsoft.com/office/officeart/2005/8/layout/radial2"/>
    <dgm:cxn modelId="{AD9348C2-57E4-45CA-B0ED-46B1D31BB5D0}" type="presParOf" srcId="{45409576-38D4-402C-80E1-C354935F1A4F}" destId="{FA5BC471-EC7E-4579-818D-AE75E0319838}" srcOrd="0" destOrd="0" presId="urn:microsoft.com/office/officeart/2005/8/layout/radial2"/>
    <dgm:cxn modelId="{91D4AEE5-DF69-4855-96BD-45877CEA2EE7}" type="presParOf" srcId="{FA5BC471-EC7E-4579-818D-AE75E0319838}" destId="{77363BB0-6B7F-4E34-8023-0FB4B262283A}" srcOrd="0" destOrd="0" presId="urn:microsoft.com/office/officeart/2005/8/layout/radial2"/>
    <dgm:cxn modelId="{CB69E2D3-CBDD-4787-92AC-323F0E0C20BC}" type="presParOf" srcId="{FA5BC471-EC7E-4579-818D-AE75E0319838}" destId="{3F8134B5-C753-41C9-9304-B750120E8E38}" srcOrd="1" destOrd="0" presId="urn:microsoft.com/office/officeart/2005/8/layout/radial2"/>
    <dgm:cxn modelId="{1142A15F-2FEE-4FE0-8B9C-177B66390453}" type="presParOf" srcId="{45409576-38D4-402C-80E1-C354935F1A4F}" destId="{8ADDBA9B-4909-473E-9282-4BB64C140558}" srcOrd="1" destOrd="0" presId="urn:microsoft.com/office/officeart/2005/8/layout/radial2"/>
    <dgm:cxn modelId="{32F60179-9D9B-4475-AB31-B874B9C7F9E3}" type="presParOf" srcId="{45409576-38D4-402C-80E1-C354935F1A4F}" destId="{413A95C5-4766-489A-BCE0-4B024FA03482}" srcOrd="2" destOrd="0" presId="urn:microsoft.com/office/officeart/2005/8/layout/radial2"/>
    <dgm:cxn modelId="{A2662537-F92B-4E20-9F6B-343536E84AFE}" type="presParOf" srcId="{413A95C5-4766-489A-BCE0-4B024FA03482}" destId="{F1A2F034-BF82-40BE-B9D1-D8C267154CA0}" srcOrd="0" destOrd="0" presId="urn:microsoft.com/office/officeart/2005/8/layout/radial2"/>
    <dgm:cxn modelId="{A22CF18D-6CD7-442E-99F4-87FA7A9C200B}" type="presParOf" srcId="{413A95C5-4766-489A-BCE0-4B024FA03482}" destId="{80692248-954B-477D-80BD-F57FD7265948}" srcOrd="1" destOrd="0" presId="urn:microsoft.com/office/officeart/2005/8/layout/radial2"/>
    <dgm:cxn modelId="{B537AA21-96A0-406A-AFA8-28B8A7E973C0}" type="presParOf" srcId="{45409576-38D4-402C-80E1-C354935F1A4F}" destId="{823B8E53-2B4F-444E-81C4-1BDE2416D985}" srcOrd="3" destOrd="0" presId="urn:microsoft.com/office/officeart/2005/8/layout/radial2"/>
    <dgm:cxn modelId="{BD95FC1A-5B1E-4EBC-B83D-74701E655C3B}" type="presParOf" srcId="{45409576-38D4-402C-80E1-C354935F1A4F}" destId="{F0A5B32C-22B5-4258-B417-8443B248720B}" srcOrd="4" destOrd="0" presId="urn:microsoft.com/office/officeart/2005/8/layout/radial2"/>
    <dgm:cxn modelId="{02348163-4121-4181-9678-6391F4C813D1}" type="presParOf" srcId="{F0A5B32C-22B5-4258-B417-8443B248720B}" destId="{F11DFAC1-141C-4DBC-92CB-E9CA7DC54839}" srcOrd="0" destOrd="0" presId="urn:microsoft.com/office/officeart/2005/8/layout/radial2"/>
    <dgm:cxn modelId="{4F4F14A9-73A0-48D6-9A31-75A8D97F8D54}" type="presParOf" srcId="{F0A5B32C-22B5-4258-B417-8443B248720B}" destId="{8790903A-C7FE-4DA7-B875-9CB922408FAA}" srcOrd="1" destOrd="0" presId="urn:microsoft.com/office/officeart/2005/8/layout/radial2"/>
    <dgm:cxn modelId="{4A957DD9-5536-4796-8D86-55EF7E2EAE3D}" type="presParOf" srcId="{45409576-38D4-402C-80E1-C354935F1A4F}" destId="{077903D2-4E5C-427A-9DCB-C5381C6FB21D}" srcOrd="5" destOrd="0" presId="urn:microsoft.com/office/officeart/2005/8/layout/radial2"/>
    <dgm:cxn modelId="{5D59949B-9E4E-4825-A5AE-BFE6F6E1C6C8}" type="presParOf" srcId="{45409576-38D4-402C-80E1-C354935F1A4F}" destId="{6B0D93EE-8193-4B7C-BC9B-F23D7DDEC197}" srcOrd="6" destOrd="0" presId="urn:microsoft.com/office/officeart/2005/8/layout/radial2"/>
    <dgm:cxn modelId="{55192498-6322-4F5E-8BAF-F706A058DEDA}" type="presParOf" srcId="{6B0D93EE-8193-4B7C-BC9B-F23D7DDEC197}" destId="{F227811A-FC0C-4D78-A17C-EB5356C911B1}" srcOrd="0" destOrd="0" presId="urn:microsoft.com/office/officeart/2005/8/layout/radial2"/>
    <dgm:cxn modelId="{4E56C566-0587-441E-8D85-5F55748FCF4B}" type="presParOf" srcId="{6B0D93EE-8193-4B7C-BC9B-F23D7DDEC197}" destId="{E4B9DA00-F44C-4BB1-9380-0F3DB4F1BE00}" srcOrd="1" destOrd="0" presId="urn:microsoft.com/office/officeart/2005/8/layout/radial2"/>
    <dgm:cxn modelId="{720E3AD8-9C26-49D4-9637-60CED2373AF0}" type="presParOf" srcId="{45409576-38D4-402C-80E1-C354935F1A4F}" destId="{113A82ED-1277-42F1-A239-B5E5C0F39113}" srcOrd="7" destOrd="0" presId="urn:microsoft.com/office/officeart/2005/8/layout/radial2"/>
    <dgm:cxn modelId="{5CC70E15-AD43-4913-AC70-2A65EDCB3F47}" type="presParOf" srcId="{45409576-38D4-402C-80E1-C354935F1A4F}" destId="{9F2EF0D4-643D-4E67-B86F-8C5680D09D85}" srcOrd="8" destOrd="0" presId="urn:microsoft.com/office/officeart/2005/8/layout/radial2"/>
    <dgm:cxn modelId="{020F2552-E01A-40BD-95F0-6CAFA4797DD6}" type="presParOf" srcId="{9F2EF0D4-643D-4E67-B86F-8C5680D09D85}" destId="{D9730D18-C9F5-4095-8655-19AF7F5B6BC4}" srcOrd="0" destOrd="0" presId="urn:microsoft.com/office/officeart/2005/8/layout/radial2"/>
    <dgm:cxn modelId="{C90AF984-6F68-4F67-866C-73381FFBFDA4}" type="presParOf" srcId="{9F2EF0D4-643D-4E67-B86F-8C5680D09D85}" destId="{80268DED-2518-40B9-B1F5-A0691BF76CB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D743B-BD8E-4ECF-95B2-C398D2D1A9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D6FDD1-CD4D-4ACD-B022-2239F9FB68FC}">
      <dgm:prSet/>
      <dgm:spPr/>
      <dgm:t>
        <a:bodyPr/>
        <a:lstStyle/>
        <a:p>
          <a:r>
            <a:rPr lang="en-US"/>
            <a:t>Different Gegraphical area do well for different Crops </a:t>
          </a:r>
        </a:p>
      </dgm:t>
    </dgm:pt>
    <dgm:pt modelId="{4A9B4D07-01E0-4900-A524-9B7092257485}" type="parTrans" cxnId="{3CBF5571-5C98-4916-A344-DE151E6369A6}">
      <dgm:prSet/>
      <dgm:spPr/>
      <dgm:t>
        <a:bodyPr/>
        <a:lstStyle/>
        <a:p>
          <a:endParaRPr lang="en-US"/>
        </a:p>
      </dgm:t>
    </dgm:pt>
    <dgm:pt modelId="{97C19396-685A-4CF0-8CB5-C36E2A5B4E33}" type="sibTrans" cxnId="{3CBF5571-5C98-4916-A344-DE151E6369A6}">
      <dgm:prSet/>
      <dgm:spPr/>
      <dgm:t>
        <a:bodyPr/>
        <a:lstStyle/>
        <a:p>
          <a:endParaRPr lang="en-US"/>
        </a:p>
      </dgm:t>
    </dgm:pt>
    <dgm:pt modelId="{DBA57816-F557-4618-8D55-8CB9EC9B3F8E}">
      <dgm:prSet/>
      <dgm:spPr/>
      <dgm:t>
        <a:bodyPr/>
        <a:lstStyle/>
        <a:p>
          <a:r>
            <a:rPr lang="en-US"/>
            <a:t>Ferozpur does well in Rice production</a:t>
          </a:r>
        </a:p>
      </dgm:t>
    </dgm:pt>
    <dgm:pt modelId="{9A5F6D7E-01A4-4A5A-B7AF-5B78CA6E5B11}" type="parTrans" cxnId="{ED804F2B-4EE6-4FDF-BC60-657F5E7D01FD}">
      <dgm:prSet/>
      <dgm:spPr/>
      <dgm:t>
        <a:bodyPr/>
        <a:lstStyle/>
        <a:p>
          <a:endParaRPr lang="en-US"/>
        </a:p>
      </dgm:t>
    </dgm:pt>
    <dgm:pt modelId="{1EC53CE7-0A82-45B9-BAAC-0CF57079485A}" type="sibTrans" cxnId="{ED804F2B-4EE6-4FDF-BC60-657F5E7D01FD}">
      <dgm:prSet/>
      <dgm:spPr/>
      <dgm:t>
        <a:bodyPr/>
        <a:lstStyle/>
        <a:p>
          <a:endParaRPr lang="en-US"/>
        </a:p>
      </dgm:t>
    </dgm:pt>
    <dgm:pt modelId="{E2BD61B1-D46B-4AE0-9CB2-8019030CF52C}">
      <dgm:prSet/>
      <dgm:spPr/>
      <dgm:t>
        <a:bodyPr/>
        <a:lstStyle/>
        <a:p>
          <a:r>
            <a:rPr lang="en-US"/>
            <a:t>State of Utta Pradesh does well in minor pulses production</a:t>
          </a:r>
        </a:p>
      </dgm:t>
    </dgm:pt>
    <dgm:pt modelId="{C367B488-BC22-4030-A450-B88B18CF711C}" type="parTrans" cxnId="{4BA3890A-FDD2-4215-A626-D9CB49114AB4}">
      <dgm:prSet/>
      <dgm:spPr/>
      <dgm:t>
        <a:bodyPr/>
        <a:lstStyle/>
        <a:p>
          <a:endParaRPr lang="en-US"/>
        </a:p>
      </dgm:t>
    </dgm:pt>
    <dgm:pt modelId="{928D6230-3579-44A9-8122-D70615DF7F4B}" type="sibTrans" cxnId="{4BA3890A-FDD2-4215-A626-D9CB49114AB4}">
      <dgm:prSet/>
      <dgm:spPr/>
      <dgm:t>
        <a:bodyPr/>
        <a:lstStyle/>
        <a:p>
          <a:endParaRPr lang="en-US"/>
        </a:p>
      </dgm:t>
    </dgm:pt>
    <dgm:pt modelId="{3F2B297B-3EEF-4D36-8647-3551F314D1FA}" type="pres">
      <dgm:prSet presAssocID="{FC0D743B-BD8E-4ECF-95B2-C398D2D1A97B}" presName="CompostProcess" presStyleCnt="0">
        <dgm:presLayoutVars>
          <dgm:dir/>
          <dgm:resizeHandles val="exact"/>
        </dgm:presLayoutVars>
      </dgm:prSet>
      <dgm:spPr/>
    </dgm:pt>
    <dgm:pt modelId="{C453065A-0457-44DA-AEE2-792EC05C9CC0}" type="pres">
      <dgm:prSet presAssocID="{FC0D743B-BD8E-4ECF-95B2-C398D2D1A97B}" presName="arrow" presStyleLbl="bgShp" presStyleIdx="0" presStyleCnt="1"/>
      <dgm:spPr/>
    </dgm:pt>
    <dgm:pt modelId="{46823F01-0CF3-4D93-B894-53C2F3A692CF}" type="pres">
      <dgm:prSet presAssocID="{FC0D743B-BD8E-4ECF-95B2-C398D2D1A97B}" presName="linearProcess" presStyleCnt="0"/>
      <dgm:spPr/>
    </dgm:pt>
    <dgm:pt modelId="{EF406A56-DA76-4B17-B836-9F45000FB140}" type="pres">
      <dgm:prSet presAssocID="{38D6FDD1-CD4D-4ACD-B022-2239F9FB68FC}" presName="textNode" presStyleLbl="node1" presStyleIdx="0" presStyleCnt="3">
        <dgm:presLayoutVars>
          <dgm:bulletEnabled val="1"/>
        </dgm:presLayoutVars>
      </dgm:prSet>
      <dgm:spPr/>
    </dgm:pt>
    <dgm:pt modelId="{BADE17D1-46D7-460D-837A-BDCA0F27E7C6}" type="pres">
      <dgm:prSet presAssocID="{97C19396-685A-4CF0-8CB5-C36E2A5B4E33}" presName="sibTrans" presStyleCnt="0"/>
      <dgm:spPr/>
    </dgm:pt>
    <dgm:pt modelId="{5445D42A-AD24-4405-B60C-B07D35A8D6F2}" type="pres">
      <dgm:prSet presAssocID="{DBA57816-F557-4618-8D55-8CB9EC9B3F8E}" presName="textNode" presStyleLbl="node1" presStyleIdx="1" presStyleCnt="3">
        <dgm:presLayoutVars>
          <dgm:bulletEnabled val="1"/>
        </dgm:presLayoutVars>
      </dgm:prSet>
      <dgm:spPr/>
    </dgm:pt>
    <dgm:pt modelId="{42F3D464-8226-4AA3-8F04-29A440A89E31}" type="pres">
      <dgm:prSet presAssocID="{1EC53CE7-0A82-45B9-BAAC-0CF57079485A}" presName="sibTrans" presStyleCnt="0"/>
      <dgm:spPr/>
    </dgm:pt>
    <dgm:pt modelId="{066D0496-2371-45E8-9302-4C99049A2FE0}" type="pres">
      <dgm:prSet presAssocID="{E2BD61B1-D46B-4AE0-9CB2-8019030CF52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A3890A-FDD2-4215-A626-D9CB49114AB4}" srcId="{FC0D743B-BD8E-4ECF-95B2-C398D2D1A97B}" destId="{E2BD61B1-D46B-4AE0-9CB2-8019030CF52C}" srcOrd="2" destOrd="0" parTransId="{C367B488-BC22-4030-A450-B88B18CF711C}" sibTransId="{928D6230-3579-44A9-8122-D70615DF7F4B}"/>
    <dgm:cxn modelId="{ED804F2B-4EE6-4FDF-BC60-657F5E7D01FD}" srcId="{FC0D743B-BD8E-4ECF-95B2-C398D2D1A97B}" destId="{DBA57816-F557-4618-8D55-8CB9EC9B3F8E}" srcOrd="1" destOrd="0" parTransId="{9A5F6D7E-01A4-4A5A-B7AF-5B78CA6E5B11}" sibTransId="{1EC53CE7-0A82-45B9-BAAC-0CF57079485A}"/>
    <dgm:cxn modelId="{1D76F541-B36B-4BFE-ACD6-763392776298}" type="presOf" srcId="{E2BD61B1-D46B-4AE0-9CB2-8019030CF52C}" destId="{066D0496-2371-45E8-9302-4C99049A2FE0}" srcOrd="0" destOrd="0" presId="urn:microsoft.com/office/officeart/2005/8/layout/hProcess9"/>
    <dgm:cxn modelId="{3CBF5571-5C98-4916-A344-DE151E6369A6}" srcId="{FC0D743B-BD8E-4ECF-95B2-C398D2D1A97B}" destId="{38D6FDD1-CD4D-4ACD-B022-2239F9FB68FC}" srcOrd="0" destOrd="0" parTransId="{4A9B4D07-01E0-4900-A524-9B7092257485}" sibTransId="{97C19396-685A-4CF0-8CB5-C36E2A5B4E33}"/>
    <dgm:cxn modelId="{45B51289-4A52-4DA6-A60F-BF092FB7546D}" type="presOf" srcId="{FC0D743B-BD8E-4ECF-95B2-C398D2D1A97B}" destId="{3F2B297B-3EEF-4D36-8647-3551F314D1FA}" srcOrd="0" destOrd="0" presId="urn:microsoft.com/office/officeart/2005/8/layout/hProcess9"/>
    <dgm:cxn modelId="{E8E1FFA7-4CE9-4A96-9515-687BA9DEF9F8}" type="presOf" srcId="{38D6FDD1-CD4D-4ACD-B022-2239F9FB68FC}" destId="{EF406A56-DA76-4B17-B836-9F45000FB140}" srcOrd="0" destOrd="0" presId="urn:microsoft.com/office/officeart/2005/8/layout/hProcess9"/>
    <dgm:cxn modelId="{5130CCC3-48CC-4289-A97B-B4D9194B29CC}" type="presOf" srcId="{DBA57816-F557-4618-8D55-8CB9EC9B3F8E}" destId="{5445D42A-AD24-4405-B60C-B07D35A8D6F2}" srcOrd="0" destOrd="0" presId="urn:microsoft.com/office/officeart/2005/8/layout/hProcess9"/>
    <dgm:cxn modelId="{711FD3C8-5CCA-4EA9-979A-CEF4C12A3870}" type="presParOf" srcId="{3F2B297B-3EEF-4D36-8647-3551F314D1FA}" destId="{C453065A-0457-44DA-AEE2-792EC05C9CC0}" srcOrd="0" destOrd="0" presId="urn:microsoft.com/office/officeart/2005/8/layout/hProcess9"/>
    <dgm:cxn modelId="{8DF4B8AE-920B-454B-9670-06023B0C56C3}" type="presParOf" srcId="{3F2B297B-3EEF-4D36-8647-3551F314D1FA}" destId="{46823F01-0CF3-4D93-B894-53C2F3A692CF}" srcOrd="1" destOrd="0" presId="urn:microsoft.com/office/officeart/2005/8/layout/hProcess9"/>
    <dgm:cxn modelId="{313BDAB6-1424-4FDA-B1BF-5715C6381025}" type="presParOf" srcId="{46823F01-0CF3-4D93-B894-53C2F3A692CF}" destId="{EF406A56-DA76-4B17-B836-9F45000FB140}" srcOrd="0" destOrd="0" presId="urn:microsoft.com/office/officeart/2005/8/layout/hProcess9"/>
    <dgm:cxn modelId="{8F126743-060D-4C09-B568-4108DCFC936B}" type="presParOf" srcId="{46823F01-0CF3-4D93-B894-53C2F3A692CF}" destId="{BADE17D1-46D7-460D-837A-BDCA0F27E7C6}" srcOrd="1" destOrd="0" presId="urn:microsoft.com/office/officeart/2005/8/layout/hProcess9"/>
    <dgm:cxn modelId="{04A79D83-81E4-4566-8691-E965BE51EAA1}" type="presParOf" srcId="{46823F01-0CF3-4D93-B894-53C2F3A692CF}" destId="{5445D42A-AD24-4405-B60C-B07D35A8D6F2}" srcOrd="2" destOrd="0" presId="urn:microsoft.com/office/officeart/2005/8/layout/hProcess9"/>
    <dgm:cxn modelId="{E6838D7E-1C70-4CBC-9015-F7B2452A21F4}" type="presParOf" srcId="{46823F01-0CF3-4D93-B894-53C2F3A692CF}" destId="{42F3D464-8226-4AA3-8F04-29A440A89E31}" srcOrd="3" destOrd="0" presId="urn:microsoft.com/office/officeart/2005/8/layout/hProcess9"/>
    <dgm:cxn modelId="{BB4141F2-832F-464A-93AC-1C0D983666AB}" type="presParOf" srcId="{46823F01-0CF3-4D93-B894-53C2F3A692CF}" destId="{066D0496-2371-45E8-9302-4C99049A2FE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4C7A53-4576-4961-8882-9635EBC556E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86B17-4EE2-43EB-A2F3-004B2BACB6EC}">
      <dgm:prSet/>
      <dgm:spPr/>
      <dgm:t>
        <a:bodyPr/>
        <a:lstStyle/>
        <a:p>
          <a:r>
            <a:rPr lang="en-US" dirty="0" err="1"/>
            <a:t>Orissal</a:t>
          </a:r>
          <a:r>
            <a:rPr lang="en-US" dirty="0"/>
            <a:t> leads in the production of fruits and vegetables</a:t>
          </a:r>
        </a:p>
      </dgm:t>
    </dgm:pt>
    <dgm:pt modelId="{4DCC1D7D-A4DB-4514-8FF6-58F7338AAB43}" type="parTrans" cxnId="{BF23AEEA-5CD5-455A-A15C-F204EE44B0A7}">
      <dgm:prSet/>
      <dgm:spPr/>
      <dgm:t>
        <a:bodyPr/>
        <a:lstStyle/>
        <a:p>
          <a:endParaRPr lang="en-US"/>
        </a:p>
      </dgm:t>
    </dgm:pt>
    <dgm:pt modelId="{5A5368F7-C225-4812-ABE7-8A8BAC7BC49E}" type="sibTrans" cxnId="{BF23AEEA-5CD5-455A-A15C-F204EE44B0A7}">
      <dgm:prSet/>
      <dgm:spPr/>
      <dgm:t>
        <a:bodyPr/>
        <a:lstStyle/>
        <a:p>
          <a:endParaRPr lang="en-US"/>
        </a:p>
      </dgm:t>
    </dgm:pt>
    <dgm:pt modelId="{4DAE8A4B-CC8C-4F50-A149-C272B067FEB8}">
      <dgm:prSet/>
      <dgm:spPr/>
      <dgm:t>
        <a:bodyPr/>
        <a:lstStyle/>
        <a:p>
          <a:r>
            <a:rPr lang="en-US"/>
            <a:t>The state of Orissal has the highest number of districts participating in Fruits and  vegetables production.</a:t>
          </a:r>
        </a:p>
      </dgm:t>
    </dgm:pt>
    <dgm:pt modelId="{D4875058-C2C3-4EED-86B7-CE2CA5EB870C}" type="parTrans" cxnId="{627BA707-682C-473E-B641-036928834AAB}">
      <dgm:prSet/>
      <dgm:spPr/>
      <dgm:t>
        <a:bodyPr/>
        <a:lstStyle/>
        <a:p>
          <a:endParaRPr lang="en-US"/>
        </a:p>
      </dgm:t>
    </dgm:pt>
    <dgm:pt modelId="{E7123047-ED1F-4069-BA03-9C0110D37DE3}" type="sibTrans" cxnId="{627BA707-682C-473E-B641-036928834AAB}">
      <dgm:prSet/>
      <dgm:spPr/>
      <dgm:t>
        <a:bodyPr/>
        <a:lstStyle/>
        <a:p>
          <a:endParaRPr lang="en-US"/>
        </a:p>
      </dgm:t>
    </dgm:pt>
    <dgm:pt modelId="{E805EDF1-A0A7-4B11-B911-FF560D22789A}" type="pres">
      <dgm:prSet presAssocID="{4E4C7A53-4576-4961-8882-9635EBC556E0}" presName="linear" presStyleCnt="0">
        <dgm:presLayoutVars>
          <dgm:dir/>
          <dgm:resizeHandles val="exact"/>
        </dgm:presLayoutVars>
      </dgm:prSet>
      <dgm:spPr/>
    </dgm:pt>
    <dgm:pt modelId="{9119AD7B-8283-4A51-9941-F669B742BD2E}" type="pres">
      <dgm:prSet presAssocID="{7BA86B17-4EE2-43EB-A2F3-004B2BACB6EC}" presName="comp" presStyleCnt="0"/>
      <dgm:spPr/>
    </dgm:pt>
    <dgm:pt modelId="{A3B30808-8CF5-45F7-9FBD-CEF5EA739C46}" type="pres">
      <dgm:prSet presAssocID="{7BA86B17-4EE2-43EB-A2F3-004B2BACB6EC}" presName="box" presStyleLbl="node1" presStyleIdx="0" presStyleCnt="2"/>
      <dgm:spPr/>
    </dgm:pt>
    <dgm:pt modelId="{7340A45F-D1C5-442A-B587-0EC57D0898D1}" type="pres">
      <dgm:prSet presAssocID="{7BA86B17-4EE2-43EB-A2F3-004B2BACB6EC}" presName="img" presStyleLbl="fgImgPlace1" presStyleIdx="0" presStyleCnt="2" custScaleX="1203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7C246B2-0793-4C7D-BEF7-341E4E154816}" type="pres">
      <dgm:prSet presAssocID="{7BA86B17-4EE2-43EB-A2F3-004B2BACB6EC}" presName="text" presStyleLbl="node1" presStyleIdx="0" presStyleCnt="2">
        <dgm:presLayoutVars>
          <dgm:bulletEnabled val="1"/>
        </dgm:presLayoutVars>
      </dgm:prSet>
      <dgm:spPr/>
    </dgm:pt>
    <dgm:pt modelId="{A4A04DA2-27AB-408A-9775-B92A514955A1}" type="pres">
      <dgm:prSet presAssocID="{5A5368F7-C225-4812-ABE7-8A8BAC7BC49E}" presName="spacer" presStyleCnt="0"/>
      <dgm:spPr/>
    </dgm:pt>
    <dgm:pt modelId="{5543C8F8-FCD4-4260-9ADD-5EE9B5D5EE26}" type="pres">
      <dgm:prSet presAssocID="{4DAE8A4B-CC8C-4F50-A149-C272B067FEB8}" presName="comp" presStyleCnt="0"/>
      <dgm:spPr/>
    </dgm:pt>
    <dgm:pt modelId="{734FE0C9-CEA0-489D-BB6D-76C24B6D656A}" type="pres">
      <dgm:prSet presAssocID="{4DAE8A4B-CC8C-4F50-A149-C272B067FEB8}" presName="box" presStyleLbl="node1" presStyleIdx="1" presStyleCnt="2"/>
      <dgm:spPr/>
    </dgm:pt>
    <dgm:pt modelId="{89B94B7D-96F6-43BF-A891-906BAC7EA3A0}" type="pres">
      <dgm:prSet presAssocID="{4DAE8A4B-CC8C-4F50-A149-C272B067FEB8}" presName="img" presStyleLbl="fgImgPlace1" presStyleIdx="1" presStyleCnt="2" custScaleX="11264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68E979C6-6E1B-4299-8FCD-09D0C2E88236}" type="pres">
      <dgm:prSet presAssocID="{4DAE8A4B-CC8C-4F50-A149-C272B067FEB8}" presName="text" presStyleLbl="node1" presStyleIdx="1" presStyleCnt="2">
        <dgm:presLayoutVars>
          <dgm:bulletEnabled val="1"/>
        </dgm:presLayoutVars>
      </dgm:prSet>
      <dgm:spPr/>
    </dgm:pt>
  </dgm:ptLst>
  <dgm:cxnLst>
    <dgm:cxn modelId="{627BA707-682C-473E-B641-036928834AAB}" srcId="{4E4C7A53-4576-4961-8882-9635EBC556E0}" destId="{4DAE8A4B-CC8C-4F50-A149-C272B067FEB8}" srcOrd="1" destOrd="0" parTransId="{D4875058-C2C3-4EED-86B7-CE2CA5EB870C}" sibTransId="{E7123047-ED1F-4069-BA03-9C0110D37DE3}"/>
    <dgm:cxn modelId="{4F402D64-08CC-4C84-A451-3B817375705A}" type="presOf" srcId="{4DAE8A4B-CC8C-4F50-A149-C272B067FEB8}" destId="{734FE0C9-CEA0-489D-BB6D-76C24B6D656A}" srcOrd="0" destOrd="0" presId="urn:microsoft.com/office/officeart/2005/8/layout/vList4"/>
    <dgm:cxn modelId="{94CB357A-91FD-4B9A-AFA4-75790BEAF8E1}" type="presOf" srcId="{4E4C7A53-4576-4961-8882-9635EBC556E0}" destId="{E805EDF1-A0A7-4B11-B911-FF560D22789A}" srcOrd="0" destOrd="0" presId="urn:microsoft.com/office/officeart/2005/8/layout/vList4"/>
    <dgm:cxn modelId="{E60D75A5-2175-4891-93AE-33DD471B4490}" type="presOf" srcId="{7BA86B17-4EE2-43EB-A2F3-004B2BACB6EC}" destId="{A3B30808-8CF5-45F7-9FBD-CEF5EA739C46}" srcOrd="0" destOrd="0" presId="urn:microsoft.com/office/officeart/2005/8/layout/vList4"/>
    <dgm:cxn modelId="{4E6B4BC4-38AD-481B-AB93-B1156C029137}" type="presOf" srcId="{7BA86B17-4EE2-43EB-A2F3-004B2BACB6EC}" destId="{47C246B2-0793-4C7D-BEF7-341E4E154816}" srcOrd="1" destOrd="0" presId="urn:microsoft.com/office/officeart/2005/8/layout/vList4"/>
    <dgm:cxn modelId="{BF23AEEA-5CD5-455A-A15C-F204EE44B0A7}" srcId="{4E4C7A53-4576-4961-8882-9635EBC556E0}" destId="{7BA86B17-4EE2-43EB-A2F3-004B2BACB6EC}" srcOrd="0" destOrd="0" parTransId="{4DCC1D7D-A4DB-4514-8FF6-58F7338AAB43}" sibTransId="{5A5368F7-C225-4812-ABE7-8A8BAC7BC49E}"/>
    <dgm:cxn modelId="{7966D7F7-E8AD-4A12-9F91-19793E74A4A6}" type="presOf" srcId="{4DAE8A4B-CC8C-4F50-A149-C272B067FEB8}" destId="{68E979C6-6E1B-4299-8FCD-09D0C2E88236}" srcOrd="1" destOrd="0" presId="urn:microsoft.com/office/officeart/2005/8/layout/vList4"/>
    <dgm:cxn modelId="{92FFD1CF-6C97-46D2-90A6-2AF2AB0B89FB}" type="presParOf" srcId="{E805EDF1-A0A7-4B11-B911-FF560D22789A}" destId="{9119AD7B-8283-4A51-9941-F669B742BD2E}" srcOrd="0" destOrd="0" presId="urn:microsoft.com/office/officeart/2005/8/layout/vList4"/>
    <dgm:cxn modelId="{2DBAD92C-D4AC-4DBC-87D5-39CE5F1F5B3C}" type="presParOf" srcId="{9119AD7B-8283-4A51-9941-F669B742BD2E}" destId="{A3B30808-8CF5-45F7-9FBD-CEF5EA739C46}" srcOrd="0" destOrd="0" presId="urn:microsoft.com/office/officeart/2005/8/layout/vList4"/>
    <dgm:cxn modelId="{B4596C08-BEE1-40E1-84EB-C9ECEB46615B}" type="presParOf" srcId="{9119AD7B-8283-4A51-9941-F669B742BD2E}" destId="{7340A45F-D1C5-442A-B587-0EC57D0898D1}" srcOrd="1" destOrd="0" presId="urn:microsoft.com/office/officeart/2005/8/layout/vList4"/>
    <dgm:cxn modelId="{F31751DC-B346-46B0-AAEC-912E731FE79E}" type="presParOf" srcId="{9119AD7B-8283-4A51-9941-F669B742BD2E}" destId="{47C246B2-0793-4C7D-BEF7-341E4E154816}" srcOrd="2" destOrd="0" presId="urn:microsoft.com/office/officeart/2005/8/layout/vList4"/>
    <dgm:cxn modelId="{4B2886BB-5F95-4E08-8300-21BCA2AB292E}" type="presParOf" srcId="{E805EDF1-A0A7-4B11-B911-FF560D22789A}" destId="{A4A04DA2-27AB-408A-9775-B92A514955A1}" srcOrd="1" destOrd="0" presId="urn:microsoft.com/office/officeart/2005/8/layout/vList4"/>
    <dgm:cxn modelId="{1BB94BA2-C710-477C-9B64-6B44EF2616CC}" type="presParOf" srcId="{E805EDF1-A0A7-4B11-B911-FF560D22789A}" destId="{5543C8F8-FCD4-4260-9ADD-5EE9B5D5EE26}" srcOrd="2" destOrd="0" presId="urn:microsoft.com/office/officeart/2005/8/layout/vList4"/>
    <dgm:cxn modelId="{5E8AA3C7-EAE3-4C1C-AFB5-88B56408BE61}" type="presParOf" srcId="{5543C8F8-FCD4-4260-9ADD-5EE9B5D5EE26}" destId="{734FE0C9-CEA0-489D-BB6D-76C24B6D656A}" srcOrd="0" destOrd="0" presId="urn:microsoft.com/office/officeart/2005/8/layout/vList4"/>
    <dgm:cxn modelId="{594F4566-6162-439D-95F1-052DF8108D41}" type="presParOf" srcId="{5543C8F8-FCD4-4260-9ADD-5EE9B5D5EE26}" destId="{89B94B7D-96F6-43BF-A891-906BAC7EA3A0}" srcOrd="1" destOrd="0" presId="urn:microsoft.com/office/officeart/2005/8/layout/vList4"/>
    <dgm:cxn modelId="{9503001C-F05B-4D11-9DDF-E19EF745D87D}" type="presParOf" srcId="{5543C8F8-FCD4-4260-9ADD-5EE9B5D5EE26}" destId="{68E979C6-6E1B-4299-8FCD-09D0C2E8823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C134A7-73E4-4453-883B-EA5E65A856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EA1024-7791-450C-9D14-C42AB1DBA080}">
      <dgm:prSet/>
      <dgm:spPr/>
      <dgm:t>
        <a:bodyPr/>
        <a:lstStyle/>
        <a:p>
          <a:r>
            <a:rPr lang="en-US" dirty="0"/>
            <a:t>Factors such as rainfall affects agricultural practices ,areas such as Punjab experiences heavy rainfall thus best for rice farming.</a:t>
          </a:r>
        </a:p>
      </dgm:t>
    </dgm:pt>
    <dgm:pt modelId="{E3BF89CD-A0B8-4341-9E1E-21EEC6B29469}" type="parTrans" cxnId="{B4FD72DA-68B0-4D87-868E-5CF25685A028}">
      <dgm:prSet/>
      <dgm:spPr/>
      <dgm:t>
        <a:bodyPr/>
        <a:lstStyle/>
        <a:p>
          <a:endParaRPr lang="en-US"/>
        </a:p>
      </dgm:t>
    </dgm:pt>
    <dgm:pt modelId="{B8C410CF-6917-4FD4-8C3D-752EC9CF4A7E}" type="sibTrans" cxnId="{B4FD72DA-68B0-4D87-868E-5CF25685A028}">
      <dgm:prSet/>
      <dgm:spPr/>
      <dgm:t>
        <a:bodyPr/>
        <a:lstStyle/>
        <a:p>
          <a:endParaRPr lang="en-US"/>
        </a:p>
      </dgm:t>
    </dgm:pt>
    <dgm:pt modelId="{AC6BFC76-7869-4D38-B4DA-015A457CD96F}">
      <dgm:prSet/>
      <dgm:spPr/>
      <dgm:t>
        <a:bodyPr/>
        <a:lstStyle/>
        <a:p>
          <a:r>
            <a:rPr lang="en-US"/>
            <a:t>Loamy soil is also Great contributor in Punjab and rice production</a:t>
          </a:r>
        </a:p>
      </dgm:t>
    </dgm:pt>
    <dgm:pt modelId="{E14AA2C5-2C21-40CB-A5A9-A0DC47A0BD59}" type="parTrans" cxnId="{0B418B55-4293-4AC1-8AAB-1A889D42FAB9}">
      <dgm:prSet/>
      <dgm:spPr/>
      <dgm:t>
        <a:bodyPr/>
        <a:lstStyle/>
        <a:p>
          <a:endParaRPr lang="en-US"/>
        </a:p>
      </dgm:t>
    </dgm:pt>
    <dgm:pt modelId="{748058C7-16FD-45A0-B6D3-D67EE91AC675}" type="sibTrans" cxnId="{0B418B55-4293-4AC1-8AAB-1A889D42FAB9}">
      <dgm:prSet/>
      <dgm:spPr/>
      <dgm:t>
        <a:bodyPr/>
        <a:lstStyle/>
        <a:p>
          <a:endParaRPr lang="en-US"/>
        </a:p>
      </dgm:t>
    </dgm:pt>
    <dgm:pt modelId="{80C1A890-FFA6-416E-A415-B7AE19359157}" type="pres">
      <dgm:prSet presAssocID="{28C134A7-73E4-4453-883B-EA5E65A85681}" presName="linear" presStyleCnt="0">
        <dgm:presLayoutVars>
          <dgm:animLvl val="lvl"/>
          <dgm:resizeHandles val="exact"/>
        </dgm:presLayoutVars>
      </dgm:prSet>
      <dgm:spPr/>
    </dgm:pt>
    <dgm:pt modelId="{5DBA5706-D322-4D86-9E53-0B6C02E99C18}" type="pres">
      <dgm:prSet presAssocID="{40EA1024-7791-450C-9D14-C42AB1DBA0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842D4A-AA98-4C8B-953A-445D6ADFF8F1}" type="pres">
      <dgm:prSet presAssocID="{B8C410CF-6917-4FD4-8C3D-752EC9CF4A7E}" presName="spacer" presStyleCnt="0"/>
      <dgm:spPr/>
    </dgm:pt>
    <dgm:pt modelId="{495EBF19-2DE1-4DE0-B5C6-51C2BEC16B1B}" type="pres">
      <dgm:prSet presAssocID="{AC6BFC76-7869-4D38-B4DA-015A457CD9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634DB4F-D0DB-4FA7-8E34-7734874765B0}" type="presOf" srcId="{40EA1024-7791-450C-9D14-C42AB1DBA080}" destId="{5DBA5706-D322-4D86-9E53-0B6C02E99C18}" srcOrd="0" destOrd="0" presId="urn:microsoft.com/office/officeart/2005/8/layout/vList2"/>
    <dgm:cxn modelId="{0B418B55-4293-4AC1-8AAB-1A889D42FAB9}" srcId="{28C134A7-73E4-4453-883B-EA5E65A85681}" destId="{AC6BFC76-7869-4D38-B4DA-015A457CD96F}" srcOrd="1" destOrd="0" parTransId="{E14AA2C5-2C21-40CB-A5A9-A0DC47A0BD59}" sibTransId="{748058C7-16FD-45A0-B6D3-D67EE91AC675}"/>
    <dgm:cxn modelId="{A15D847A-5337-4D69-8645-847FE8C56490}" type="presOf" srcId="{28C134A7-73E4-4453-883B-EA5E65A85681}" destId="{80C1A890-FFA6-416E-A415-B7AE19359157}" srcOrd="0" destOrd="0" presId="urn:microsoft.com/office/officeart/2005/8/layout/vList2"/>
    <dgm:cxn modelId="{B4FD72DA-68B0-4D87-868E-5CF25685A028}" srcId="{28C134A7-73E4-4453-883B-EA5E65A85681}" destId="{40EA1024-7791-450C-9D14-C42AB1DBA080}" srcOrd="0" destOrd="0" parTransId="{E3BF89CD-A0B8-4341-9E1E-21EEC6B29469}" sibTransId="{B8C410CF-6917-4FD4-8C3D-752EC9CF4A7E}"/>
    <dgm:cxn modelId="{C80E86F2-D213-40FE-AB37-50FD8AF2DB3C}" type="presOf" srcId="{AC6BFC76-7869-4D38-B4DA-015A457CD96F}" destId="{495EBF19-2DE1-4DE0-B5C6-51C2BEC16B1B}" srcOrd="0" destOrd="0" presId="urn:microsoft.com/office/officeart/2005/8/layout/vList2"/>
    <dgm:cxn modelId="{99A0CE12-4C11-44F2-AA9C-F3FDB3A5FDA5}" type="presParOf" srcId="{80C1A890-FFA6-416E-A415-B7AE19359157}" destId="{5DBA5706-D322-4D86-9E53-0B6C02E99C18}" srcOrd="0" destOrd="0" presId="urn:microsoft.com/office/officeart/2005/8/layout/vList2"/>
    <dgm:cxn modelId="{0796D7E9-ADAA-469C-9BFD-6FCE1F8F0BC1}" type="presParOf" srcId="{80C1A890-FFA6-416E-A415-B7AE19359157}" destId="{5A842D4A-AA98-4C8B-953A-445D6ADFF8F1}" srcOrd="1" destOrd="0" presId="urn:microsoft.com/office/officeart/2005/8/layout/vList2"/>
    <dgm:cxn modelId="{DE3FE301-B152-4DE4-98DF-E32D2C43712D}" type="presParOf" srcId="{80C1A890-FFA6-416E-A415-B7AE19359157}" destId="{495EBF19-2DE1-4DE0-B5C6-51C2BEC16B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929F8D-18B1-440C-B2C7-9ED6B09D0F2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B63881-A4D8-42BB-B99D-5704A72E7A99}">
      <dgm:prSet/>
      <dgm:spPr/>
      <dgm:t>
        <a:bodyPr/>
        <a:lstStyle/>
        <a:p>
          <a:r>
            <a:rPr lang="en-US"/>
            <a:t>Kanpur</a:t>
          </a:r>
        </a:p>
      </dgm:t>
    </dgm:pt>
    <dgm:pt modelId="{96A3ADAE-8B13-49A9-A8CA-901363FECA87}" type="parTrans" cxnId="{CA334F70-30B2-4877-AAF6-84E7AD4DC92F}">
      <dgm:prSet/>
      <dgm:spPr/>
      <dgm:t>
        <a:bodyPr/>
        <a:lstStyle/>
        <a:p>
          <a:endParaRPr lang="en-US"/>
        </a:p>
      </dgm:t>
    </dgm:pt>
    <dgm:pt modelId="{A2E7D181-4CCD-4AD0-B4AF-97FDBEC6A156}" type="sibTrans" cxnId="{CA334F70-30B2-4877-AAF6-84E7AD4DC92F}">
      <dgm:prSet/>
      <dgm:spPr/>
      <dgm:t>
        <a:bodyPr/>
        <a:lstStyle/>
        <a:p>
          <a:endParaRPr lang="en-US"/>
        </a:p>
      </dgm:t>
    </dgm:pt>
    <dgm:pt modelId="{D681C2FA-1080-481E-921F-30BD47100254}">
      <dgm:prSet/>
      <dgm:spPr/>
      <dgm:t>
        <a:bodyPr/>
        <a:lstStyle/>
        <a:p>
          <a:r>
            <a:rPr lang="en-US"/>
            <a:t>Allahabad</a:t>
          </a:r>
        </a:p>
      </dgm:t>
    </dgm:pt>
    <dgm:pt modelId="{5C5FF9E9-D214-4C43-8CC8-D7F7FC84606A}" type="parTrans" cxnId="{4D967CEB-06A4-44BE-9334-B1459B368FB0}">
      <dgm:prSet/>
      <dgm:spPr/>
      <dgm:t>
        <a:bodyPr/>
        <a:lstStyle/>
        <a:p>
          <a:endParaRPr lang="en-US"/>
        </a:p>
      </dgm:t>
    </dgm:pt>
    <dgm:pt modelId="{4227F743-16B3-4151-8D7F-CE7084F6585B}" type="sibTrans" cxnId="{4D967CEB-06A4-44BE-9334-B1459B368FB0}">
      <dgm:prSet/>
      <dgm:spPr/>
      <dgm:t>
        <a:bodyPr/>
        <a:lstStyle/>
        <a:p>
          <a:endParaRPr lang="en-US"/>
        </a:p>
      </dgm:t>
    </dgm:pt>
    <dgm:pt modelId="{E672AFC8-F726-4DFB-B5DF-DC41C8E2E5D9}">
      <dgm:prSet/>
      <dgm:spPr/>
      <dgm:t>
        <a:bodyPr/>
        <a:lstStyle/>
        <a:p>
          <a:r>
            <a:rPr lang="en-US"/>
            <a:t>Tonk</a:t>
          </a:r>
        </a:p>
      </dgm:t>
    </dgm:pt>
    <dgm:pt modelId="{94CF6A54-CA32-4177-88A1-775857DA80F3}" type="parTrans" cxnId="{1BAB97EB-6385-4194-A88F-8C61D1E45A22}">
      <dgm:prSet/>
      <dgm:spPr/>
      <dgm:t>
        <a:bodyPr/>
        <a:lstStyle/>
        <a:p>
          <a:endParaRPr lang="en-US"/>
        </a:p>
      </dgm:t>
    </dgm:pt>
    <dgm:pt modelId="{25D66E5A-CD03-4657-B67F-26C7658C3021}" type="sibTrans" cxnId="{1BAB97EB-6385-4194-A88F-8C61D1E45A22}">
      <dgm:prSet/>
      <dgm:spPr/>
      <dgm:t>
        <a:bodyPr/>
        <a:lstStyle/>
        <a:p>
          <a:endParaRPr lang="en-US"/>
        </a:p>
      </dgm:t>
    </dgm:pt>
    <dgm:pt modelId="{1F4B8E52-0C6E-472F-BD21-C61388F0FBED}">
      <dgm:prSet/>
      <dgm:spPr/>
      <dgm:t>
        <a:bodyPr/>
        <a:lstStyle/>
        <a:p>
          <a:r>
            <a:rPr lang="en-US"/>
            <a:t>Ajmer</a:t>
          </a:r>
        </a:p>
      </dgm:t>
    </dgm:pt>
    <dgm:pt modelId="{9DA90A11-472A-44F2-AE55-2997292FD2C0}" type="parTrans" cxnId="{4A13E314-DF50-4159-BD16-825D024BABE6}">
      <dgm:prSet/>
      <dgm:spPr/>
      <dgm:t>
        <a:bodyPr/>
        <a:lstStyle/>
        <a:p>
          <a:endParaRPr lang="en-US"/>
        </a:p>
      </dgm:t>
    </dgm:pt>
    <dgm:pt modelId="{3C243034-45E3-4BDF-BD4C-4BEF0A1F611F}" type="sibTrans" cxnId="{4A13E314-DF50-4159-BD16-825D024BABE6}">
      <dgm:prSet/>
      <dgm:spPr/>
      <dgm:t>
        <a:bodyPr/>
        <a:lstStyle/>
        <a:p>
          <a:endParaRPr lang="en-US"/>
        </a:p>
      </dgm:t>
    </dgm:pt>
    <dgm:pt modelId="{F3C081D2-D318-4FE9-B6FD-B2B12993805B}">
      <dgm:prSet/>
      <dgm:spPr/>
      <dgm:t>
        <a:bodyPr/>
        <a:lstStyle/>
        <a:p>
          <a:r>
            <a:rPr lang="en-US"/>
            <a:t>Fatehpur</a:t>
          </a:r>
        </a:p>
      </dgm:t>
    </dgm:pt>
    <dgm:pt modelId="{70FC1199-9D87-4EEA-9104-5491DA6691B4}" type="parTrans" cxnId="{1EA1EACC-CFB5-4FC6-A532-7BDF346E64DE}">
      <dgm:prSet/>
      <dgm:spPr/>
      <dgm:t>
        <a:bodyPr/>
        <a:lstStyle/>
        <a:p>
          <a:endParaRPr lang="en-US"/>
        </a:p>
      </dgm:t>
    </dgm:pt>
    <dgm:pt modelId="{AB06BD60-9876-4CC6-A88E-869733589610}" type="sibTrans" cxnId="{1EA1EACC-CFB5-4FC6-A532-7BDF346E64DE}">
      <dgm:prSet/>
      <dgm:spPr/>
      <dgm:t>
        <a:bodyPr/>
        <a:lstStyle/>
        <a:p>
          <a:endParaRPr lang="en-US"/>
        </a:p>
      </dgm:t>
    </dgm:pt>
    <dgm:pt modelId="{BA1B629D-E413-4A9D-881E-AE5F1A376003}" type="pres">
      <dgm:prSet presAssocID="{4C929F8D-18B1-440C-B2C7-9ED6B09D0F2A}" presName="cycle" presStyleCnt="0">
        <dgm:presLayoutVars>
          <dgm:dir/>
          <dgm:resizeHandles val="exact"/>
        </dgm:presLayoutVars>
      </dgm:prSet>
      <dgm:spPr/>
    </dgm:pt>
    <dgm:pt modelId="{CC6F1C17-88DB-4642-8A25-D1F7F73A49EE}" type="pres">
      <dgm:prSet presAssocID="{A3B63881-A4D8-42BB-B99D-5704A72E7A99}" presName="node" presStyleLbl="node1" presStyleIdx="0" presStyleCnt="5">
        <dgm:presLayoutVars>
          <dgm:bulletEnabled val="1"/>
        </dgm:presLayoutVars>
      </dgm:prSet>
      <dgm:spPr/>
    </dgm:pt>
    <dgm:pt modelId="{E6C7B472-6277-4584-A6EB-E10C56ECB287}" type="pres">
      <dgm:prSet presAssocID="{A2E7D181-4CCD-4AD0-B4AF-97FDBEC6A156}" presName="sibTrans" presStyleLbl="sibTrans2D1" presStyleIdx="0" presStyleCnt="5"/>
      <dgm:spPr/>
    </dgm:pt>
    <dgm:pt modelId="{DFAABFE4-C2AC-4EAF-BD27-80B230F488A5}" type="pres">
      <dgm:prSet presAssocID="{A2E7D181-4CCD-4AD0-B4AF-97FDBEC6A156}" presName="connectorText" presStyleLbl="sibTrans2D1" presStyleIdx="0" presStyleCnt="5"/>
      <dgm:spPr/>
    </dgm:pt>
    <dgm:pt modelId="{0BDF6086-DE4B-4A93-9CA5-014F78F673E4}" type="pres">
      <dgm:prSet presAssocID="{D681C2FA-1080-481E-921F-30BD47100254}" presName="node" presStyleLbl="node1" presStyleIdx="1" presStyleCnt="5">
        <dgm:presLayoutVars>
          <dgm:bulletEnabled val="1"/>
        </dgm:presLayoutVars>
      </dgm:prSet>
      <dgm:spPr/>
    </dgm:pt>
    <dgm:pt modelId="{3B8016A7-91C9-492E-BF17-192C15136CF2}" type="pres">
      <dgm:prSet presAssocID="{4227F743-16B3-4151-8D7F-CE7084F6585B}" presName="sibTrans" presStyleLbl="sibTrans2D1" presStyleIdx="1" presStyleCnt="5"/>
      <dgm:spPr/>
    </dgm:pt>
    <dgm:pt modelId="{17F4581C-A989-4227-A109-B3D72FBADB35}" type="pres">
      <dgm:prSet presAssocID="{4227F743-16B3-4151-8D7F-CE7084F6585B}" presName="connectorText" presStyleLbl="sibTrans2D1" presStyleIdx="1" presStyleCnt="5"/>
      <dgm:spPr/>
    </dgm:pt>
    <dgm:pt modelId="{1C266D02-CD36-4D0D-B345-8C06A0D05C83}" type="pres">
      <dgm:prSet presAssocID="{E672AFC8-F726-4DFB-B5DF-DC41C8E2E5D9}" presName="node" presStyleLbl="node1" presStyleIdx="2" presStyleCnt="5">
        <dgm:presLayoutVars>
          <dgm:bulletEnabled val="1"/>
        </dgm:presLayoutVars>
      </dgm:prSet>
      <dgm:spPr/>
    </dgm:pt>
    <dgm:pt modelId="{E37044B0-5C58-4FDE-8882-329F0C853190}" type="pres">
      <dgm:prSet presAssocID="{25D66E5A-CD03-4657-B67F-26C7658C3021}" presName="sibTrans" presStyleLbl="sibTrans2D1" presStyleIdx="2" presStyleCnt="5"/>
      <dgm:spPr/>
    </dgm:pt>
    <dgm:pt modelId="{7A62EBCD-98CB-41FB-9A91-BC3A1D63C662}" type="pres">
      <dgm:prSet presAssocID="{25D66E5A-CD03-4657-B67F-26C7658C3021}" presName="connectorText" presStyleLbl="sibTrans2D1" presStyleIdx="2" presStyleCnt="5"/>
      <dgm:spPr/>
    </dgm:pt>
    <dgm:pt modelId="{845F6644-B8F6-4C28-B3CC-1C269AA41DBD}" type="pres">
      <dgm:prSet presAssocID="{1F4B8E52-0C6E-472F-BD21-C61388F0FBED}" presName="node" presStyleLbl="node1" presStyleIdx="3" presStyleCnt="5">
        <dgm:presLayoutVars>
          <dgm:bulletEnabled val="1"/>
        </dgm:presLayoutVars>
      </dgm:prSet>
      <dgm:spPr/>
    </dgm:pt>
    <dgm:pt modelId="{E55270B4-BD2C-4719-B57D-1D61FFC6DE77}" type="pres">
      <dgm:prSet presAssocID="{3C243034-45E3-4BDF-BD4C-4BEF0A1F611F}" presName="sibTrans" presStyleLbl="sibTrans2D1" presStyleIdx="3" presStyleCnt="5"/>
      <dgm:spPr/>
    </dgm:pt>
    <dgm:pt modelId="{FF9DA848-0F1B-41D7-AC03-5A0F3D0A03D2}" type="pres">
      <dgm:prSet presAssocID="{3C243034-45E3-4BDF-BD4C-4BEF0A1F611F}" presName="connectorText" presStyleLbl="sibTrans2D1" presStyleIdx="3" presStyleCnt="5"/>
      <dgm:spPr/>
    </dgm:pt>
    <dgm:pt modelId="{BBD33247-B6C2-46A5-AEE7-6A45357DD470}" type="pres">
      <dgm:prSet presAssocID="{F3C081D2-D318-4FE9-B6FD-B2B12993805B}" presName="node" presStyleLbl="node1" presStyleIdx="4" presStyleCnt="5">
        <dgm:presLayoutVars>
          <dgm:bulletEnabled val="1"/>
        </dgm:presLayoutVars>
      </dgm:prSet>
      <dgm:spPr/>
    </dgm:pt>
    <dgm:pt modelId="{3667A89C-F222-404B-8E93-51B479377806}" type="pres">
      <dgm:prSet presAssocID="{AB06BD60-9876-4CC6-A88E-869733589610}" presName="sibTrans" presStyleLbl="sibTrans2D1" presStyleIdx="4" presStyleCnt="5"/>
      <dgm:spPr/>
    </dgm:pt>
    <dgm:pt modelId="{2401605F-2F4D-48F6-B8ED-2C7143CDF77A}" type="pres">
      <dgm:prSet presAssocID="{AB06BD60-9876-4CC6-A88E-869733589610}" presName="connectorText" presStyleLbl="sibTrans2D1" presStyleIdx="4" presStyleCnt="5"/>
      <dgm:spPr/>
    </dgm:pt>
  </dgm:ptLst>
  <dgm:cxnLst>
    <dgm:cxn modelId="{7269CC02-0B22-46E5-8F4F-52B9B0605C33}" type="presOf" srcId="{F3C081D2-D318-4FE9-B6FD-B2B12993805B}" destId="{BBD33247-B6C2-46A5-AEE7-6A45357DD470}" srcOrd="0" destOrd="0" presId="urn:microsoft.com/office/officeart/2005/8/layout/cycle2"/>
    <dgm:cxn modelId="{B7923105-4C3F-453F-98AB-6CC66F74C70A}" type="presOf" srcId="{E672AFC8-F726-4DFB-B5DF-DC41C8E2E5D9}" destId="{1C266D02-CD36-4D0D-B345-8C06A0D05C83}" srcOrd="0" destOrd="0" presId="urn:microsoft.com/office/officeart/2005/8/layout/cycle2"/>
    <dgm:cxn modelId="{72D9F00B-0248-4EF2-AEEF-9FFD4206FBB4}" type="presOf" srcId="{4227F743-16B3-4151-8D7F-CE7084F6585B}" destId="{17F4581C-A989-4227-A109-B3D72FBADB35}" srcOrd="1" destOrd="0" presId="urn:microsoft.com/office/officeart/2005/8/layout/cycle2"/>
    <dgm:cxn modelId="{4A13E314-DF50-4159-BD16-825D024BABE6}" srcId="{4C929F8D-18B1-440C-B2C7-9ED6B09D0F2A}" destId="{1F4B8E52-0C6E-472F-BD21-C61388F0FBED}" srcOrd="3" destOrd="0" parTransId="{9DA90A11-472A-44F2-AE55-2997292FD2C0}" sibTransId="{3C243034-45E3-4BDF-BD4C-4BEF0A1F611F}"/>
    <dgm:cxn modelId="{1198B518-5EE7-49E1-8932-FB4A59C2D8A2}" type="presOf" srcId="{AB06BD60-9876-4CC6-A88E-869733589610}" destId="{3667A89C-F222-404B-8E93-51B479377806}" srcOrd="0" destOrd="0" presId="urn:microsoft.com/office/officeart/2005/8/layout/cycle2"/>
    <dgm:cxn modelId="{EEA22C1E-E2BE-4AAF-AB4B-FC5322173D38}" type="presOf" srcId="{AB06BD60-9876-4CC6-A88E-869733589610}" destId="{2401605F-2F4D-48F6-B8ED-2C7143CDF77A}" srcOrd="1" destOrd="0" presId="urn:microsoft.com/office/officeart/2005/8/layout/cycle2"/>
    <dgm:cxn modelId="{2C4ACC27-AD18-4205-99A3-F40EDB82B2D5}" type="presOf" srcId="{3C243034-45E3-4BDF-BD4C-4BEF0A1F611F}" destId="{E55270B4-BD2C-4719-B57D-1D61FFC6DE77}" srcOrd="0" destOrd="0" presId="urn:microsoft.com/office/officeart/2005/8/layout/cycle2"/>
    <dgm:cxn modelId="{5B801E48-FD06-4207-B847-3C5D916C6D59}" type="presOf" srcId="{4227F743-16B3-4151-8D7F-CE7084F6585B}" destId="{3B8016A7-91C9-492E-BF17-192C15136CF2}" srcOrd="0" destOrd="0" presId="urn:microsoft.com/office/officeart/2005/8/layout/cycle2"/>
    <dgm:cxn modelId="{62FD7A68-FB6D-4A1F-AF5F-E93134C4D33F}" type="presOf" srcId="{3C243034-45E3-4BDF-BD4C-4BEF0A1F611F}" destId="{FF9DA848-0F1B-41D7-AC03-5A0F3D0A03D2}" srcOrd="1" destOrd="0" presId="urn:microsoft.com/office/officeart/2005/8/layout/cycle2"/>
    <dgm:cxn modelId="{0AAD8F49-6698-4A91-9D2E-7C7CD68A0EF1}" type="presOf" srcId="{4C929F8D-18B1-440C-B2C7-9ED6B09D0F2A}" destId="{BA1B629D-E413-4A9D-881E-AE5F1A376003}" srcOrd="0" destOrd="0" presId="urn:microsoft.com/office/officeart/2005/8/layout/cycle2"/>
    <dgm:cxn modelId="{CA334F70-30B2-4877-AAF6-84E7AD4DC92F}" srcId="{4C929F8D-18B1-440C-B2C7-9ED6B09D0F2A}" destId="{A3B63881-A4D8-42BB-B99D-5704A72E7A99}" srcOrd="0" destOrd="0" parTransId="{96A3ADAE-8B13-49A9-A8CA-901363FECA87}" sibTransId="{A2E7D181-4CCD-4AD0-B4AF-97FDBEC6A156}"/>
    <dgm:cxn modelId="{753E6171-649B-47D8-BAF1-B3AE95C5F300}" type="presOf" srcId="{25D66E5A-CD03-4657-B67F-26C7658C3021}" destId="{E37044B0-5C58-4FDE-8882-329F0C853190}" srcOrd="0" destOrd="0" presId="urn:microsoft.com/office/officeart/2005/8/layout/cycle2"/>
    <dgm:cxn modelId="{21319978-F64A-4B6E-AA51-BEE34E93ECF6}" type="presOf" srcId="{D681C2FA-1080-481E-921F-30BD47100254}" destId="{0BDF6086-DE4B-4A93-9CA5-014F78F673E4}" srcOrd="0" destOrd="0" presId="urn:microsoft.com/office/officeart/2005/8/layout/cycle2"/>
    <dgm:cxn modelId="{C326847A-3737-4F77-9042-45D8E1102ADF}" type="presOf" srcId="{A2E7D181-4CCD-4AD0-B4AF-97FDBEC6A156}" destId="{DFAABFE4-C2AC-4EAF-BD27-80B230F488A5}" srcOrd="1" destOrd="0" presId="urn:microsoft.com/office/officeart/2005/8/layout/cycle2"/>
    <dgm:cxn modelId="{B2355F7F-B519-40C6-AC85-D5CFF6BE43A9}" type="presOf" srcId="{A2E7D181-4CCD-4AD0-B4AF-97FDBEC6A156}" destId="{E6C7B472-6277-4584-A6EB-E10C56ECB287}" srcOrd="0" destOrd="0" presId="urn:microsoft.com/office/officeart/2005/8/layout/cycle2"/>
    <dgm:cxn modelId="{D0B94AC3-D93D-48BC-9452-91BFF7F01A90}" type="presOf" srcId="{1F4B8E52-0C6E-472F-BD21-C61388F0FBED}" destId="{845F6644-B8F6-4C28-B3CC-1C269AA41DBD}" srcOrd="0" destOrd="0" presId="urn:microsoft.com/office/officeart/2005/8/layout/cycle2"/>
    <dgm:cxn modelId="{5157AACC-5F9C-4719-9AED-9059DA86CD64}" type="presOf" srcId="{A3B63881-A4D8-42BB-B99D-5704A72E7A99}" destId="{CC6F1C17-88DB-4642-8A25-D1F7F73A49EE}" srcOrd="0" destOrd="0" presId="urn:microsoft.com/office/officeart/2005/8/layout/cycle2"/>
    <dgm:cxn modelId="{1EA1EACC-CFB5-4FC6-A532-7BDF346E64DE}" srcId="{4C929F8D-18B1-440C-B2C7-9ED6B09D0F2A}" destId="{F3C081D2-D318-4FE9-B6FD-B2B12993805B}" srcOrd="4" destOrd="0" parTransId="{70FC1199-9D87-4EEA-9104-5491DA6691B4}" sibTransId="{AB06BD60-9876-4CC6-A88E-869733589610}"/>
    <dgm:cxn modelId="{141DE0D1-FC7F-41FC-8643-C626778E436A}" type="presOf" srcId="{25D66E5A-CD03-4657-B67F-26C7658C3021}" destId="{7A62EBCD-98CB-41FB-9A91-BC3A1D63C662}" srcOrd="1" destOrd="0" presId="urn:microsoft.com/office/officeart/2005/8/layout/cycle2"/>
    <dgm:cxn modelId="{4D967CEB-06A4-44BE-9334-B1459B368FB0}" srcId="{4C929F8D-18B1-440C-B2C7-9ED6B09D0F2A}" destId="{D681C2FA-1080-481E-921F-30BD47100254}" srcOrd="1" destOrd="0" parTransId="{5C5FF9E9-D214-4C43-8CC8-D7F7FC84606A}" sibTransId="{4227F743-16B3-4151-8D7F-CE7084F6585B}"/>
    <dgm:cxn modelId="{1BAB97EB-6385-4194-A88F-8C61D1E45A22}" srcId="{4C929F8D-18B1-440C-B2C7-9ED6B09D0F2A}" destId="{E672AFC8-F726-4DFB-B5DF-DC41C8E2E5D9}" srcOrd="2" destOrd="0" parTransId="{94CF6A54-CA32-4177-88A1-775857DA80F3}" sibTransId="{25D66E5A-CD03-4657-B67F-26C7658C3021}"/>
    <dgm:cxn modelId="{F8145795-4E9B-4DF0-8F96-B66A423696DB}" type="presParOf" srcId="{BA1B629D-E413-4A9D-881E-AE5F1A376003}" destId="{CC6F1C17-88DB-4642-8A25-D1F7F73A49EE}" srcOrd="0" destOrd="0" presId="urn:microsoft.com/office/officeart/2005/8/layout/cycle2"/>
    <dgm:cxn modelId="{3E02BA71-E700-4900-9F59-390C51CAD519}" type="presParOf" srcId="{BA1B629D-E413-4A9D-881E-AE5F1A376003}" destId="{E6C7B472-6277-4584-A6EB-E10C56ECB287}" srcOrd="1" destOrd="0" presId="urn:microsoft.com/office/officeart/2005/8/layout/cycle2"/>
    <dgm:cxn modelId="{2C4A7C1B-2A78-476C-8680-6B781C9D8A90}" type="presParOf" srcId="{E6C7B472-6277-4584-A6EB-E10C56ECB287}" destId="{DFAABFE4-C2AC-4EAF-BD27-80B230F488A5}" srcOrd="0" destOrd="0" presId="urn:microsoft.com/office/officeart/2005/8/layout/cycle2"/>
    <dgm:cxn modelId="{13C672C8-A29E-40F5-91E1-900FB7F1A8DD}" type="presParOf" srcId="{BA1B629D-E413-4A9D-881E-AE5F1A376003}" destId="{0BDF6086-DE4B-4A93-9CA5-014F78F673E4}" srcOrd="2" destOrd="0" presId="urn:microsoft.com/office/officeart/2005/8/layout/cycle2"/>
    <dgm:cxn modelId="{2C443180-2CFD-497E-9A6C-702E9B73CF99}" type="presParOf" srcId="{BA1B629D-E413-4A9D-881E-AE5F1A376003}" destId="{3B8016A7-91C9-492E-BF17-192C15136CF2}" srcOrd="3" destOrd="0" presId="urn:microsoft.com/office/officeart/2005/8/layout/cycle2"/>
    <dgm:cxn modelId="{97F9FFC6-A844-470F-9AA0-F8F04ADF6C1D}" type="presParOf" srcId="{3B8016A7-91C9-492E-BF17-192C15136CF2}" destId="{17F4581C-A989-4227-A109-B3D72FBADB35}" srcOrd="0" destOrd="0" presId="urn:microsoft.com/office/officeart/2005/8/layout/cycle2"/>
    <dgm:cxn modelId="{3E51AE9C-AABB-4370-B28F-A5D93307B12B}" type="presParOf" srcId="{BA1B629D-E413-4A9D-881E-AE5F1A376003}" destId="{1C266D02-CD36-4D0D-B345-8C06A0D05C83}" srcOrd="4" destOrd="0" presId="urn:microsoft.com/office/officeart/2005/8/layout/cycle2"/>
    <dgm:cxn modelId="{7389FDE3-5CE5-4466-A578-BCAF1D92A47C}" type="presParOf" srcId="{BA1B629D-E413-4A9D-881E-AE5F1A376003}" destId="{E37044B0-5C58-4FDE-8882-329F0C853190}" srcOrd="5" destOrd="0" presId="urn:microsoft.com/office/officeart/2005/8/layout/cycle2"/>
    <dgm:cxn modelId="{3E41E8F4-8C12-4B8A-A2DC-7F69503B3917}" type="presParOf" srcId="{E37044B0-5C58-4FDE-8882-329F0C853190}" destId="{7A62EBCD-98CB-41FB-9A91-BC3A1D63C662}" srcOrd="0" destOrd="0" presId="urn:microsoft.com/office/officeart/2005/8/layout/cycle2"/>
    <dgm:cxn modelId="{B74828A7-BB11-4441-8858-E867EBD9B4F4}" type="presParOf" srcId="{BA1B629D-E413-4A9D-881E-AE5F1A376003}" destId="{845F6644-B8F6-4C28-B3CC-1C269AA41DBD}" srcOrd="6" destOrd="0" presId="urn:microsoft.com/office/officeart/2005/8/layout/cycle2"/>
    <dgm:cxn modelId="{C6CB97A9-6456-43BC-8A70-28789748282B}" type="presParOf" srcId="{BA1B629D-E413-4A9D-881E-AE5F1A376003}" destId="{E55270B4-BD2C-4719-B57D-1D61FFC6DE77}" srcOrd="7" destOrd="0" presId="urn:microsoft.com/office/officeart/2005/8/layout/cycle2"/>
    <dgm:cxn modelId="{7433BB8E-7061-4998-B304-1E0A669605C0}" type="presParOf" srcId="{E55270B4-BD2C-4719-B57D-1D61FFC6DE77}" destId="{FF9DA848-0F1B-41D7-AC03-5A0F3D0A03D2}" srcOrd="0" destOrd="0" presId="urn:microsoft.com/office/officeart/2005/8/layout/cycle2"/>
    <dgm:cxn modelId="{A1A0EE19-A5B7-47D0-8922-66DAC8CC1474}" type="presParOf" srcId="{BA1B629D-E413-4A9D-881E-AE5F1A376003}" destId="{BBD33247-B6C2-46A5-AEE7-6A45357DD470}" srcOrd="8" destOrd="0" presId="urn:microsoft.com/office/officeart/2005/8/layout/cycle2"/>
    <dgm:cxn modelId="{FB20CEEE-E48D-497F-944E-66646FC204EB}" type="presParOf" srcId="{BA1B629D-E413-4A9D-881E-AE5F1A376003}" destId="{3667A89C-F222-404B-8E93-51B479377806}" srcOrd="9" destOrd="0" presId="urn:microsoft.com/office/officeart/2005/8/layout/cycle2"/>
    <dgm:cxn modelId="{7889272D-CE03-434C-BED1-DD4A1C7062BC}" type="presParOf" srcId="{3667A89C-F222-404B-8E93-51B479377806}" destId="{2401605F-2F4D-48F6-B8ED-2C7143CDF77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604A4-E859-4805-876C-FCDE9A43193C}">
      <dsp:nvSpPr>
        <dsp:cNvPr id="0" name=""/>
        <dsp:cNvSpPr/>
      </dsp:nvSpPr>
      <dsp:spPr>
        <a:xfrm>
          <a:off x="1574" y="1038336"/>
          <a:ext cx="1809162" cy="904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Ferozupur </a:t>
          </a:r>
        </a:p>
      </dsp:txBody>
      <dsp:txXfrm>
        <a:off x="28068" y="1064830"/>
        <a:ext cx="1756174" cy="851593"/>
      </dsp:txXfrm>
    </dsp:sp>
    <dsp:sp modelId="{A0660284-06AC-4C09-959F-9020AED80D79}">
      <dsp:nvSpPr>
        <dsp:cNvPr id="0" name=""/>
        <dsp:cNvSpPr/>
      </dsp:nvSpPr>
      <dsp:spPr>
        <a:xfrm>
          <a:off x="2263026" y="1038336"/>
          <a:ext cx="1809162" cy="904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Hissar</a:t>
          </a:r>
          <a:endParaRPr lang="en-US" sz="2800" kern="1200" dirty="0"/>
        </a:p>
      </dsp:txBody>
      <dsp:txXfrm>
        <a:off x="2289520" y="1064830"/>
        <a:ext cx="1756174" cy="851593"/>
      </dsp:txXfrm>
    </dsp:sp>
    <dsp:sp modelId="{4BDABC0C-6C0C-4846-9707-608CACDED773}">
      <dsp:nvSpPr>
        <dsp:cNvPr id="0" name=""/>
        <dsp:cNvSpPr/>
      </dsp:nvSpPr>
      <dsp:spPr>
        <a:xfrm>
          <a:off x="4524479" y="1038336"/>
          <a:ext cx="1809162" cy="904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Karmal</a:t>
          </a:r>
        </a:p>
      </dsp:txBody>
      <dsp:txXfrm>
        <a:off x="4550973" y="1064830"/>
        <a:ext cx="1756174" cy="851593"/>
      </dsp:txXfrm>
    </dsp:sp>
    <dsp:sp modelId="{61EE625B-B713-43A2-BFDE-DA561C067811}">
      <dsp:nvSpPr>
        <dsp:cNvPr id="0" name=""/>
        <dsp:cNvSpPr/>
      </dsp:nvSpPr>
      <dsp:spPr>
        <a:xfrm>
          <a:off x="6785931" y="1038336"/>
          <a:ext cx="1809162" cy="9045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Bhatinda</a:t>
          </a:r>
        </a:p>
      </dsp:txBody>
      <dsp:txXfrm>
        <a:off x="6812425" y="1064830"/>
        <a:ext cx="1756174" cy="851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59997-6B97-48CF-8A98-F12306C79E02}">
      <dsp:nvSpPr>
        <dsp:cNvPr id="0" name=""/>
        <dsp:cNvSpPr/>
      </dsp:nvSpPr>
      <dsp:spPr>
        <a:xfrm>
          <a:off x="0" y="29901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Cuttact</a:t>
          </a:r>
        </a:p>
      </dsp:txBody>
      <dsp:txXfrm>
        <a:off x="28557" y="58458"/>
        <a:ext cx="8539554" cy="527886"/>
      </dsp:txXfrm>
    </dsp:sp>
    <dsp:sp modelId="{879FFA17-C50A-4818-90C4-87E485012ECA}">
      <dsp:nvSpPr>
        <dsp:cNvPr id="0" name=""/>
        <dsp:cNvSpPr/>
      </dsp:nvSpPr>
      <dsp:spPr>
        <a:xfrm>
          <a:off x="0" y="686901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Jhansi</a:t>
          </a:r>
        </a:p>
      </dsp:txBody>
      <dsp:txXfrm>
        <a:off x="28557" y="715458"/>
        <a:ext cx="8539554" cy="527886"/>
      </dsp:txXfrm>
    </dsp:sp>
    <dsp:sp modelId="{E209521B-CABB-4537-9F3D-3252BBEFD842}">
      <dsp:nvSpPr>
        <dsp:cNvPr id="0" name=""/>
        <dsp:cNvSpPr/>
      </dsp:nvSpPr>
      <dsp:spPr>
        <a:xfrm>
          <a:off x="0" y="1343901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Ganjam</a:t>
          </a:r>
        </a:p>
      </dsp:txBody>
      <dsp:txXfrm>
        <a:off x="28557" y="1372458"/>
        <a:ext cx="8539554" cy="527886"/>
      </dsp:txXfrm>
    </dsp:sp>
    <dsp:sp modelId="{D68B82C7-1B64-45B6-B63F-605177EED74C}">
      <dsp:nvSpPr>
        <dsp:cNvPr id="0" name=""/>
        <dsp:cNvSpPr/>
      </dsp:nvSpPr>
      <dsp:spPr>
        <a:xfrm>
          <a:off x="0" y="2000901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Krishna</a:t>
          </a:r>
        </a:p>
      </dsp:txBody>
      <dsp:txXfrm>
        <a:off x="28557" y="2029458"/>
        <a:ext cx="8539554" cy="527886"/>
      </dsp:txXfrm>
    </dsp:sp>
    <dsp:sp modelId="{C78F6E2B-6E39-428D-9BDF-A1EB2E7FE031}">
      <dsp:nvSpPr>
        <dsp:cNvPr id="0" name=""/>
        <dsp:cNvSpPr/>
      </dsp:nvSpPr>
      <dsp:spPr>
        <a:xfrm>
          <a:off x="0" y="2657901"/>
          <a:ext cx="8596668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Nagaur</a:t>
          </a:r>
        </a:p>
      </dsp:txBody>
      <dsp:txXfrm>
        <a:off x="28557" y="2686458"/>
        <a:ext cx="8539554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A82ED-1277-42F1-A239-B5E5C0F39113}">
      <dsp:nvSpPr>
        <dsp:cNvPr id="0" name=""/>
        <dsp:cNvSpPr/>
      </dsp:nvSpPr>
      <dsp:spPr>
        <a:xfrm rot="2200085">
          <a:off x="4203892" y="2739414"/>
          <a:ext cx="1478790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478790" y="149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903D2-4E5C-427A-9DCB-C5381C6FB21D}">
      <dsp:nvSpPr>
        <dsp:cNvPr id="0" name=""/>
        <dsp:cNvSpPr/>
      </dsp:nvSpPr>
      <dsp:spPr>
        <a:xfrm rot="857015">
          <a:off x="4319389" y="2298775"/>
          <a:ext cx="1994096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994096" y="149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B8E53-2B4F-444E-81C4-1BDE2416D985}">
      <dsp:nvSpPr>
        <dsp:cNvPr id="0" name=""/>
        <dsp:cNvSpPr/>
      </dsp:nvSpPr>
      <dsp:spPr>
        <a:xfrm rot="20824402">
          <a:off x="4324086" y="1579987"/>
          <a:ext cx="2061828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2061828" y="149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DBA9B-4909-473E-9282-4BB64C140558}">
      <dsp:nvSpPr>
        <dsp:cNvPr id="0" name=""/>
        <dsp:cNvSpPr/>
      </dsp:nvSpPr>
      <dsp:spPr>
        <a:xfrm rot="19421228">
          <a:off x="4204272" y="1112762"/>
          <a:ext cx="1502948" cy="29926"/>
        </a:xfrm>
        <a:custGeom>
          <a:avLst/>
          <a:gdLst/>
          <a:ahLst/>
          <a:cxnLst/>
          <a:rect l="0" t="0" r="0" b="0"/>
          <a:pathLst>
            <a:path>
              <a:moveTo>
                <a:pt x="0" y="14963"/>
              </a:moveTo>
              <a:lnTo>
                <a:pt x="1502948" y="1496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134B5-C753-41C9-9304-B750120E8E38}">
      <dsp:nvSpPr>
        <dsp:cNvPr id="0" name=""/>
        <dsp:cNvSpPr/>
      </dsp:nvSpPr>
      <dsp:spPr>
        <a:xfrm>
          <a:off x="1568568" y="542857"/>
          <a:ext cx="4562790" cy="27950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2F034-BF82-40BE-B9D1-D8C267154CA0}">
      <dsp:nvSpPr>
        <dsp:cNvPr id="0" name=""/>
        <dsp:cNvSpPr/>
      </dsp:nvSpPr>
      <dsp:spPr>
        <a:xfrm>
          <a:off x="5478008" y="0"/>
          <a:ext cx="857568" cy="85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Midnapur</a:t>
          </a:r>
        </a:p>
      </dsp:txBody>
      <dsp:txXfrm>
        <a:off x="5603596" y="125588"/>
        <a:ext cx="606392" cy="606392"/>
      </dsp:txXfrm>
    </dsp:sp>
    <dsp:sp modelId="{F11DFAC1-141C-4DBC-92CB-E9CA7DC54839}">
      <dsp:nvSpPr>
        <dsp:cNvPr id="0" name=""/>
        <dsp:cNvSpPr/>
      </dsp:nvSpPr>
      <dsp:spPr>
        <a:xfrm>
          <a:off x="6348922" y="839627"/>
          <a:ext cx="857568" cy="85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Raipur</a:t>
          </a:r>
        </a:p>
      </dsp:txBody>
      <dsp:txXfrm>
        <a:off x="6474510" y="965215"/>
        <a:ext cx="606392" cy="606392"/>
      </dsp:txXfrm>
    </dsp:sp>
    <dsp:sp modelId="{F227811A-FC0C-4D78-A17C-EB5356C911B1}">
      <dsp:nvSpPr>
        <dsp:cNvPr id="0" name=""/>
        <dsp:cNvSpPr/>
      </dsp:nvSpPr>
      <dsp:spPr>
        <a:xfrm>
          <a:off x="6269408" y="2236737"/>
          <a:ext cx="857568" cy="85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Purg</a:t>
          </a:r>
          <a:endParaRPr lang="en-US" sz="1100" kern="1200" dirty="0"/>
        </a:p>
      </dsp:txBody>
      <dsp:txXfrm>
        <a:off x="6394996" y="2362325"/>
        <a:ext cx="606392" cy="606392"/>
      </dsp:txXfrm>
    </dsp:sp>
    <dsp:sp modelId="{D9730D18-C9F5-4095-8655-19AF7F5B6BC4}">
      <dsp:nvSpPr>
        <dsp:cNvPr id="0" name=""/>
        <dsp:cNvSpPr/>
      </dsp:nvSpPr>
      <dsp:spPr>
        <a:xfrm>
          <a:off x="5451510" y="3023204"/>
          <a:ext cx="857568" cy="8575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Bilaspur</a:t>
          </a:r>
        </a:p>
      </dsp:txBody>
      <dsp:txXfrm>
        <a:off x="5577098" y="3148792"/>
        <a:ext cx="606392" cy="606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3065A-0457-44DA-AEE2-792EC05C9CC0}">
      <dsp:nvSpPr>
        <dsp:cNvPr id="0" name=""/>
        <dsp:cNvSpPr/>
      </dsp:nvSpPr>
      <dsp:spPr>
        <a:xfrm>
          <a:off x="644750" y="0"/>
          <a:ext cx="7307167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06A56-DA76-4B17-B836-9F45000FB140}">
      <dsp:nvSpPr>
        <dsp:cNvPr id="0" name=""/>
        <dsp:cNvSpPr/>
      </dsp:nvSpPr>
      <dsp:spPr>
        <a:xfrm>
          <a:off x="9234" y="1164231"/>
          <a:ext cx="276705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Different Gegraphical area do well for different Crops </a:t>
          </a:r>
        </a:p>
      </dsp:txBody>
      <dsp:txXfrm>
        <a:off x="85011" y="1240008"/>
        <a:ext cx="2615498" cy="1400755"/>
      </dsp:txXfrm>
    </dsp:sp>
    <dsp:sp modelId="{5445D42A-AD24-4405-B60C-B07D35A8D6F2}">
      <dsp:nvSpPr>
        <dsp:cNvPr id="0" name=""/>
        <dsp:cNvSpPr/>
      </dsp:nvSpPr>
      <dsp:spPr>
        <a:xfrm>
          <a:off x="2914807" y="1164231"/>
          <a:ext cx="276705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Ferozpur does well in Rice production</a:t>
          </a:r>
        </a:p>
      </dsp:txBody>
      <dsp:txXfrm>
        <a:off x="2990584" y="1240008"/>
        <a:ext cx="2615498" cy="1400755"/>
      </dsp:txXfrm>
    </dsp:sp>
    <dsp:sp modelId="{066D0496-2371-45E8-9302-4C99049A2FE0}">
      <dsp:nvSpPr>
        <dsp:cNvPr id="0" name=""/>
        <dsp:cNvSpPr/>
      </dsp:nvSpPr>
      <dsp:spPr>
        <a:xfrm>
          <a:off x="5820380" y="1164231"/>
          <a:ext cx="276705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State of Utta Pradesh does well in minor pulses production</a:t>
          </a:r>
        </a:p>
      </dsp:txBody>
      <dsp:txXfrm>
        <a:off x="5896157" y="1240008"/>
        <a:ext cx="2615498" cy="1400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30808-8CF5-45F7-9FBD-CEF5EA739C46}">
      <dsp:nvSpPr>
        <dsp:cNvPr id="0" name=""/>
        <dsp:cNvSpPr/>
      </dsp:nvSpPr>
      <dsp:spPr>
        <a:xfrm>
          <a:off x="1698" y="0"/>
          <a:ext cx="8596668" cy="1716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Orissal</a:t>
          </a:r>
          <a:r>
            <a:rPr lang="en-US" sz="3200" kern="1200" dirty="0"/>
            <a:t> leads in the production of fruits and vegetables</a:t>
          </a:r>
        </a:p>
      </dsp:txBody>
      <dsp:txXfrm>
        <a:off x="1892637" y="0"/>
        <a:ext cx="6705729" cy="1716052"/>
      </dsp:txXfrm>
    </dsp:sp>
    <dsp:sp modelId="{7340A45F-D1C5-442A-B587-0EC57D0898D1}">
      <dsp:nvSpPr>
        <dsp:cNvPr id="0" name=""/>
        <dsp:cNvSpPr/>
      </dsp:nvSpPr>
      <dsp:spPr>
        <a:xfrm>
          <a:off x="-1698" y="171605"/>
          <a:ext cx="2069338" cy="13728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FE0C9-CEA0-489D-BB6D-76C24B6D656A}">
      <dsp:nvSpPr>
        <dsp:cNvPr id="0" name=""/>
        <dsp:cNvSpPr/>
      </dsp:nvSpPr>
      <dsp:spPr>
        <a:xfrm>
          <a:off x="0" y="1887658"/>
          <a:ext cx="8596668" cy="1716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state of Orissal has the highest number of districts participating in Fruits and  vegetables production.</a:t>
          </a:r>
        </a:p>
      </dsp:txBody>
      <dsp:txXfrm>
        <a:off x="1890938" y="1887658"/>
        <a:ext cx="6705729" cy="1716052"/>
      </dsp:txXfrm>
    </dsp:sp>
    <dsp:sp modelId="{89B94B7D-96F6-43BF-A891-906BAC7EA3A0}">
      <dsp:nvSpPr>
        <dsp:cNvPr id="0" name=""/>
        <dsp:cNvSpPr/>
      </dsp:nvSpPr>
      <dsp:spPr>
        <a:xfrm>
          <a:off x="62866" y="2059263"/>
          <a:ext cx="1936812" cy="13728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A5706-D322-4D86-9E53-0B6C02E99C18}">
      <dsp:nvSpPr>
        <dsp:cNvPr id="0" name=""/>
        <dsp:cNvSpPr/>
      </dsp:nvSpPr>
      <dsp:spPr>
        <a:xfrm>
          <a:off x="0" y="183645"/>
          <a:ext cx="8596668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Factors such as rainfall affects agricultural practices ,areas such as Punjab experiences heavy rainfall thus best for rice farming.</a:t>
          </a:r>
        </a:p>
      </dsp:txBody>
      <dsp:txXfrm>
        <a:off x="82245" y="265890"/>
        <a:ext cx="8432178" cy="1520310"/>
      </dsp:txXfrm>
    </dsp:sp>
    <dsp:sp modelId="{495EBF19-2DE1-4DE0-B5C6-51C2BEC16B1B}">
      <dsp:nvSpPr>
        <dsp:cNvPr id="0" name=""/>
        <dsp:cNvSpPr/>
      </dsp:nvSpPr>
      <dsp:spPr>
        <a:xfrm>
          <a:off x="0" y="1960605"/>
          <a:ext cx="8596668" cy="168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Loamy soil is also Great contributor in Punjab and rice production</a:t>
          </a:r>
        </a:p>
      </dsp:txBody>
      <dsp:txXfrm>
        <a:off x="82245" y="2042850"/>
        <a:ext cx="8432178" cy="1520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F1C17-88DB-4642-8A25-D1F7F73A49EE}">
      <dsp:nvSpPr>
        <dsp:cNvPr id="0" name=""/>
        <dsp:cNvSpPr/>
      </dsp:nvSpPr>
      <dsp:spPr>
        <a:xfrm>
          <a:off x="3712769" y="329"/>
          <a:ext cx="1171128" cy="1171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Kanpur</a:t>
          </a:r>
        </a:p>
      </dsp:txBody>
      <dsp:txXfrm>
        <a:off x="3884277" y="171837"/>
        <a:ext cx="828112" cy="828112"/>
      </dsp:txXfrm>
    </dsp:sp>
    <dsp:sp modelId="{E6C7B472-6277-4584-A6EB-E10C56ECB287}">
      <dsp:nvSpPr>
        <dsp:cNvPr id="0" name=""/>
        <dsp:cNvSpPr/>
      </dsp:nvSpPr>
      <dsp:spPr>
        <a:xfrm rot="2160000">
          <a:off x="4847123" y="900440"/>
          <a:ext cx="312317" cy="395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56070" y="951955"/>
        <a:ext cx="218622" cy="237153"/>
      </dsp:txXfrm>
    </dsp:sp>
    <dsp:sp modelId="{0BDF6086-DE4B-4A93-9CA5-014F78F673E4}">
      <dsp:nvSpPr>
        <dsp:cNvPr id="0" name=""/>
        <dsp:cNvSpPr/>
      </dsp:nvSpPr>
      <dsp:spPr>
        <a:xfrm>
          <a:off x="5136968" y="1035070"/>
          <a:ext cx="1171128" cy="1171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Allahabad</a:t>
          </a:r>
        </a:p>
      </dsp:txBody>
      <dsp:txXfrm>
        <a:off x="5308476" y="1206578"/>
        <a:ext cx="828112" cy="828112"/>
      </dsp:txXfrm>
    </dsp:sp>
    <dsp:sp modelId="{3B8016A7-91C9-492E-BF17-192C15136CF2}">
      <dsp:nvSpPr>
        <dsp:cNvPr id="0" name=""/>
        <dsp:cNvSpPr/>
      </dsp:nvSpPr>
      <dsp:spPr>
        <a:xfrm rot="6480000">
          <a:off x="5297107" y="2251722"/>
          <a:ext cx="312317" cy="395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358431" y="2286218"/>
        <a:ext cx="218622" cy="237153"/>
      </dsp:txXfrm>
    </dsp:sp>
    <dsp:sp modelId="{1C266D02-CD36-4D0D-B345-8C06A0D05C83}">
      <dsp:nvSpPr>
        <dsp:cNvPr id="0" name=""/>
        <dsp:cNvSpPr/>
      </dsp:nvSpPr>
      <dsp:spPr>
        <a:xfrm>
          <a:off x="4592972" y="2709315"/>
          <a:ext cx="1171128" cy="1171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Tonk</a:t>
          </a:r>
        </a:p>
      </dsp:txBody>
      <dsp:txXfrm>
        <a:off x="4764480" y="2880823"/>
        <a:ext cx="828112" cy="828112"/>
      </dsp:txXfrm>
    </dsp:sp>
    <dsp:sp modelId="{E37044B0-5C58-4FDE-8882-329F0C853190}">
      <dsp:nvSpPr>
        <dsp:cNvPr id="0" name=""/>
        <dsp:cNvSpPr/>
      </dsp:nvSpPr>
      <dsp:spPr>
        <a:xfrm rot="10800000">
          <a:off x="4151014" y="3097251"/>
          <a:ext cx="312317" cy="395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44709" y="3176302"/>
        <a:ext cx="218622" cy="237153"/>
      </dsp:txXfrm>
    </dsp:sp>
    <dsp:sp modelId="{845F6644-B8F6-4C28-B3CC-1C269AA41DBD}">
      <dsp:nvSpPr>
        <dsp:cNvPr id="0" name=""/>
        <dsp:cNvSpPr/>
      </dsp:nvSpPr>
      <dsp:spPr>
        <a:xfrm>
          <a:off x="2832567" y="2709315"/>
          <a:ext cx="1171128" cy="1171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Ajmer</a:t>
          </a:r>
        </a:p>
      </dsp:txBody>
      <dsp:txXfrm>
        <a:off x="3004075" y="2880823"/>
        <a:ext cx="828112" cy="828112"/>
      </dsp:txXfrm>
    </dsp:sp>
    <dsp:sp modelId="{E55270B4-BD2C-4719-B57D-1D61FFC6DE77}">
      <dsp:nvSpPr>
        <dsp:cNvPr id="0" name=""/>
        <dsp:cNvSpPr/>
      </dsp:nvSpPr>
      <dsp:spPr>
        <a:xfrm rot="15120000">
          <a:off x="2992706" y="2268535"/>
          <a:ext cx="312317" cy="395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054030" y="2392141"/>
        <a:ext cx="218622" cy="237153"/>
      </dsp:txXfrm>
    </dsp:sp>
    <dsp:sp modelId="{BBD33247-B6C2-46A5-AEE7-6A45357DD470}">
      <dsp:nvSpPr>
        <dsp:cNvPr id="0" name=""/>
        <dsp:cNvSpPr/>
      </dsp:nvSpPr>
      <dsp:spPr>
        <a:xfrm>
          <a:off x="2288571" y="1035070"/>
          <a:ext cx="1171128" cy="1171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Fatehpur</a:t>
          </a:r>
        </a:p>
      </dsp:txBody>
      <dsp:txXfrm>
        <a:off x="2460079" y="1206578"/>
        <a:ext cx="828112" cy="828112"/>
      </dsp:txXfrm>
    </dsp:sp>
    <dsp:sp modelId="{3667A89C-F222-404B-8E93-51B479377806}">
      <dsp:nvSpPr>
        <dsp:cNvPr id="0" name=""/>
        <dsp:cNvSpPr/>
      </dsp:nvSpPr>
      <dsp:spPr>
        <a:xfrm rot="19440000">
          <a:off x="3422925" y="910831"/>
          <a:ext cx="312317" cy="395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431872" y="1017418"/>
        <a:ext cx="218622" cy="237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07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49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5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4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4982-6C11-4CF1-9E36-E51DE570CA8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F9E270-75BA-4198-95C7-483CA4FE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977AE4-2DEC-43A5-9392-961B75E0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AGRICULTURE DATASET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EE9D76-6BDD-4B29-933D-30915221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Tableau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A992E-7845-4943-AA95-E5797DEBE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4929808"/>
            <a:ext cx="4875143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2EF5-4BB7-4B16-865F-B1E1DC5F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top producers of Wheat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180BF7-B079-42C2-8082-98EBC5A9E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178137"/>
              </p:ext>
            </p:extLst>
          </p:nvPr>
        </p:nvGraphicFramePr>
        <p:xfrm>
          <a:off x="677334" y="2160590"/>
          <a:ext cx="8596668" cy="2981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15A87E6-4B98-42A5-9C2F-84CAE2F8C3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97" y="5605669"/>
            <a:ext cx="2392811" cy="17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4CC6-39D5-48AB-9AB3-2D77FE2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pulses top producers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98DA1B-FDF4-4338-8DA0-BCA6F3C0F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746541"/>
              </p:ext>
            </p:extLst>
          </p:nvPr>
        </p:nvGraphicFramePr>
        <p:xfrm>
          <a:off x="677334" y="2160590"/>
          <a:ext cx="8596668" cy="3272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2D22D4E-885F-4347-93B3-7A24F9306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87" y="5433392"/>
            <a:ext cx="276804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7BF3-2F6F-487E-91F0-2DF8CCB8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producers of 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24B5C3-D658-4494-9E09-C91444A5E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59247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EB25B6C-E47E-4AEC-96B0-7D83291C0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234608"/>
            <a:ext cx="2556196" cy="162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6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9BC3-2EDE-4205-983A-0E4BBED0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Disparities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50C3B7-5641-463A-A558-7C30B0C85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71760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571737-D273-432C-9A3F-EC53C03BD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96" y="5062330"/>
            <a:ext cx="2516256" cy="1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9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B96-D6C7-4771-89B8-284FCEA4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Producers of Fruits and Vegetables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9512DD-646E-4015-8220-66C6217C5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022206"/>
              </p:ext>
            </p:extLst>
          </p:nvPr>
        </p:nvGraphicFramePr>
        <p:xfrm>
          <a:off x="677334" y="1709531"/>
          <a:ext cx="8596668" cy="3604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4FBBEE-60F5-4326-B92F-81BDA6434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9" y="5446643"/>
            <a:ext cx="2604846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04B8-B7FC-4F43-966F-20E676A6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factors affecting Agriculture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2A441C-AA43-4193-86B7-1DEF054AA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845211"/>
              </p:ext>
            </p:extLst>
          </p:nvPr>
        </p:nvGraphicFramePr>
        <p:xfrm>
          <a:off x="677334" y="1514474"/>
          <a:ext cx="8596668" cy="3829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5A57E5-6155-4F62-82CA-6BDA775A73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214938"/>
            <a:ext cx="2765954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4569-CB61-489F-9C18-0251B2BB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are the top areas leading in production during Rabi and Kharif.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1318BD-9959-4E81-B3D2-943B9828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865485"/>
              </p:ext>
            </p:extLst>
          </p:nvPr>
        </p:nvGraphicFramePr>
        <p:xfrm>
          <a:off x="677334" y="19304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925CF9-1957-410F-BB07-53AAE945C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4733925"/>
            <a:ext cx="230028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30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147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INDIA AGRICULTURE DATASET ANALYSIS</vt:lpstr>
      <vt:lpstr>The  top producers of Wheat </vt:lpstr>
      <vt:lpstr>Minor pulses top producers</vt:lpstr>
      <vt:lpstr>The top producers of Rice</vt:lpstr>
      <vt:lpstr>Regional Disparities</vt:lpstr>
      <vt:lpstr>Top Producers of Fruits and Vegetables</vt:lpstr>
      <vt:lpstr>External factors affecting Agriculture</vt:lpstr>
      <vt:lpstr>The following are the top areas leading in production during Rabi and Kharif.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AGRICULTURE DATASET ANALYSIS</dc:title>
  <dc:creator>SOLOMON</dc:creator>
  <cp:lastModifiedBy>SOLOMON</cp:lastModifiedBy>
  <cp:revision>4</cp:revision>
  <dcterms:created xsi:type="dcterms:W3CDTF">2024-03-29T10:41:39Z</dcterms:created>
  <dcterms:modified xsi:type="dcterms:W3CDTF">2024-03-29T11:13:37Z</dcterms:modified>
</cp:coreProperties>
</file>