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F44336"/>
    <a:srgbClr val="F0F0F0"/>
    <a:srgbClr val="CC0000"/>
    <a:srgbClr val="009688"/>
    <a:srgbClr val="00CC99"/>
    <a:srgbClr val="005792"/>
    <a:srgbClr val="0099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75AC-C3F7-DBE6-864E-3ED81BADB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049CB-8C25-A2D2-BCCF-27B20EAF0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14BFD-6AAC-5008-72AC-0F9E1C12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FC53-DFFA-4AD0-BC44-141EDB8FB14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72EF2-FB97-7452-B7FF-54EEC512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820DA-2E4E-429A-2A97-2CAC28D0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4DC0-B720-4753-B5C7-2023DB74E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5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9206-77F9-8937-B2B7-EB4B0CDB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3439D-3F8E-01E2-2C03-5DFF4EEB5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111AE-3E78-C939-9864-B031707B7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FC53-DFFA-4AD0-BC44-141EDB8FB14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3D6A5-6025-B97D-099D-4DA7D58D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1EC95-98B6-930D-999A-45708747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4DC0-B720-4753-B5C7-2023DB74E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E3BF5-1322-FB8B-75FE-CEE2BAD5A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D95E1-7AC8-E6F9-29DF-518325AF0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9CBFD-29EB-54B5-ED6A-FE3185D0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FC53-DFFA-4AD0-BC44-141EDB8FB14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713AC-F1D0-144D-F215-8E8B1B68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5F69-EC0D-5AC1-F87C-63BC1A8F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4DC0-B720-4753-B5C7-2023DB74E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3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B7D4-0DD7-8423-A5B0-F9797A25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9AA02-B6AD-305A-A840-86BC13BEC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ABBC8-6F62-9307-B2CD-A378A622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FC53-DFFA-4AD0-BC44-141EDB8FB14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D367F-24C1-5258-2810-05EAB467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C742F-5525-6F53-3327-F434FD07A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4DC0-B720-4753-B5C7-2023DB74E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5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821C-CD14-D42B-9327-28F77F77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5E8F2-6E90-BE4A-A768-19A02E7E2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9E9BD-27D5-EDEA-0CD7-1739E885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FC53-DFFA-4AD0-BC44-141EDB8FB14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D8255-C40B-F225-9B95-52F820CC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84A03-660C-3892-4A9B-79FD63BB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4DC0-B720-4753-B5C7-2023DB74E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2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87FE-36E1-5E6B-292B-FC220CB5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D40E2-BC50-C056-A4B9-73822208C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4F849-3B29-BBE8-2AD4-68A369392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F3CBB-C272-C4F9-A212-A4BC83F42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FC53-DFFA-4AD0-BC44-141EDB8FB14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9832D-BCDB-5DE9-9478-FA2069D1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45D67-10CB-0FCA-D606-ECFCC2B9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4DC0-B720-4753-B5C7-2023DB74E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4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8BE3-35F8-C013-F56A-925076F3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00606-737B-1502-E3C1-72EC38110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AE8B7-96A5-8839-A14C-29E7086AA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66ED3-EAA4-5C1F-7CD9-A5665EB02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8EEE22-03EF-D67A-4992-84FDFBE05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AD243-80AD-B4BC-A94E-C35BC328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FC53-DFFA-4AD0-BC44-141EDB8FB14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2F104-CC00-0C00-29F8-92C6B8BA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20478-DC43-38E8-A561-45694557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4DC0-B720-4753-B5C7-2023DB74E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4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5936-2760-F254-FC8B-3C86D889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E2A5EA-2095-1170-DF04-3E0D4F4A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FC53-DFFA-4AD0-BC44-141EDB8FB14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FCA18-2F36-2B77-762B-1B090E33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96BB40-E279-C3DF-E473-957A04386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4DC0-B720-4753-B5C7-2023DB74E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6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4EBA8-2AE4-4E9B-CA28-295E2143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FC53-DFFA-4AD0-BC44-141EDB8FB14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A40CF-3EBD-C082-13D3-708DC9CAF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14880-6138-277F-F246-D9BA8658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4DC0-B720-4753-B5C7-2023DB74E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735F-EFE6-EDB7-276B-2477A059E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7816C-7A50-638C-DD4D-8E9D9FC8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1753F-E1C9-BB88-5407-E137BE9D2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5228D-B946-E3FF-CB56-D60AC6E4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FC53-DFFA-4AD0-BC44-141EDB8FB14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1FF42-CA03-8E1E-BCB4-B18C4082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594DF-46C2-C2A1-D3E5-D6BE7F87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4DC0-B720-4753-B5C7-2023DB74E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6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1C47-A3E8-48AA-70AE-671E09CB2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8E4B41-E93C-E655-AE8C-81411122D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DA78C-8868-C089-34B0-856C48FA9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99403-33C5-F5FC-C733-C55B4F313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FC53-DFFA-4AD0-BC44-141EDB8FB14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BA449-1949-D460-ADA5-45945355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532D4-6CA0-35BE-86C7-30361489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4DC0-B720-4753-B5C7-2023DB74E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2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6DD79-3A0F-89D3-A0B6-12221E67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63467-4003-34DF-5C47-46D257915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01854-95E3-9F49-2B11-770C09427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2FC53-DFFA-4AD0-BC44-141EDB8FB14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095A7-15C0-DB6F-7B05-162E6BE85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BEA04-0D30-4142-9021-2564ADE29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F4DC0-B720-4753-B5C7-2023DB74E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E374C1-4596-F017-EAE3-436AEA3D1BFF}"/>
              </a:ext>
            </a:extLst>
          </p:cNvPr>
          <p:cNvSpPr/>
          <p:nvPr/>
        </p:nvSpPr>
        <p:spPr>
          <a:xfrm rot="16200000">
            <a:off x="1553693" y="374995"/>
            <a:ext cx="3237381" cy="3237381"/>
          </a:xfrm>
          <a:prstGeom prst="ellipse">
            <a:avLst/>
          </a:prstGeom>
          <a:gradFill flip="none" rotWithShape="1">
            <a:gsLst>
              <a:gs pos="0">
                <a:srgbClr val="00CC99"/>
              </a:gs>
              <a:gs pos="100000">
                <a:srgbClr val="00666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00" dirty="0">
                <a:latin typeface="Arial Rounded MT Bold" panose="020F0704030504030204" pitchFamily="34" charset="0"/>
              </a:rPr>
              <a:t>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730AFE4-A34E-B566-8D8E-C222C7352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298" y="3429000"/>
            <a:ext cx="280779" cy="31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D704734E-A90E-2250-63BF-4D2D6310FC1C}"/>
              </a:ext>
            </a:extLst>
          </p:cNvPr>
          <p:cNvSpPr/>
          <p:nvPr/>
        </p:nvSpPr>
        <p:spPr>
          <a:xfrm>
            <a:off x="5671512" y="2606040"/>
            <a:ext cx="962299" cy="54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486C5B-95CA-5D24-9582-9A1C95CD5BAF}"/>
              </a:ext>
            </a:extLst>
          </p:cNvPr>
          <p:cNvGrpSpPr>
            <a:grpSpLocks noChangeAspect="1"/>
          </p:cNvGrpSpPr>
          <p:nvPr/>
        </p:nvGrpSpPr>
        <p:grpSpPr>
          <a:xfrm>
            <a:off x="123826" y="2697480"/>
            <a:ext cx="435429" cy="457200"/>
            <a:chOff x="2667000" y="1554480"/>
            <a:chExt cx="1828800" cy="192024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897E7E3-BA88-CBC9-08D1-1C4406261F53}"/>
                </a:ext>
              </a:extLst>
            </p:cNvPr>
            <p:cNvSpPr/>
            <p:nvPr/>
          </p:nvSpPr>
          <p:spPr>
            <a:xfrm>
              <a:off x="2667000" y="2560320"/>
              <a:ext cx="1828800" cy="914400"/>
            </a:xfrm>
            <a:custGeom>
              <a:avLst/>
              <a:gdLst>
                <a:gd name="connsiteX0" fmla="*/ 457200 w 914400"/>
                <a:gd name="connsiteY0" fmla="*/ 0 h 457200"/>
                <a:gd name="connsiteX1" fmla="*/ 914400 w 914400"/>
                <a:gd name="connsiteY1" fmla="*/ 457200 h 457200"/>
                <a:gd name="connsiteX2" fmla="*/ 0 w 914400"/>
                <a:gd name="connsiteY2" fmla="*/ 457200 h 457200"/>
                <a:gd name="connsiteX3" fmla="*/ 457200 w 9144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457200"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009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F86B33-8453-0AD2-3034-7DD90310DBAF}"/>
                </a:ext>
              </a:extLst>
            </p:cNvPr>
            <p:cNvSpPr/>
            <p:nvPr/>
          </p:nvSpPr>
          <p:spPr>
            <a:xfrm>
              <a:off x="3124200" y="1554480"/>
              <a:ext cx="914400" cy="914400"/>
            </a:xfrm>
            <a:prstGeom prst="ellipse">
              <a:avLst/>
            </a:prstGeom>
            <a:solidFill>
              <a:srgbClr val="009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B0A15F5-6571-DCFC-DCB1-8B066EE769E6}"/>
              </a:ext>
            </a:extLst>
          </p:cNvPr>
          <p:cNvGrpSpPr/>
          <p:nvPr/>
        </p:nvGrpSpPr>
        <p:grpSpPr>
          <a:xfrm>
            <a:off x="653690" y="2743200"/>
            <a:ext cx="365760" cy="365760"/>
            <a:chOff x="3863615" y="2743200"/>
            <a:chExt cx="365760" cy="36576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1E72F6-D4F7-716C-CC97-B568CBB846A5}"/>
                </a:ext>
              </a:extLst>
            </p:cNvPr>
            <p:cNvSpPr/>
            <p:nvPr/>
          </p:nvSpPr>
          <p:spPr>
            <a:xfrm>
              <a:off x="3863615" y="2743200"/>
              <a:ext cx="365760" cy="365760"/>
            </a:xfrm>
            <a:prstGeom prst="ellipse">
              <a:avLst/>
            </a:prstGeom>
            <a:noFill/>
            <a:ln w="38100">
              <a:solidFill>
                <a:srgbClr val="0096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4EAFEFF-57FE-2117-9AA0-B9F34337FA92}"/>
                </a:ext>
              </a:extLst>
            </p:cNvPr>
            <p:cNvSpPr/>
            <p:nvPr/>
          </p:nvSpPr>
          <p:spPr>
            <a:xfrm>
              <a:off x="3955055" y="2743200"/>
              <a:ext cx="182880" cy="365760"/>
            </a:xfrm>
            <a:prstGeom prst="ellipse">
              <a:avLst/>
            </a:prstGeom>
            <a:noFill/>
            <a:ln w="38100">
              <a:solidFill>
                <a:srgbClr val="0096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BD9F88B-1223-4BBE-D071-D0A5F06C7C3B}"/>
                </a:ext>
              </a:extLst>
            </p:cNvPr>
            <p:cNvSpPr/>
            <p:nvPr/>
          </p:nvSpPr>
          <p:spPr>
            <a:xfrm rot="5400000">
              <a:off x="3955055" y="2743200"/>
              <a:ext cx="182880" cy="365760"/>
            </a:xfrm>
            <a:prstGeom prst="ellipse">
              <a:avLst/>
            </a:prstGeom>
            <a:noFill/>
            <a:ln w="38100">
              <a:solidFill>
                <a:srgbClr val="0096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C407F5-02E0-A0BF-99C9-961C9E6DA365}"/>
              </a:ext>
            </a:extLst>
          </p:cNvPr>
          <p:cNvGrpSpPr>
            <a:grpSpLocks noChangeAspect="1"/>
          </p:cNvGrpSpPr>
          <p:nvPr/>
        </p:nvGrpSpPr>
        <p:grpSpPr>
          <a:xfrm>
            <a:off x="1114973" y="2697480"/>
            <a:ext cx="435429" cy="457200"/>
            <a:chOff x="2667000" y="1554480"/>
            <a:chExt cx="1828800" cy="192024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16B38F3-56ED-5555-1F73-7A0E36568429}"/>
                </a:ext>
              </a:extLst>
            </p:cNvPr>
            <p:cNvSpPr/>
            <p:nvPr/>
          </p:nvSpPr>
          <p:spPr>
            <a:xfrm>
              <a:off x="2667000" y="2560320"/>
              <a:ext cx="1828800" cy="914400"/>
            </a:xfrm>
            <a:custGeom>
              <a:avLst/>
              <a:gdLst>
                <a:gd name="connsiteX0" fmla="*/ 457200 w 914400"/>
                <a:gd name="connsiteY0" fmla="*/ 0 h 457200"/>
                <a:gd name="connsiteX1" fmla="*/ 914400 w 914400"/>
                <a:gd name="connsiteY1" fmla="*/ 457200 h 457200"/>
                <a:gd name="connsiteX2" fmla="*/ 0 w 914400"/>
                <a:gd name="connsiteY2" fmla="*/ 457200 h 457200"/>
                <a:gd name="connsiteX3" fmla="*/ 457200 w 9144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457200"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009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DEF979-30E6-8897-438B-9A9946D3D820}"/>
                </a:ext>
              </a:extLst>
            </p:cNvPr>
            <p:cNvSpPr/>
            <p:nvPr/>
          </p:nvSpPr>
          <p:spPr>
            <a:xfrm>
              <a:off x="3124200" y="1554480"/>
              <a:ext cx="914400" cy="914400"/>
            </a:xfrm>
            <a:prstGeom prst="ellipse">
              <a:avLst/>
            </a:prstGeom>
            <a:solidFill>
              <a:srgbClr val="009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5B347FD-760A-8C43-9E12-7EB66AC8FED7}"/>
              </a:ext>
            </a:extLst>
          </p:cNvPr>
          <p:cNvGrpSpPr>
            <a:grpSpLocks noChangeAspect="1"/>
          </p:cNvGrpSpPr>
          <p:nvPr/>
        </p:nvGrpSpPr>
        <p:grpSpPr>
          <a:xfrm>
            <a:off x="5934947" y="2697480"/>
            <a:ext cx="435429" cy="457200"/>
            <a:chOff x="2667000" y="1554480"/>
            <a:chExt cx="1828800" cy="192024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2C1BC06-C610-8CE7-23FC-32A588EAA2D6}"/>
                </a:ext>
              </a:extLst>
            </p:cNvPr>
            <p:cNvSpPr/>
            <p:nvPr/>
          </p:nvSpPr>
          <p:spPr>
            <a:xfrm>
              <a:off x="2667000" y="2560320"/>
              <a:ext cx="1828800" cy="914400"/>
            </a:xfrm>
            <a:custGeom>
              <a:avLst/>
              <a:gdLst>
                <a:gd name="connsiteX0" fmla="*/ 457200 w 914400"/>
                <a:gd name="connsiteY0" fmla="*/ 0 h 457200"/>
                <a:gd name="connsiteX1" fmla="*/ 914400 w 914400"/>
                <a:gd name="connsiteY1" fmla="*/ 457200 h 457200"/>
                <a:gd name="connsiteX2" fmla="*/ 0 w 914400"/>
                <a:gd name="connsiteY2" fmla="*/ 457200 h 457200"/>
                <a:gd name="connsiteX3" fmla="*/ 457200 w 9144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457200"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009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0495255-7D11-DBEE-1A57-B8CC6DB4F6A2}"/>
                </a:ext>
              </a:extLst>
            </p:cNvPr>
            <p:cNvSpPr/>
            <p:nvPr/>
          </p:nvSpPr>
          <p:spPr>
            <a:xfrm>
              <a:off x="3124200" y="1554480"/>
              <a:ext cx="914400" cy="914400"/>
            </a:xfrm>
            <a:prstGeom prst="ellipse">
              <a:avLst/>
            </a:prstGeom>
            <a:solidFill>
              <a:srgbClr val="009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2FBB5A5-E0CE-37B9-9CB4-5EC704D4EC37}"/>
              </a:ext>
            </a:extLst>
          </p:cNvPr>
          <p:cNvGrpSpPr>
            <a:grpSpLocks noChangeAspect="1"/>
          </p:cNvGrpSpPr>
          <p:nvPr/>
        </p:nvGrpSpPr>
        <p:grpSpPr>
          <a:xfrm>
            <a:off x="8355874" y="2697480"/>
            <a:ext cx="435429" cy="457200"/>
            <a:chOff x="2667000" y="1554480"/>
            <a:chExt cx="1828800" cy="192024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CB0043E-1F92-9645-8B81-C8DEED7DF959}"/>
                </a:ext>
              </a:extLst>
            </p:cNvPr>
            <p:cNvSpPr/>
            <p:nvPr/>
          </p:nvSpPr>
          <p:spPr>
            <a:xfrm>
              <a:off x="2667000" y="2560320"/>
              <a:ext cx="1828800" cy="914400"/>
            </a:xfrm>
            <a:custGeom>
              <a:avLst/>
              <a:gdLst>
                <a:gd name="connsiteX0" fmla="*/ 457200 w 914400"/>
                <a:gd name="connsiteY0" fmla="*/ 0 h 457200"/>
                <a:gd name="connsiteX1" fmla="*/ 914400 w 914400"/>
                <a:gd name="connsiteY1" fmla="*/ 457200 h 457200"/>
                <a:gd name="connsiteX2" fmla="*/ 0 w 914400"/>
                <a:gd name="connsiteY2" fmla="*/ 457200 h 457200"/>
                <a:gd name="connsiteX3" fmla="*/ 457200 w 9144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457200"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009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FD3DDD-4C23-109C-7F88-9A22E4F0B9FC}"/>
                </a:ext>
              </a:extLst>
            </p:cNvPr>
            <p:cNvSpPr/>
            <p:nvPr/>
          </p:nvSpPr>
          <p:spPr>
            <a:xfrm>
              <a:off x="3124200" y="1554480"/>
              <a:ext cx="914400" cy="914400"/>
            </a:xfrm>
            <a:prstGeom prst="ellipse">
              <a:avLst/>
            </a:prstGeom>
            <a:solidFill>
              <a:srgbClr val="009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3B02B5AB-75EA-C192-1BB7-7D6CDB7D7AC2}"/>
              </a:ext>
            </a:extLst>
          </p:cNvPr>
          <p:cNvSpPr/>
          <p:nvPr/>
        </p:nvSpPr>
        <p:spPr>
          <a:xfrm>
            <a:off x="123826" y="2697481"/>
            <a:ext cx="14265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2D92534-0CBF-AD2A-D630-6EC020FAFC1A}"/>
              </a:ext>
            </a:extLst>
          </p:cNvPr>
          <p:cNvSpPr/>
          <p:nvPr/>
        </p:nvSpPr>
        <p:spPr>
          <a:xfrm>
            <a:off x="2336652" y="2697481"/>
            <a:ext cx="96012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E4D7E7-76F5-98F5-AA29-30E7CBBE4DF1}"/>
              </a:ext>
            </a:extLst>
          </p:cNvPr>
          <p:cNvSpPr/>
          <p:nvPr/>
        </p:nvSpPr>
        <p:spPr>
          <a:xfrm>
            <a:off x="7860300" y="2697481"/>
            <a:ext cx="14265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82237B5-4BA2-A05A-2443-0FED8310938F}"/>
              </a:ext>
            </a:extLst>
          </p:cNvPr>
          <p:cNvGrpSpPr/>
          <p:nvPr/>
        </p:nvGrpSpPr>
        <p:grpSpPr>
          <a:xfrm>
            <a:off x="4199070" y="2697480"/>
            <a:ext cx="962298" cy="457200"/>
            <a:chOff x="6126344" y="2697480"/>
            <a:chExt cx="962298" cy="45720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6F0E3E4-A6D4-8D08-4E72-BCEE858AD76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26344" y="2697480"/>
              <a:ext cx="435429" cy="457200"/>
              <a:chOff x="2667000" y="1554480"/>
              <a:chExt cx="1828800" cy="1920240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3A98379F-66C2-4480-5C54-A09B2B8D752A}"/>
                  </a:ext>
                </a:extLst>
              </p:cNvPr>
              <p:cNvSpPr/>
              <p:nvPr/>
            </p:nvSpPr>
            <p:spPr>
              <a:xfrm>
                <a:off x="2667000" y="2560320"/>
                <a:ext cx="1828800" cy="914400"/>
              </a:xfrm>
              <a:custGeom>
                <a:avLst/>
                <a:gdLst>
                  <a:gd name="connsiteX0" fmla="*/ 457200 w 914400"/>
                  <a:gd name="connsiteY0" fmla="*/ 0 h 457200"/>
                  <a:gd name="connsiteX1" fmla="*/ 914400 w 914400"/>
                  <a:gd name="connsiteY1" fmla="*/ 457200 h 457200"/>
                  <a:gd name="connsiteX2" fmla="*/ 0 w 914400"/>
                  <a:gd name="connsiteY2" fmla="*/ 457200 h 457200"/>
                  <a:gd name="connsiteX3" fmla="*/ 457200 w 9144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457200">
                    <a:moveTo>
                      <a:pt x="457200" y="0"/>
                    </a:moveTo>
                    <a:cubicBezTo>
                      <a:pt x="709705" y="0"/>
                      <a:pt x="914400" y="204695"/>
                      <a:pt x="914400" y="457200"/>
                    </a:cubicBez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0096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A3CDBB96-019C-F946-2D19-AF87EEA21A3D}"/>
                  </a:ext>
                </a:extLst>
              </p:cNvPr>
              <p:cNvSpPr/>
              <p:nvPr/>
            </p:nvSpPr>
            <p:spPr>
              <a:xfrm>
                <a:off x="3124200" y="1554480"/>
                <a:ext cx="914400" cy="914400"/>
              </a:xfrm>
              <a:prstGeom prst="ellipse">
                <a:avLst/>
              </a:prstGeom>
              <a:solidFill>
                <a:srgbClr val="0096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E47005E-A5E2-B2C4-E75F-599EC9F834D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53213" y="2697480"/>
              <a:ext cx="435429" cy="457200"/>
              <a:chOff x="2667000" y="1554480"/>
              <a:chExt cx="1828800" cy="1920240"/>
            </a:xfrm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506DA78A-7A2C-028B-3001-DC2DDE610FED}"/>
                  </a:ext>
                </a:extLst>
              </p:cNvPr>
              <p:cNvSpPr/>
              <p:nvPr/>
            </p:nvSpPr>
            <p:spPr>
              <a:xfrm>
                <a:off x="2667000" y="2560320"/>
                <a:ext cx="1828800" cy="914400"/>
              </a:xfrm>
              <a:custGeom>
                <a:avLst/>
                <a:gdLst>
                  <a:gd name="connsiteX0" fmla="*/ 457200 w 914400"/>
                  <a:gd name="connsiteY0" fmla="*/ 0 h 457200"/>
                  <a:gd name="connsiteX1" fmla="*/ 914400 w 914400"/>
                  <a:gd name="connsiteY1" fmla="*/ 457200 h 457200"/>
                  <a:gd name="connsiteX2" fmla="*/ 0 w 914400"/>
                  <a:gd name="connsiteY2" fmla="*/ 457200 h 457200"/>
                  <a:gd name="connsiteX3" fmla="*/ 457200 w 9144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457200">
                    <a:moveTo>
                      <a:pt x="457200" y="0"/>
                    </a:moveTo>
                    <a:cubicBezTo>
                      <a:pt x="709705" y="0"/>
                      <a:pt x="914400" y="204695"/>
                      <a:pt x="914400" y="457200"/>
                    </a:cubicBez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0096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59E206E-D4EA-B08B-889D-B9B435350112}"/>
                  </a:ext>
                </a:extLst>
              </p:cNvPr>
              <p:cNvSpPr/>
              <p:nvPr/>
            </p:nvSpPr>
            <p:spPr>
              <a:xfrm>
                <a:off x="3124200" y="1554480"/>
                <a:ext cx="914400" cy="914400"/>
              </a:xfrm>
              <a:prstGeom prst="ellipse">
                <a:avLst/>
              </a:prstGeom>
              <a:solidFill>
                <a:srgbClr val="0096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57734F0-BD98-BC0C-9013-71E7BE79E256}"/>
              </a:ext>
            </a:extLst>
          </p:cNvPr>
          <p:cNvGrpSpPr/>
          <p:nvPr/>
        </p:nvGrpSpPr>
        <p:grpSpPr>
          <a:xfrm>
            <a:off x="2725272" y="2606040"/>
            <a:ext cx="182880" cy="182880"/>
            <a:chOff x="4510904" y="2370363"/>
            <a:chExt cx="182880" cy="18288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5C44DBA-A955-598C-89B0-5CA598485985}"/>
                </a:ext>
              </a:extLst>
            </p:cNvPr>
            <p:cNvSpPr/>
            <p:nvPr/>
          </p:nvSpPr>
          <p:spPr>
            <a:xfrm>
              <a:off x="4510904" y="2370363"/>
              <a:ext cx="182880" cy="182880"/>
            </a:xfrm>
            <a:prstGeom prst="ellipse">
              <a:avLst/>
            </a:prstGeom>
            <a:noFill/>
            <a:ln w="25400">
              <a:solidFill>
                <a:srgbClr val="0096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83272E0-728C-4A6C-AA70-0494B6A0A299}"/>
                </a:ext>
              </a:extLst>
            </p:cNvPr>
            <p:cNvSpPr/>
            <p:nvPr/>
          </p:nvSpPr>
          <p:spPr>
            <a:xfrm>
              <a:off x="4565768" y="2370363"/>
              <a:ext cx="73152" cy="182880"/>
            </a:xfrm>
            <a:prstGeom prst="ellipse">
              <a:avLst/>
            </a:prstGeom>
            <a:noFill/>
            <a:ln w="25400">
              <a:solidFill>
                <a:srgbClr val="0096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AF30A9B-84A8-5923-CE46-E3232C3B6DD8}"/>
                </a:ext>
              </a:extLst>
            </p:cNvPr>
            <p:cNvSpPr/>
            <p:nvPr/>
          </p:nvSpPr>
          <p:spPr>
            <a:xfrm rot="5400000">
              <a:off x="4565768" y="2370363"/>
              <a:ext cx="73152" cy="182880"/>
            </a:xfrm>
            <a:prstGeom prst="ellipse">
              <a:avLst/>
            </a:prstGeom>
            <a:noFill/>
            <a:ln w="25400">
              <a:solidFill>
                <a:srgbClr val="0096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71B5016-B816-7553-F539-BA26BAC47882}"/>
              </a:ext>
            </a:extLst>
          </p:cNvPr>
          <p:cNvGrpSpPr/>
          <p:nvPr/>
        </p:nvGrpSpPr>
        <p:grpSpPr>
          <a:xfrm>
            <a:off x="2335563" y="2697480"/>
            <a:ext cx="962298" cy="457200"/>
            <a:chOff x="6126344" y="2697480"/>
            <a:chExt cx="962298" cy="45720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B6E5A78-8323-B9A4-642A-D0EB006C4F6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26344" y="2697480"/>
              <a:ext cx="435429" cy="457200"/>
              <a:chOff x="2667000" y="1554480"/>
              <a:chExt cx="1828800" cy="1920240"/>
            </a:xfrm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0B5F482-2EF8-D56E-9CDD-970C1E32C4D1}"/>
                  </a:ext>
                </a:extLst>
              </p:cNvPr>
              <p:cNvSpPr/>
              <p:nvPr/>
            </p:nvSpPr>
            <p:spPr>
              <a:xfrm>
                <a:off x="2667000" y="2560320"/>
                <a:ext cx="1828800" cy="914400"/>
              </a:xfrm>
              <a:custGeom>
                <a:avLst/>
                <a:gdLst>
                  <a:gd name="connsiteX0" fmla="*/ 457200 w 914400"/>
                  <a:gd name="connsiteY0" fmla="*/ 0 h 457200"/>
                  <a:gd name="connsiteX1" fmla="*/ 914400 w 914400"/>
                  <a:gd name="connsiteY1" fmla="*/ 457200 h 457200"/>
                  <a:gd name="connsiteX2" fmla="*/ 0 w 914400"/>
                  <a:gd name="connsiteY2" fmla="*/ 457200 h 457200"/>
                  <a:gd name="connsiteX3" fmla="*/ 457200 w 9144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457200">
                    <a:moveTo>
                      <a:pt x="457200" y="0"/>
                    </a:moveTo>
                    <a:cubicBezTo>
                      <a:pt x="709705" y="0"/>
                      <a:pt x="914400" y="204695"/>
                      <a:pt x="914400" y="457200"/>
                    </a:cubicBez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0096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2B4A755-054E-C140-A775-7E2EF296F921}"/>
                  </a:ext>
                </a:extLst>
              </p:cNvPr>
              <p:cNvSpPr/>
              <p:nvPr/>
            </p:nvSpPr>
            <p:spPr>
              <a:xfrm>
                <a:off x="3124200" y="1554480"/>
                <a:ext cx="914400" cy="914400"/>
              </a:xfrm>
              <a:prstGeom prst="ellipse">
                <a:avLst/>
              </a:prstGeom>
              <a:solidFill>
                <a:srgbClr val="0096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3A34E0D-5976-3344-3E75-FA34F1C8B2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53213" y="2697480"/>
              <a:ext cx="435429" cy="457200"/>
              <a:chOff x="2667000" y="1554480"/>
              <a:chExt cx="1828800" cy="1920240"/>
            </a:xfrm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CB45464B-0AAF-FEA8-EB5D-60061570839B}"/>
                  </a:ext>
                </a:extLst>
              </p:cNvPr>
              <p:cNvSpPr/>
              <p:nvPr/>
            </p:nvSpPr>
            <p:spPr>
              <a:xfrm>
                <a:off x="2667000" y="2560320"/>
                <a:ext cx="1828800" cy="914400"/>
              </a:xfrm>
              <a:custGeom>
                <a:avLst/>
                <a:gdLst>
                  <a:gd name="connsiteX0" fmla="*/ 457200 w 914400"/>
                  <a:gd name="connsiteY0" fmla="*/ 0 h 457200"/>
                  <a:gd name="connsiteX1" fmla="*/ 914400 w 914400"/>
                  <a:gd name="connsiteY1" fmla="*/ 457200 h 457200"/>
                  <a:gd name="connsiteX2" fmla="*/ 0 w 914400"/>
                  <a:gd name="connsiteY2" fmla="*/ 457200 h 457200"/>
                  <a:gd name="connsiteX3" fmla="*/ 457200 w 9144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457200">
                    <a:moveTo>
                      <a:pt x="457200" y="0"/>
                    </a:moveTo>
                    <a:cubicBezTo>
                      <a:pt x="709705" y="0"/>
                      <a:pt x="914400" y="204695"/>
                      <a:pt x="914400" y="457200"/>
                    </a:cubicBez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0096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3CEE273F-945D-75A7-0556-C4B1487F2C15}"/>
                  </a:ext>
                </a:extLst>
              </p:cNvPr>
              <p:cNvSpPr/>
              <p:nvPr/>
            </p:nvSpPr>
            <p:spPr>
              <a:xfrm>
                <a:off x="3124200" y="1554480"/>
                <a:ext cx="914400" cy="914400"/>
              </a:xfrm>
              <a:prstGeom prst="ellipse">
                <a:avLst/>
              </a:prstGeom>
              <a:solidFill>
                <a:srgbClr val="0096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AE666934-5DE1-A01F-BB33-2706FDE062B9}"/>
              </a:ext>
            </a:extLst>
          </p:cNvPr>
          <p:cNvSpPr/>
          <p:nvPr/>
        </p:nvSpPr>
        <p:spPr>
          <a:xfrm>
            <a:off x="2335563" y="2606040"/>
            <a:ext cx="962299" cy="54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0264AA1-432A-1416-7B08-9C55DFDF9EDC}"/>
              </a:ext>
            </a:extLst>
          </p:cNvPr>
          <p:cNvSpPr/>
          <p:nvPr/>
        </p:nvSpPr>
        <p:spPr>
          <a:xfrm>
            <a:off x="4199070" y="2606040"/>
            <a:ext cx="962299" cy="54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CC7FD8-ACD7-E616-148D-9EE54D992127}"/>
              </a:ext>
            </a:extLst>
          </p:cNvPr>
          <p:cNvGrpSpPr/>
          <p:nvPr/>
        </p:nvGrpSpPr>
        <p:grpSpPr>
          <a:xfrm>
            <a:off x="4586873" y="2606040"/>
            <a:ext cx="182880" cy="182880"/>
            <a:chOff x="4510904" y="2370363"/>
            <a:chExt cx="182880" cy="18288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E12972D-4FAD-BE76-D14A-3269C845F4B4}"/>
                </a:ext>
              </a:extLst>
            </p:cNvPr>
            <p:cNvSpPr/>
            <p:nvPr/>
          </p:nvSpPr>
          <p:spPr>
            <a:xfrm>
              <a:off x="4510904" y="2370363"/>
              <a:ext cx="182880" cy="182880"/>
            </a:xfrm>
            <a:prstGeom prst="ellipse">
              <a:avLst/>
            </a:prstGeom>
            <a:noFill/>
            <a:ln w="25400">
              <a:solidFill>
                <a:srgbClr val="0096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D8D5AD5-198B-C1D0-B87B-D5F8C579ED94}"/>
                </a:ext>
              </a:extLst>
            </p:cNvPr>
            <p:cNvSpPr/>
            <p:nvPr/>
          </p:nvSpPr>
          <p:spPr>
            <a:xfrm>
              <a:off x="4565768" y="2370363"/>
              <a:ext cx="73152" cy="182880"/>
            </a:xfrm>
            <a:prstGeom prst="ellipse">
              <a:avLst/>
            </a:prstGeom>
            <a:noFill/>
            <a:ln w="25400">
              <a:solidFill>
                <a:srgbClr val="0096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125DB95-D627-EFC8-CE09-7DF694F10A89}"/>
                </a:ext>
              </a:extLst>
            </p:cNvPr>
            <p:cNvSpPr/>
            <p:nvPr/>
          </p:nvSpPr>
          <p:spPr>
            <a:xfrm rot="5400000">
              <a:off x="4565768" y="2370363"/>
              <a:ext cx="73152" cy="182880"/>
            </a:xfrm>
            <a:prstGeom prst="ellipse">
              <a:avLst/>
            </a:prstGeom>
            <a:noFill/>
            <a:ln w="25400">
              <a:solidFill>
                <a:srgbClr val="0096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A56FBA1-01D1-DCF3-0773-8B01447E8B65}"/>
              </a:ext>
            </a:extLst>
          </p:cNvPr>
          <p:cNvGrpSpPr/>
          <p:nvPr/>
        </p:nvGrpSpPr>
        <p:grpSpPr>
          <a:xfrm>
            <a:off x="4196714" y="2697480"/>
            <a:ext cx="962298" cy="457200"/>
            <a:chOff x="6126344" y="2697480"/>
            <a:chExt cx="962298" cy="4572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18483F6-6D27-EE5F-18BF-8DAB1516B26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26344" y="2697480"/>
              <a:ext cx="435429" cy="457200"/>
              <a:chOff x="2667000" y="1554480"/>
              <a:chExt cx="1828800" cy="192024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1B643D2-12EC-1898-4BE8-A17E6FF8EDA0}"/>
                  </a:ext>
                </a:extLst>
              </p:cNvPr>
              <p:cNvSpPr/>
              <p:nvPr/>
            </p:nvSpPr>
            <p:spPr>
              <a:xfrm>
                <a:off x="2667000" y="2560320"/>
                <a:ext cx="1828800" cy="914400"/>
              </a:xfrm>
              <a:custGeom>
                <a:avLst/>
                <a:gdLst>
                  <a:gd name="connsiteX0" fmla="*/ 457200 w 914400"/>
                  <a:gd name="connsiteY0" fmla="*/ 0 h 457200"/>
                  <a:gd name="connsiteX1" fmla="*/ 914400 w 914400"/>
                  <a:gd name="connsiteY1" fmla="*/ 457200 h 457200"/>
                  <a:gd name="connsiteX2" fmla="*/ 0 w 914400"/>
                  <a:gd name="connsiteY2" fmla="*/ 457200 h 457200"/>
                  <a:gd name="connsiteX3" fmla="*/ 457200 w 9144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457200">
                    <a:moveTo>
                      <a:pt x="457200" y="0"/>
                    </a:moveTo>
                    <a:cubicBezTo>
                      <a:pt x="709705" y="0"/>
                      <a:pt x="914400" y="204695"/>
                      <a:pt x="914400" y="457200"/>
                    </a:cubicBez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0096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39A925B-41B5-B908-40C1-E21CDBAA257D}"/>
                  </a:ext>
                </a:extLst>
              </p:cNvPr>
              <p:cNvSpPr/>
              <p:nvPr/>
            </p:nvSpPr>
            <p:spPr>
              <a:xfrm>
                <a:off x="3124200" y="1554480"/>
                <a:ext cx="914400" cy="914400"/>
              </a:xfrm>
              <a:prstGeom prst="ellipse">
                <a:avLst/>
              </a:prstGeom>
              <a:solidFill>
                <a:srgbClr val="0096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B1B3145-D0C0-82D9-F58B-17715832C2C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53213" y="2697480"/>
              <a:ext cx="435429" cy="457200"/>
              <a:chOff x="2667000" y="1554480"/>
              <a:chExt cx="1828800" cy="192024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B2D7EB5C-9519-587F-8DB7-6753F34B7AA8}"/>
                  </a:ext>
                </a:extLst>
              </p:cNvPr>
              <p:cNvSpPr/>
              <p:nvPr/>
            </p:nvSpPr>
            <p:spPr>
              <a:xfrm>
                <a:off x="2667000" y="2560320"/>
                <a:ext cx="1828800" cy="914400"/>
              </a:xfrm>
              <a:custGeom>
                <a:avLst/>
                <a:gdLst>
                  <a:gd name="connsiteX0" fmla="*/ 457200 w 914400"/>
                  <a:gd name="connsiteY0" fmla="*/ 0 h 457200"/>
                  <a:gd name="connsiteX1" fmla="*/ 914400 w 914400"/>
                  <a:gd name="connsiteY1" fmla="*/ 457200 h 457200"/>
                  <a:gd name="connsiteX2" fmla="*/ 0 w 914400"/>
                  <a:gd name="connsiteY2" fmla="*/ 457200 h 457200"/>
                  <a:gd name="connsiteX3" fmla="*/ 457200 w 9144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457200">
                    <a:moveTo>
                      <a:pt x="457200" y="0"/>
                    </a:moveTo>
                    <a:cubicBezTo>
                      <a:pt x="709705" y="0"/>
                      <a:pt x="914400" y="204695"/>
                      <a:pt x="914400" y="457200"/>
                    </a:cubicBez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0096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7A25583-B64A-A438-A79C-9F90BEA72C37}"/>
                  </a:ext>
                </a:extLst>
              </p:cNvPr>
              <p:cNvSpPr/>
              <p:nvPr/>
            </p:nvSpPr>
            <p:spPr>
              <a:xfrm>
                <a:off x="3124200" y="1554480"/>
                <a:ext cx="914400" cy="914400"/>
              </a:xfrm>
              <a:prstGeom prst="ellipse">
                <a:avLst/>
              </a:prstGeom>
              <a:solidFill>
                <a:srgbClr val="0096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713064A-AC3C-9684-46D0-73157A5CC41D}"/>
              </a:ext>
            </a:extLst>
          </p:cNvPr>
          <p:cNvSpPr/>
          <p:nvPr/>
        </p:nvSpPr>
        <p:spPr>
          <a:xfrm>
            <a:off x="4196713" y="2697481"/>
            <a:ext cx="96229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5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14E8FA2-A108-356D-D5BE-60885760AC63}"/>
              </a:ext>
            </a:extLst>
          </p:cNvPr>
          <p:cNvSpPr/>
          <p:nvPr/>
        </p:nvSpPr>
        <p:spPr>
          <a:xfrm>
            <a:off x="5426364" y="3143250"/>
            <a:ext cx="822960" cy="82296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D5BFA8-318B-497D-3285-4A60823F155D}"/>
              </a:ext>
            </a:extLst>
          </p:cNvPr>
          <p:cNvSpPr/>
          <p:nvPr/>
        </p:nvSpPr>
        <p:spPr>
          <a:xfrm>
            <a:off x="2266950" y="3143250"/>
            <a:ext cx="822960" cy="82296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C9E0C80-84C4-0D1C-3DF0-867355C483A4}"/>
              </a:ext>
            </a:extLst>
          </p:cNvPr>
          <p:cNvSpPr/>
          <p:nvPr/>
        </p:nvSpPr>
        <p:spPr>
          <a:xfrm>
            <a:off x="2404110" y="3280410"/>
            <a:ext cx="548640" cy="548640"/>
          </a:xfrm>
          <a:prstGeom prst="ellipse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18F0022-34BF-995F-2396-321965A6F756}"/>
              </a:ext>
            </a:extLst>
          </p:cNvPr>
          <p:cNvSpPr/>
          <p:nvPr/>
        </p:nvSpPr>
        <p:spPr>
          <a:xfrm rot="18900000" flipH="1">
            <a:off x="5563524" y="3280410"/>
            <a:ext cx="548640" cy="548640"/>
          </a:xfrm>
          <a:custGeom>
            <a:avLst/>
            <a:gdLst>
              <a:gd name="connsiteX0" fmla="*/ 225826 w 548640"/>
              <a:gd name="connsiteY0" fmla="*/ 20087 h 548640"/>
              <a:gd name="connsiteX1" fmla="*/ 205740 w 548640"/>
              <a:gd name="connsiteY1" fmla="*/ 68580 h 548640"/>
              <a:gd name="connsiteX2" fmla="*/ 205740 w 548640"/>
              <a:gd name="connsiteY2" fmla="*/ 205740 h 548640"/>
              <a:gd name="connsiteX3" fmla="*/ 68580 w 548640"/>
              <a:gd name="connsiteY3" fmla="*/ 205740 h 548640"/>
              <a:gd name="connsiteX4" fmla="*/ 0 w 548640"/>
              <a:gd name="connsiteY4" fmla="*/ 274320 h 548640"/>
              <a:gd name="connsiteX5" fmla="*/ 68580 w 548640"/>
              <a:gd name="connsiteY5" fmla="*/ 342900 h 548640"/>
              <a:gd name="connsiteX6" fmla="*/ 205740 w 548640"/>
              <a:gd name="connsiteY6" fmla="*/ 342900 h 548640"/>
              <a:gd name="connsiteX7" fmla="*/ 205740 w 548640"/>
              <a:gd name="connsiteY7" fmla="*/ 480060 h 548640"/>
              <a:gd name="connsiteX8" fmla="*/ 274320 w 548640"/>
              <a:gd name="connsiteY8" fmla="*/ 548640 h 548640"/>
              <a:gd name="connsiteX9" fmla="*/ 342900 w 548640"/>
              <a:gd name="connsiteY9" fmla="*/ 480060 h 548640"/>
              <a:gd name="connsiteX10" fmla="*/ 342900 w 548640"/>
              <a:gd name="connsiteY10" fmla="*/ 342900 h 548640"/>
              <a:gd name="connsiteX11" fmla="*/ 480060 w 548640"/>
              <a:gd name="connsiteY11" fmla="*/ 342900 h 548640"/>
              <a:gd name="connsiteX12" fmla="*/ 548640 w 548640"/>
              <a:gd name="connsiteY12" fmla="*/ 274320 h 548640"/>
              <a:gd name="connsiteX13" fmla="*/ 480060 w 548640"/>
              <a:gd name="connsiteY13" fmla="*/ 205740 h 548640"/>
              <a:gd name="connsiteX14" fmla="*/ 342900 w 548640"/>
              <a:gd name="connsiteY14" fmla="*/ 205740 h 548640"/>
              <a:gd name="connsiteX15" fmla="*/ 342900 w 548640"/>
              <a:gd name="connsiteY15" fmla="*/ 68580 h 548640"/>
              <a:gd name="connsiteX16" fmla="*/ 274320 w 548640"/>
              <a:gd name="connsiteY16" fmla="*/ 0 h 548640"/>
              <a:gd name="connsiteX17" fmla="*/ 225826 w 548640"/>
              <a:gd name="connsiteY17" fmla="*/ 20087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8640" h="548640">
                <a:moveTo>
                  <a:pt x="225826" y="20087"/>
                </a:moveTo>
                <a:cubicBezTo>
                  <a:pt x="213416" y="32497"/>
                  <a:pt x="205740" y="49642"/>
                  <a:pt x="205740" y="68580"/>
                </a:cubicBezTo>
                <a:lnTo>
                  <a:pt x="205740" y="205740"/>
                </a:lnTo>
                <a:lnTo>
                  <a:pt x="68580" y="205740"/>
                </a:lnTo>
                <a:cubicBezTo>
                  <a:pt x="30704" y="205740"/>
                  <a:pt x="0" y="236444"/>
                  <a:pt x="0" y="274320"/>
                </a:cubicBezTo>
                <a:cubicBezTo>
                  <a:pt x="0" y="312196"/>
                  <a:pt x="30704" y="342900"/>
                  <a:pt x="68580" y="342900"/>
                </a:cubicBezTo>
                <a:lnTo>
                  <a:pt x="205740" y="342900"/>
                </a:lnTo>
                <a:lnTo>
                  <a:pt x="205740" y="480060"/>
                </a:lnTo>
                <a:cubicBezTo>
                  <a:pt x="205740" y="517936"/>
                  <a:pt x="236444" y="548640"/>
                  <a:pt x="274320" y="548640"/>
                </a:cubicBezTo>
                <a:cubicBezTo>
                  <a:pt x="312196" y="548640"/>
                  <a:pt x="342900" y="517936"/>
                  <a:pt x="342900" y="480060"/>
                </a:cubicBezTo>
                <a:lnTo>
                  <a:pt x="342900" y="342900"/>
                </a:lnTo>
                <a:lnTo>
                  <a:pt x="480060" y="342900"/>
                </a:lnTo>
                <a:cubicBezTo>
                  <a:pt x="517936" y="342900"/>
                  <a:pt x="548640" y="312196"/>
                  <a:pt x="548640" y="274320"/>
                </a:cubicBezTo>
                <a:cubicBezTo>
                  <a:pt x="548640" y="236444"/>
                  <a:pt x="517936" y="205740"/>
                  <a:pt x="480060" y="205740"/>
                </a:cubicBezTo>
                <a:lnTo>
                  <a:pt x="342900" y="205740"/>
                </a:lnTo>
                <a:lnTo>
                  <a:pt x="342900" y="68580"/>
                </a:lnTo>
                <a:cubicBezTo>
                  <a:pt x="342900" y="30704"/>
                  <a:pt x="312196" y="0"/>
                  <a:pt x="274320" y="0"/>
                </a:cubicBezTo>
                <a:cubicBezTo>
                  <a:pt x="255382" y="0"/>
                  <a:pt x="238237" y="7676"/>
                  <a:pt x="225826" y="20087"/>
                </a:cubicBezTo>
                <a:close/>
              </a:path>
            </a:pathLst>
          </a:cu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1DF342-AF58-3FA2-840E-C8B100DACB81}"/>
              </a:ext>
            </a:extLst>
          </p:cNvPr>
          <p:cNvSpPr/>
          <p:nvPr/>
        </p:nvSpPr>
        <p:spPr>
          <a:xfrm>
            <a:off x="2266950" y="5448300"/>
            <a:ext cx="822960" cy="82296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5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72A04B-C9DB-7D7C-5BFB-0BD95828F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26" y="0"/>
            <a:ext cx="9460149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6317D3-6EE0-5B2E-D657-D52574E20098}"/>
              </a:ext>
            </a:extLst>
          </p:cNvPr>
          <p:cNvSpPr/>
          <p:nvPr/>
        </p:nvSpPr>
        <p:spPr>
          <a:xfrm>
            <a:off x="1799035" y="428863"/>
            <a:ext cx="8593931" cy="6000274"/>
          </a:xfrm>
          <a:prstGeom prst="roundRect">
            <a:avLst>
              <a:gd name="adj" fmla="val 3018"/>
            </a:avLst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782B68-834D-85B0-25A3-A5FC4BC7C2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2" t="4147" r="8598" b="13045"/>
          <a:stretch/>
        </p:blipFill>
        <p:spPr>
          <a:xfrm>
            <a:off x="2225041" y="672704"/>
            <a:ext cx="7787640" cy="440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5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Wais Kamal</dc:creator>
  <cp:lastModifiedBy>Wais Kamal</cp:lastModifiedBy>
  <cp:revision>6</cp:revision>
  <dcterms:created xsi:type="dcterms:W3CDTF">2023-09-19T05:16:26Z</dcterms:created>
  <dcterms:modified xsi:type="dcterms:W3CDTF">2023-10-02T19:30:58Z</dcterms:modified>
</cp:coreProperties>
</file>