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1" r:id="rId2"/>
    <p:sldMasterId id="2147484064" r:id="rId3"/>
    <p:sldMasterId id="2147484100" r:id="rId4"/>
  </p:sldMasterIdLst>
  <p:sldIdLst>
    <p:sldId id="256" r:id="rId5"/>
    <p:sldId id="257" r:id="rId6"/>
    <p:sldId id="261" r:id="rId7"/>
    <p:sldId id="258" r:id="rId8"/>
    <p:sldId id="260" r:id="rId9"/>
    <p:sldId id="262" r:id="rId10"/>
    <p:sldId id="25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6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7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9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1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8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3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99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80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8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57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216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774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3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752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7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49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62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63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2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7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1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76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37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8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769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975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654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138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15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4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474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40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40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072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941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497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4872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877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25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12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55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7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6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0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45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C68C-BFD4-4FBC-97FB-78E62267B7FA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4AA422-8980-4590-9519-25525913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9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building-autoencoders-in-keras.html" TargetMode="External"/><Relationship Id="rId2" Type="http://schemas.openxmlformats.org/officeDocument/2006/relationships/hyperlink" Target="http://speech.ee.ntu.edu.tw/~tlkagk/courses/ML_2017/Lecture/auto.pdf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ithub.com/WaitingLin/Autoenco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 </a:t>
            </a:r>
            <a:r>
              <a:rPr lang="en-US" altLang="zh-TW" sz="4400" dirty="0" err="1" smtClean="0">
                <a:solidFill>
                  <a:schemeClr val="accent1">
                    <a:lumMod val="75000"/>
                  </a:schemeClr>
                </a:solidFill>
              </a:rPr>
              <a:t>Autoencoder</a:t>
            </a:r>
            <a:endParaRPr lang="zh-TW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2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6995" y="2114604"/>
            <a:ext cx="548640" cy="1938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515342" y="297113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476069" y="2972676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40" y="2599816"/>
            <a:ext cx="976507" cy="9933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37" y="2613364"/>
            <a:ext cx="986492" cy="9933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27389" y="2370973"/>
            <a:ext cx="548640" cy="1464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128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2631162" y="2963350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2065" y="2681465"/>
            <a:ext cx="548640" cy="838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64530" y="2531500"/>
            <a:ext cx="548640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06739" y="2531500"/>
            <a:ext cx="548640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5382246" y="299334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6317300" y="3004280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240834" y="2989501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31413" y="2364968"/>
            <a:ext cx="548640" cy="1464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128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88075" y="2140754"/>
            <a:ext cx="548640" cy="1938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11157" y="3625480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8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Visualization(Cont.)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3" y="2193896"/>
            <a:ext cx="3232901" cy="32329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33" y="2193896"/>
            <a:ext cx="3232901" cy="32329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48" y="2193896"/>
            <a:ext cx="3233276" cy="3233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20240" y="20781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epoch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28699" y="207818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 epoch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35491" y="207818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 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4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Simple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autoenocder</a:t>
            </a:r>
            <a:r>
              <a:rPr lang="en-US" altLang="zh-TW" sz="2000" dirty="0" smtClean="0">
                <a:solidFill>
                  <a:schemeClr val="tx1"/>
                </a:solidFill>
              </a:rPr>
              <a:t>, deep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r>
              <a:rPr lang="en-US" altLang="zh-TW" sz="2000" dirty="0" smtClean="0">
                <a:solidFill>
                  <a:schemeClr val="tx1"/>
                </a:solidFill>
              </a:rPr>
              <a:t> and convolutional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Two dimensional code visualization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Generate new image with decoder</a:t>
            </a:r>
          </a:p>
          <a:p>
            <a:pPr lvl="1"/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/>
              <a:t>Classify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with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encoder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decoder to generate new image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1206" y="1912017"/>
            <a:ext cx="548640" cy="838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3432" y="2146530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853132" y="2210661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97922" y="1771021"/>
            <a:ext cx="1458832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Decoder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127224" y="221607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14" y="1834523"/>
            <a:ext cx="986492" cy="9933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9899" r="14608" b="7996"/>
          <a:stretch/>
        </p:blipFill>
        <p:spPr>
          <a:xfrm>
            <a:off x="1041861" y="3100134"/>
            <a:ext cx="3124537" cy="3336024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3235898" y="5439741"/>
            <a:ext cx="66501" cy="77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325835" y="4962690"/>
            <a:ext cx="2530919" cy="47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42598" y="4319393"/>
            <a:ext cx="1458832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Decoder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7592261" y="472161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12" y="4375429"/>
            <a:ext cx="981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98681" cy="1320800"/>
          </a:xfrm>
        </p:spPr>
        <p:txBody>
          <a:bodyPr/>
          <a:lstStyle/>
          <a:p>
            <a:r>
              <a:rPr lang="en-US" altLang="zh-TW" dirty="0" smtClean="0"/>
              <a:t>Use decoder to generate new image(Cont.)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950" r="-157" b="2343"/>
          <a:stretch/>
        </p:blipFill>
        <p:spPr>
          <a:xfrm>
            <a:off x="5951913" y="1560478"/>
            <a:ext cx="5075296" cy="507307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9899" r="14608" b="7996"/>
          <a:stretch/>
        </p:blipFill>
        <p:spPr>
          <a:xfrm>
            <a:off x="585894" y="1496286"/>
            <a:ext cx="4917132" cy="52499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86247" y="3724102"/>
            <a:ext cx="1163781" cy="129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4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Simple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autoenocder</a:t>
            </a:r>
            <a:r>
              <a:rPr lang="en-US" altLang="zh-TW" sz="2000" dirty="0" smtClean="0">
                <a:solidFill>
                  <a:schemeClr val="tx1"/>
                </a:solidFill>
              </a:rPr>
              <a:t>, deep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r>
              <a:rPr lang="en-US" altLang="zh-TW" sz="2000" dirty="0" smtClean="0">
                <a:solidFill>
                  <a:schemeClr val="tx1"/>
                </a:solidFill>
              </a:rPr>
              <a:t> and convolutional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Two dimensional code visualization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Generate new image with decoder</a:t>
            </a:r>
          </a:p>
          <a:p>
            <a:pPr lvl="1"/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Classify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image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with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encoder</a:t>
            </a:r>
          </a:p>
          <a:p>
            <a:pPr lvl="1"/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encoder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classify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74" y="1930400"/>
            <a:ext cx="950939" cy="950939"/>
          </a:xfrm>
        </p:spPr>
      </p:pic>
      <p:sp>
        <p:nvSpPr>
          <p:cNvPr id="5" name="矩形 4"/>
          <p:cNvSpPr/>
          <p:nvPr/>
        </p:nvSpPr>
        <p:spPr>
          <a:xfrm>
            <a:off x="3283825" y="1845696"/>
            <a:ext cx="1458832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781759" y="2285334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970403" y="233621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04105" y="1986690"/>
            <a:ext cx="548640" cy="838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56939" y="288133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82548" y="2272088"/>
            <a:ext cx="93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Kmean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6401458" y="2376592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63989" y="2272088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65" y="3733473"/>
            <a:ext cx="964348" cy="96434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496982" y="4799826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66" y="3717991"/>
            <a:ext cx="979830" cy="97983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431680" y="4799826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51" y="3719965"/>
            <a:ext cx="977856" cy="97785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206629" y="4799826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94" y="3722184"/>
            <a:ext cx="975637" cy="97563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981579" y="4799826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453735" y="4030981"/>
            <a:ext cx="11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altLang="zh-TW" dirty="0" smtClean="0">
                <a:solidFill>
                  <a:srgbClr val="FF0000"/>
                </a:solidFill>
              </a:rPr>
              <a:t>……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29438" y="3214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0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</a:t>
            </a:r>
            <a:r>
              <a:rPr kumimoji="1" lang="zh-TW" altLang="en-US" dirty="0"/>
              <a:t> </a:t>
            </a:r>
            <a:r>
              <a:rPr kumimoji="1" lang="en-US" altLang="zh-TW" dirty="0"/>
              <a:t>encoder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classify</a:t>
            </a:r>
            <a:r>
              <a:rPr kumimoji="1" lang="zh-TW" altLang="en-US" dirty="0"/>
              <a:t> </a:t>
            </a:r>
            <a:r>
              <a:rPr kumimoji="1" lang="en-US" altLang="zh-TW" dirty="0"/>
              <a:t>image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1573212"/>
            <a:ext cx="4595034" cy="31093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88" y="2073276"/>
            <a:ext cx="5514416" cy="3184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0" y="2750636"/>
            <a:ext cx="5443634" cy="38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ML Lecture 16: Unsupervised Learning - </a:t>
            </a:r>
            <a:r>
              <a:rPr lang="en-US" altLang="zh-TW" dirty="0" smtClean="0"/>
              <a:t>Auto-encoder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http://speech.ee.ntu.edu.tw/~tlkagk/courses/ML_2017/Lecture/auto.pdf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Building </a:t>
            </a:r>
            <a:r>
              <a:rPr lang="en-US" altLang="zh-TW" dirty="0" err="1" smtClean="0"/>
              <a:t>Autoencoders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Keras</a:t>
            </a:r>
            <a:r>
              <a:rPr lang="zh-TW" altLang="en-US" dirty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blog.keras.io/building-autoencoders-in-keras.html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>
              <a:hlinkClick r:id="rId4"/>
            </a:endParaRPr>
          </a:p>
          <a:p>
            <a:endParaRPr lang="en-US" altLang="zh-TW" dirty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github.com/WaitingLin/Autoencoder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77334" y="42703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/>
              <a:t>Simple </a:t>
            </a:r>
            <a:r>
              <a:rPr lang="en-US" altLang="zh-TW" sz="2000" dirty="0" err="1" smtClean="0"/>
              <a:t>autoenocder</a:t>
            </a:r>
            <a:r>
              <a:rPr lang="en-US" altLang="zh-TW" sz="2000" dirty="0" smtClean="0"/>
              <a:t>, deep </a:t>
            </a:r>
            <a:r>
              <a:rPr lang="en-US" altLang="zh-TW" sz="2000" dirty="0" err="1" smtClean="0"/>
              <a:t>autoencoder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and convolutional </a:t>
            </a:r>
            <a:r>
              <a:rPr lang="en-US" altLang="zh-TW" sz="2000" dirty="0" err="1" smtClean="0"/>
              <a:t>autoencoder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Two dimensional code visualization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Generate new image with decoder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Classify</a:t>
            </a:r>
            <a:r>
              <a:rPr lang="zh-TW" altLang="en-US" sz="2000" dirty="0"/>
              <a:t> </a:t>
            </a:r>
            <a:r>
              <a:rPr lang="en-US" altLang="zh-TW" sz="2000" dirty="0"/>
              <a:t>image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encoder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Simple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autoenocder</a:t>
            </a:r>
            <a:r>
              <a:rPr lang="en-US" altLang="zh-TW" sz="2000" dirty="0" smtClean="0">
                <a:solidFill>
                  <a:srgbClr val="FF0000"/>
                </a:solidFill>
              </a:rPr>
              <a:t>, deep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autoencoder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and convolutional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autoencoder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Two dimensional code visualization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Generate new image with decoder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Classify</a:t>
            </a:r>
            <a:r>
              <a:rPr lang="zh-TW" altLang="en-US" sz="2000" dirty="0"/>
              <a:t> </a:t>
            </a:r>
            <a:r>
              <a:rPr lang="en-US" altLang="zh-TW" sz="2000" dirty="0"/>
              <a:t>image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encoder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645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(hw6)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2335" y="1812171"/>
            <a:ext cx="548640" cy="1695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55621" y="2014910"/>
            <a:ext cx="548640" cy="12155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890356" y="2535380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185121" y="2535379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50386" y="1812172"/>
            <a:ext cx="548640" cy="16957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r="8954"/>
          <a:stretch/>
        </p:blipFill>
        <p:spPr>
          <a:xfrm>
            <a:off x="1041226" y="4237640"/>
            <a:ext cx="8287790" cy="205656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14" y="2159242"/>
            <a:ext cx="976507" cy="99334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65" y="2141698"/>
            <a:ext cx="971413" cy="101027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87100" y="3314928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8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0246" y="1674030"/>
            <a:ext cx="548640" cy="1938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548593" y="2530565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09320" y="2532102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 r="9098"/>
          <a:stretch/>
        </p:blipFill>
        <p:spPr>
          <a:xfrm>
            <a:off x="920076" y="3956241"/>
            <a:ext cx="8353926" cy="209393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91" y="2159242"/>
            <a:ext cx="976507" cy="9933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888" y="2172790"/>
            <a:ext cx="986492" cy="99334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960640" y="1930399"/>
            <a:ext cx="548640" cy="1464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128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2664413" y="2522776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15316" y="2240891"/>
            <a:ext cx="548640" cy="8383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97781" y="2090926"/>
            <a:ext cx="548640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39990" y="2090926"/>
            <a:ext cx="548640" cy="1120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64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5415497" y="2552775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6350551" y="2563706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7274085" y="2548927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664664" y="1924394"/>
            <a:ext cx="548640" cy="14647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128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21326" y="1700180"/>
            <a:ext cx="548640" cy="1938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784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4408" y="3184906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8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0" y="1504309"/>
            <a:ext cx="1049178" cy="10491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Convolutional </a:t>
            </a:r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5400000">
            <a:off x="2637885" y="2505205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794" y="1522563"/>
            <a:ext cx="976507" cy="99334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476029" y="2789858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Convolution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2637885" y="3263084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476029" y="3609062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76029" y="4379823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Convolution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 rot="5400000">
            <a:off x="2637884" y="4845483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476029" y="5150584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637884" y="4074722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4408662" y="5230862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017580" y="4911232"/>
            <a:ext cx="441439" cy="880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87884" y="43798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93305" y="59536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(7,7,8)</a:t>
            </a:r>
            <a:endParaRPr lang="zh-TW" altLang="en-US" dirty="0"/>
          </a:p>
        </p:txBody>
      </p:sp>
      <p:sp>
        <p:nvSpPr>
          <p:cNvPr id="34" name="向右箭號 33"/>
          <p:cNvSpPr/>
          <p:nvPr/>
        </p:nvSpPr>
        <p:spPr>
          <a:xfrm>
            <a:off x="5793617" y="5230861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499687" y="5150584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Deconvoltion</a:t>
            </a:r>
            <a:endParaRPr lang="zh-TW" altLang="en-US" dirty="0"/>
          </a:p>
        </p:txBody>
      </p:sp>
      <p:sp>
        <p:nvSpPr>
          <p:cNvPr id="36" name="向右箭號 35"/>
          <p:cNvSpPr/>
          <p:nvPr/>
        </p:nvSpPr>
        <p:spPr>
          <a:xfrm rot="16200000">
            <a:off x="7661544" y="4847118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499686" y="4379823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Unpooling</a:t>
            </a:r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>
          <a:xfrm rot="16200000">
            <a:off x="7661545" y="4073087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99686" y="3613910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Deconvoltion</a:t>
            </a:r>
            <a:endParaRPr lang="zh-TW" altLang="en-US" dirty="0"/>
          </a:p>
        </p:txBody>
      </p:sp>
      <p:sp>
        <p:nvSpPr>
          <p:cNvPr id="42" name="向右箭號 41"/>
          <p:cNvSpPr/>
          <p:nvPr/>
        </p:nvSpPr>
        <p:spPr>
          <a:xfrm rot="16200000">
            <a:off x="7629659" y="3261403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499686" y="2782789"/>
            <a:ext cx="2598035" cy="401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Unpooling</a:t>
            </a:r>
            <a:endParaRPr lang="zh-TW" altLang="en-US" dirty="0"/>
          </a:p>
        </p:txBody>
      </p:sp>
      <p:sp>
        <p:nvSpPr>
          <p:cNvPr id="44" name="向右箭號 43"/>
          <p:cNvSpPr/>
          <p:nvPr/>
        </p:nvSpPr>
        <p:spPr>
          <a:xfrm rot="16200000">
            <a:off x="7629659" y="2502208"/>
            <a:ext cx="274320" cy="2410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237140" y="3809877"/>
            <a:ext cx="3075808" cy="12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178845" y="5355523"/>
            <a:ext cx="3075808" cy="12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260799" y="2984277"/>
            <a:ext cx="3075808" cy="12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260799" y="4576666"/>
            <a:ext cx="3075808" cy="12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3" r="8936"/>
          <a:stretch/>
        </p:blipFill>
        <p:spPr>
          <a:xfrm>
            <a:off x="752813" y="2433046"/>
            <a:ext cx="8521189" cy="21382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r="8409"/>
          <a:stretch/>
        </p:blipFill>
        <p:spPr>
          <a:xfrm>
            <a:off x="718498" y="2453942"/>
            <a:ext cx="8589818" cy="21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r="8409"/>
          <a:stretch/>
        </p:blipFill>
        <p:spPr>
          <a:xfrm>
            <a:off x="399426" y="5008252"/>
            <a:ext cx="5779015" cy="14245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r="8954"/>
          <a:stretch/>
        </p:blipFill>
        <p:spPr>
          <a:xfrm>
            <a:off x="319046" y="349307"/>
            <a:ext cx="5810648" cy="14418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 r="9098"/>
          <a:stretch/>
        </p:blipFill>
        <p:spPr>
          <a:xfrm>
            <a:off x="404940" y="2550081"/>
            <a:ext cx="5731736" cy="1436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0515" y="1800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1428" y="23808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Deep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9046" y="4502365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 b="8184"/>
          <a:stretch/>
        </p:blipFill>
        <p:spPr>
          <a:xfrm>
            <a:off x="6402793" y="349307"/>
            <a:ext cx="4254123" cy="16277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 b="8004"/>
          <a:stretch/>
        </p:blipFill>
        <p:spPr>
          <a:xfrm>
            <a:off x="6402794" y="2550082"/>
            <a:ext cx="4254122" cy="159011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0931236" y="12385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0.2843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969108" y="32684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0.2739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969108" y="547884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0.2431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1135" y="401158"/>
            <a:ext cx="631767" cy="1338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872645" y="1492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Val_loss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 rot="20298905">
            <a:off x="1626216" y="4169061"/>
            <a:ext cx="10147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Best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2022" y="2599329"/>
            <a:ext cx="631767" cy="133817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929144" y="2599328"/>
            <a:ext cx="631767" cy="1338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02021" y="5040587"/>
            <a:ext cx="631767" cy="133817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61" y="4840919"/>
            <a:ext cx="4280055" cy="16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>
                <a:solidFill>
                  <a:schemeClr val="tx1"/>
                </a:solidFill>
              </a:rPr>
              <a:t>Simple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autoenocder</a:t>
            </a:r>
            <a:r>
              <a:rPr lang="en-US" altLang="zh-TW" sz="2000" dirty="0" smtClean="0">
                <a:solidFill>
                  <a:schemeClr val="tx1"/>
                </a:solidFill>
              </a:rPr>
              <a:t>, deep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r>
              <a:rPr lang="en-US" altLang="zh-TW" sz="2000" dirty="0" smtClean="0">
                <a:solidFill>
                  <a:schemeClr val="tx1"/>
                </a:solidFill>
              </a:rPr>
              <a:t> and convolutional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autoencoder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Two dimensional code visualization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Generate new image with decoder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Classify</a:t>
            </a:r>
            <a:r>
              <a:rPr lang="zh-TW" altLang="en-US" sz="2000" dirty="0"/>
              <a:t> </a:t>
            </a:r>
            <a:r>
              <a:rPr lang="en-US" altLang="zh-TW" sz="2000" dirty="0"/>
              <a:t>image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encoder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842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330</TotalTime>
  <Words>244</Words>
  <Application>Microsoft Office PowerPoint</Application>
  <PresentationFormat>寬螢幕</PresentationFormat>
  <Paragraphs>115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多面向</vt:lpstr>
      <vt:lpstr> Autoencoder</vt:lpstr>
      <vt:lpstr>Outline</vt:lpstr>
      <vt:lpstr>Outline</vt:lpstr>
      <vt:lpstr>Simple Autoencoder(hw6)</vt:lpstr>
      <vt:lpstr>Deep Autoencoder</vt:lpstr>
      <vt:lpstr>Convolutional Autoencoder</vt:lpstr>
      <vt:lpstr>Convolutional Autoencoder(Cont.)</vt:lpstr>
      <vt:lpstr>PowerPoint 簡報</vt:lpstr>
      <vt:lpstr>Outline</vt:lpstr>
      <vt:lpstr>Visualization</vt:lpstr>
      <vt:lpstr>Visualization(Cont.)</vt:lpstr>
      <vt:lpstr>Outline</vt:lpstr>
      <vt:lpstr>Use decoder to generate new image</vt:lpstr>
      <vt:lpstr>Use decoder to generate new image(Cont.)</vt:lpstr>
      <vt:lpstr>Outline</vt:lpstr>
      <vt:lpstr>Use encoder to classify image</vt:lpstr>
      <vt:lpstr>Use encoder to classify image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Final - Autoencoder</dc:title>
  <dc:creator>Windows 使用者</dc:creator>
  <cp:lastModifiedBy>Windows 使用者</cp:lastModifiedBy>
  <cp:revision>29</cp:revision>
  <dcterms:created xsi:type="dcterms:W3CDTF">2018-01-09T11:59:55Z</dcterms:created>
  <dcterms:modified xsi:type="dcterms:W3CDTF">2018-03-28T07:17:19Z</dcterms:modified>
</cp:coreProperties>
</file>