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A8602D2-8305-48B7-B7BA-F7E0CEC866B6}" type="datetimeFigureOut">
              <a:rPr lang="zh-TW" altLang="en-US" smtClean="0"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45C7387-484C-4B1F-B28B-024042E710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Digit Recognizer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林蔚廷</a:t>
            </a:r>
            <a:r>
              <a:rPr lang="en-US" altLang="zh-TW" dirty="0" smtClean="0"/>
              <a:t>(F74001234)</a:t>
            </a:r>
          </a:p>
          <a:p>
            <a:r>
              <a:rPr lang="zh-TW" altLang="en-US" dirty="0" smtClean="0"/>
              <a:t>陳昱成</a:t>
            </a:r>
            <a:r>
              <a:rPr lang="en-US" altLang="zh-TW" dirty="0" smtClean="0"/>
              <a:t>(F74002256)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5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問題描述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:</a:t>
            </a:r>
          </a:p>
          <a:p>
            <a:pPr lvl="1"/>
            <a:r>
              <a:rPr lang="zh-TW" altLang="en-US" dirty="0" smtClean="0"/>
              <a:t>手寫數字灰階圖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數字</a:t>
            </a:r>
            <a:r>
              <a:rPr lang="en-US" altLang="zh-TW" dirty="0" smtClean="0"/>
              <a:t>0~9</a:t>
            </a:r>
          </a:p>
          <a:p>
            <a:pPr lvl="1"/>
            <a:r>
              <a:rPr lang="zh-TW" altLang="en-US" dirty="0" smtClean="0"/>
              <a:t>高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28</a:t>
            </a:r>
            <a:r>
              <a:rPr lang="zh-TW" altLang="en-US" dirty="0" smtClean="0"/>
              <a:t> 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，寬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28pixel</a:t>
            </a:r>
            <a:r>
              <a:rPr lang="zh-TW" altLang="en-US" dirty="0" smtClean="0"/>
              <a:t>。總共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784pxiel</a:t>
            </a:r>
          </a:p>
          <a:p>
            <a:pPr lvl="1"/>
            <a:r>
              <a:rPr lang="en-US" altLang="zh-TW" dirty="0" smtClean="0"/>
              <a:t>Each pixel : 0~255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81128"/>
            <a:ext cx="2558972" cy="14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:</a:t>
            </a:r>
          </a:p>
          <a:p>
            <a:pPr lvl="1"/>
            <a:r>
              <a:rPr lang="en-US" altLang="zh-TW" dirty="0"/>
              <a:t>Train.csv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42,000 rows, 785 columns(Label)</a:t>
            </a:r>
          </a:p>
          <a:p>
            <a:pPr lvl="1"/>
            <a:r>
              <a:rPr lang="en-US" altLang="zh-TW" dirty="0"/>
              <a:t>Test.csv : 28,000 rows, 784 </a:t>
            </a:r>
            <a:r>
              <a:rPr lang="en-US" altLang="zh-TW" dirty="0" smtClean="0"/>
              <a:t>columns</a:t>
            </a:r>
            <a:endParaRPr lang="en-US" altLang="zh-TW" dirty="0"/>
          </a:p>
          <a:p>
            <a:r>
              <a:rPr lang="en-US" altLang="zh-TW" dirty="0" smtClean="0"/>
              <a:t>Submit</a:t>
            </a:r>
          </a:p>
          <a:p>
            <a:pPr lvl="1"/>
            <a:r>
              <a:rPr lang="en-US" altLang="zh-TW" dirty="0" smtClean="0"/>
              <a:t>Test Data </a:t>
            </a:r>
            <a:r>
              <a:rPr lang="zh-TW" altLang="en-US" dirty="0" smtClean="0"/>
              <a:t>的預估結果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653134"/>
            <a:ext cx="2410161" cy="1638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653135"/>
            <a:ext cx="474311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 Nearest </a:t>
            </a:r>
            <a:r>
              <a:rPr lang="en-US" altLang="zh-TW" dirty="0" smtClean="0"/>
              <a:t>Neighbor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16843"/>
            <a:ext cx="573485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Jaccard</a:t>
            </a:r>
            <a:r>
              <a:rPr lang="en-US" altLang="zh-TW" dirty="0" smtClean="0"/>
              <a:t> Distance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A(0111)</a:t>
            </a:r>
            <a:r>
              <a:rPr lang="zh-TW" altLang="en-US" dirty="0"/>
              <a:t>和</a:t>
            </a:r>
            <a:r>
              <a:rPr lang="en-US" altLang="zh-TW" dirty="0"/>
              <a:t>B(1011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都是</a:t>
            </a:r>
            <a:r>
              <a:rPr lang="en-US" altLang="zh-TW" dirty="0"/>
              <a:t>1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q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，樣本</a:t>
            </a:r>
            <a:r>
              <a:rPr lang="en-US" altLang="zh-TW" dirty="0"/>
              <a:t>B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r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，樣本</a:t>
            </a:r>
            <a:r>
              <a:rPr lang="en-US" altLang="zh-TW" dirty="0"/>
              <a:t>B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s </a:t>
            </a:r>
            <a:r>
              <a:rPr lang="zh-TW" altLang="en-US" dirty="0"/>
              <a:t>：樣本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都是</a:t>
            </a:r>
            <a:r>
              <a:rPr lang="en-US" altLang="zh-TW" dirty="0"/>
              <a:t>0</a:t>
            </a:r>
            <a:r>
              <a:rPr lang="zh-TW" altLang="en-US" dirty="0"/>
              <a:t>的維度的個數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的傑卡</a:t>
            </a:r>
            <a:r>
              <a:rPr lang="zh-TW" altLang="en-US" dirty="0" smtClean="0"/>
              <a:t>德相似係數表示</a:t>
            </a:r>
            <a:r>
              <a:rPr lang="zh-TW" altLang="en-US" dirty="0"/>
              <a:t>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傑卡</a:t>
            </a:r>
            <a:r>
              <a:rPr lang="zh-TW" altLang="en-US" dirty="0" smtClean="0"/>
              <a:t>德距離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J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22229"/>
            <a:ext cx="209509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&gt; 100 : 1 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Else : 0</a:t>
            </a:r>
          </a:p>
          <a:p>
            <a:endParaRPr lang="en-US" altLang="zh-TW" dirty="0" smtClean="0"/>
          </a:p>
          <a:p>
            <a:r>
              <a:rPr lang="zh-TW" altLang="en-US" dirty="0"/>
              <a:t>對每</a:t>
            </a:r>
            <a:r>
              <a:rPr lang="zh-TW" altLang="en-US" dirty="0" smtClean="0"/>
              <a:t>筆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做</a:t>
            </a:r>
            <a:r>
              <a:rPr lang="en-US" altLang="zh-TW" dirty="0" err="1" smtClean="0"/>
              <a:t>Jaccard</a:t>
            </a:r>
            <a:r>
              <a:rPr lang="zh-TW" altLang="en-US" dirty="0" smtClean="0"/>
              <a:t> </a:t>
            </a:r>
            <a:r>
              <a:rPr lang="en-US" altLang="zh-TW" dirty="0"/>
              <a:t>Distance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取</a:t>
            </a:r>
            <a:r>
              <a:rPr lang="en-US" altLang="zh-TW" dirty="0" smtClean="0"/>
              <a:t>K</a:t>
            </a:r>
            <a:r>
              <a:rPr lang="zh-TW" altLang="en-US" dirty="0" smtClean="0"/>
              <a:t>筆距離最近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K</a:t>
            </a:r>
            <a:r>
              <a:rPr lang="zh-TW" altLang="en-US" dirty="0" smtClean="0"/>
              <a:t>筆中取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結果最多的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2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 = 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Score=</a:t>
            </a:r>
            <a:r>
              <a:rPr lang="en-US" altLang="zh-TW" b="1" dirty="0" smtClean="0">
                <a:solidFill>
                  <a:srgbClr val="0070C0"/>
                </a:solidFill>
              </a:rPr>
              <a:t>0.96557</a:t>
            </a:r>
            <a:endParaRPr lang="zh-TW" alt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K = 1 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smtClean="0"/>
              <a:t>Score=</a:t>
            </a:r>
            <a:r>
              <a:rPr lang="en-US" altLang="zh-TW" b="1" dirty="0" smtClean="0">
                <a:solidFill>
                  <a:srgbClr val="0070C0"/>
                </a:solidFill>
              </a:rPr>
              <a:t>0.96829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K = 3</a:t>
            </a:r>
            <a:r>
              <a:rPr lang="zh-TW" altLang="en-US" dirty="0"/>
              <a:t> ，</a:t>
            </a:r>
            <a:r>
              <a:rPr lang="en-US" altLang="zh-TW" dirty="0"/>
              <a:t> </a:t>
            </a:r>
            <a:r>
              <a:rPr lang="en-US" altLang="zh-TW" dirty="0" smtClean="0"/>
              <a:t>Score=</a:t>
            </a:r>
            <a:r>
              <a:rPr lang="en-US" altLang="zh-TW" b="1" dirty="0" smtClean="0">
                <a:solidFill>
                  <a:srgbClr val="0070C0"/>
                </a:solidFill>
              </a:rPr>
              <a:t>0.96857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35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2680" cy="10692680"/>
          </a:xfrm>
        </p:spPr>
      </p:pic>
    </p:spTree>
    <p:extLst>
      <p:ext uri="{BB962C8B-B14F-4D97-AF65-F5344CB8AC3E}">
        <p14:creationId xmlns:p14="http://schemas.microsoft.com/office/powerpoint/2010/main" val="29677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110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398</TotalTime>
  <Words>213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暗香撲面</vt:lpstr>
      <vt:lpstr>Digit Recognizer</vt:lpstr>
      <vt:lpstr>問題描述(1/2)</vt:lpstr>
      <vt:lpstr>問題描述(2/2)</vt:lpstr>
      <vt:lpstr>KNN</vt:lpstr>
      <vt:lpstr>Jaccard Distance</vt:lpstr>
      <vt:lpstr>實作</vt:lpstr>
      <vt:lpstr>結果</vt:lpstr>
      <vt:lpstr>PowerPoint 簡報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</dc:title>
  <dc:creator>Waiting</dc:creator>
  <cp:lastModifiedBy>Waiting</cp:lastModifiedBy>
  <cp:revision>9</cp:revision>
  <dcterms:created xsi:type="dcterms:W3CDTF">2015-01-21T07:57:19Z</dcterms:created>
  <dcterms:modified xsi:type="dcterms:W3CDTF">2015-01-21T16:55:56Z</dcterms:modified>
</cp:coreProperties>
</file>