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2" r:id="rId4"/>
    <p:sldId id="259" r:id="rId5"/>
    <p:sldId id="260" r:id="rId6"/>
    <p:sldId id="263" r:id="rId7"/>
    <p:sldId id="261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02D2-8305-48B7-B7BA-F7E0CEC866B6}" type="datetimeFigureOut">
              <a:rPr lang="zh-TW" altLang="en-US" smtClean="0"/>
              <a:t>2015/1/21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7387-484C-4B1F-B28B-024042E710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02D2-8305-48B7-B7BA-F7E0CEC866B6}" type="datetimeFigureOut">
              <a:rPr lang="zh-TW" altLang="en-US" smtClean="0"/>
              <a:t>2015/1/21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7387-484C-4B1F-B28B-024042E710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02D2-8305-48B7-B7BA-F7E0CEC866B6}" type="datetimeFigureOut">
              <a:rPr lang="zh-TW" altLang="en-US" smtClean="0"/>
              <a:t>2015/1/21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7387-484C-4B1F-B28B-024042E710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CA8602D2-8305-48B7-B7BA-F7E0CEC866B6}" type="datetimeFigureOut">
              <a:rPr lang="zh-TW" altLang="en-US" smtClean="0"/>
              <a:t>2015/1/21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7387-484C-4B1F-B28B-024042E710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02D2-8305-48B7-B7BA-F7E0CEC866B6}" type="datetimeFigureOut">
              <a:rPr lang="zh-TW" altLang="en-US" smtClean="0"/>
              <a:t>2015/1/21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7387-484C-4B1F-B28B-024042E710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02D2-8305-48B7-B7BA-F7E0CEC866B6}" type="datetimeFigureOut">
              <a:rPr lang="zh-TW" altLang="en-US" smtClean="0"/>
              <a:t>2015/1/21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7387-484C-4B1F-B28B-024042E710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02D2-8305-48B7-B7BA-F7E0CEC866B6}" type="datetimeFigureOut">
              <a:rPr lang="zh-TW" altLang="en-US" smtClean="0"/>
              <a:t>2015/1/21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7387-484C-4B1F-B28B-024042E710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02D2-8305-48B7-B7BA-F7E0CEC866B6}" type="datetimeFigureOut">
              <a:rPr lang="zh-TW" altLang="en-US" smtClean="0"/>
              <a:t>2015/1/21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7387-484C-4B1F-B28B-024042E710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02D2-8305-48B7-B7BA-F7E0CEC866B6}" type="datetimeFigureOut">
              <a:rPr lang="zh-TW" altLang="en-US" smtClean="0"/>
              <a:t>2015/1/21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7387-484C-4B1F-B28B-024042E710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02D2-8305-48B7-B7BA-F7E0CEC866B6}" type="datetimeFigureOut">
              <a:rPr lang="zh-TW" altLang="en-US" smtClean="0"/>
              <a:t>2015/1/21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7387-484C-4B1F-B28B-024042E710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02D2-8305-48B7-B7BA-F7E0CEC866B6}" type="datetimeFigureOut">
              <a:rPr lang="zh-TW" altLang="en-US" smtClean="0"/>
              <a:t>2015/1/21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7387-484C-4B1F-B28B-024042E710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CA8602D2-8305-48B7-B7BA-F7E0CEC866B6}" type="datetimeFigureOut">
              <a:rPr lang="zh-TW" altLang="en-US" smtClean="0"/>
              <a:t>2015/1/21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45C7387-484C-4B1F-B28B-024042E710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Digit Recognizer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15</a:t>
            </a:r>
            <a:r>
              <a:rPr lang="zh-TW" altLang="en-US" dirty="0" smtClean="0"/>
              <a:t>組</a:t>
            </a:r>
            <a:endParaRPr lang="en-US" altLang="zh-TW" dirty="0" smtClean="0"/>
          </a:p>
          <a:p>
            <a:r>
              <a:rPr lang="zh-TW" altLang="en-US" dirty="0" smtClean="0"/>
              <a:t>林蔚廷</a:t>
            </a:r>
            <a:r>
              <a:rPr lang="en-US" altLang="zh-TW" dirty="0" smtClean="0"/>
              <a:t>(F74001234)</a:t>
            </a:r>
          </a:p>
          <a:p>
            <a:r>
              <a:rPr lang="zh-TW" altLang="en-US" dirty="0" smtClean="0"/>
              <a:t>陳昱成</a:t>
            </a:r>
            <a:r>
              <a:rPr lang="en-US" altLang="zh-TW" dirty="0" smtClean="0"/>
              <a:t>(F74002256)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8570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問題描述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 :</a:t>
            </a:r>
          </a:p>
          <a:p>
            <a:pPr lvl="1"/>
            <a:r>
              <a:rPr lang="zh-TW" altLang="en-US" dirty="0" smtClean="0"/>
              <a:t>手寫數字灰階圖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數字</a:t>
            </a:r>
            <a:r>
              <a:rPr lang="en-US" altLang="zh-TW" dirty="0" smtClean="0"/>
              <a:t>0~9</a:t>
            </a:r>
          </a:p>
          <a:p>
            <a:pPr lvl="1"/>
            <a:r>
              <a:rPr lang="zh-TW" altLang="en-US" dirty="0" smtClean="0"/>
              <a:t>高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28</a:t>
            </a:r>
            <a:r>
              <a:rPr lang="zh-TW" altLang="en-US" dirty="0" smtClean="0"/>
              <a:t> </a:t>
            </a:r>
            <a:r>
              <a:rPr lang="en-US" altLang="zh-TW" dirty="0" smtClean="0"/>
              <a:t>pixel</a:t>
            </a:r>
            <a:r>
              <a:rPr lang="zh-TW" altLang="en-US" dirty="0" smtClean="0"/>
              <a:t>，寬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28pixel</a:t>
            </a:r>
            <a:r>
              <a:rPr lang="zh-TW" altLang="en-US" dirty="0" smtClean="0"/>
              <a:t>。總共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784pxiel</a:t>
            </a:r>
          </a:p>
          <a:p>
            <a:pPr lvl="1"/>
            <a:r>
              <a:rPr lang="en-US" altLang="zh-TW" dirty="0" smtClean="0"/>
              <a:t>Each pixel : 0~255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4581128"/>
            <a:ext cx="2558972" cy="141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60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問題描述</a:t>
            </a:r>
            <a:r>
              <a:rPr lang="en-US" altLang="zh-TW" dirty="0" smtClean="0"/>
              <a:t>(2/2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 :</a:t>
            </a:r>
          </a:p>
          <a:p>
            <a:pPr lvl="1"/>
            <a:r>
              <a:rPr lang="en-US" altLang="zh-TW" dirty="0"/>
              <a:t>Train.csv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42,000 rows, 785 columns(Label)</a:t>
            </a:r>
          </a:p>
          <a:p>
            <a:pPr lvl="1"/>
            <a:r>
              <a:rPr lang="en-US" altLang="zh-TW" dirty="0"/>
              <a:t>Test.csv : 28,000 rows, 784 </a:t>
            </a:r>
            <a:r>
              <a:rPr lang="en-US" altLang="zh-TW" dirty="0" smtClean="0"/>
              <a:t>columns</a:t>
            </a:r>
            <a:endParaRPr lang="en-US" altLang="zh-TW" dirty="0"/>
          </a:p>
          <a:p>
            <a:r>
              <a:rPr lang="en-US" altLang="zh-TW" dirty="0" smtClean="0"/>
              <a:t>Submit</a:t>
            </a:r>
          </a:p>
          <a:p>
            <a:pPr lvl="1"/>
            <a:r>
              <a:rPr lang="en-US" altLang="zh-TW" dirty="0" smtClean="0"/>
              <a:t>Test Data </a:t>
            </a:r>
            <a:r>
              <a:rPr lang="zh-TW" altLang="en-US" dirty="0" smtClean="0"/>
              <a:t>的預估結果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653134"/>
            <a:ext cx="2410161" cy="16385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653135"/>
            <a:ext cx="4743110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2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KNN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K Nearest </a:t>
            </a:r>
            <a:r>
              <a:rPr lang="en-US" altLang="zh-TW" dirty="0" smtClean="0"/>
              <a:t>Neighbor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216843"/>
            <a:ext cx="5734850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4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Jaccard</a:t>
            </a:r>
            <a:r>
              <a:rPr lang="en-US" altLang="zh-TW" dirty="0" smtClean="0"/>
              <a:t> Distance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A(0111)</a:t>
            </a:r>
            <a:r>
              <a:rPr lang="zh-TW" altLang="en-US" dirty="0"/>
              <a:t>和</a:t>
            </a:r>
            <a:r>
              <a:rPr lang="en-US" altLang="zh-TW" dirty="0"/>
              <a:t>B(1011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p </a:t>
            </a:r>
            <a:r>
              <a:rPr lang="zh-TW" altLang="en-US" dirty="0"/>
              <a:t>：樣本</a:t>
            </a:r>
            <a:r>
              <a:rPr lang="en-US" altLang="zh-TW" dirty="0"/>
              <a:t>A</a:t>
            </a:r>
            <a:r>
              <a:rPr lang="zh-TW" altLang="en-US" dirty="0"/>
              <a:t>與</a:t>
            </a:r>
            <a:r>
              <a:rPr lang="en-US" altLang="zh-TW" dirty="0"/>
              <a:t>B</a:t>
            </a:r>
            <a:r>
              <a:rPr lang="zh-TW" altLang="en-US" dirty="0"/>
              <a:t>都是</a:t>
            </a:r>
            <a:r>
              <a:rPr lang="en-US" altLang="zh-TW" dirty="0"/>
              <a:t>1</a:t>
            </a:r>
            <a:r>
              <a:rPr lang="zh-TW" altLang="en-US" dirty="0"/>
              <a:t>的維度的個數</a:t>
            </a:r>
          </a:p>
          <a:p>
            <a:r>
              <a:rPr lang="en-US" altLang="zh-TW" dirty="0"/>
              <a:t>q </a:t>
            </a:r>
            <a:r>
              <a:rPr lang="zh-TW" altLang="en-US" dirty="0"/>
              <a:t>：樣本</a:t>
            </a:r>
            <a:r>
              <a:rPr lang="en-US" altLang="zh-TW" dirty="0"/>
              <a:t>A</a:t>
            </a:r>
            <a:r>
              <a:rPr lang="zh-TW" altLang="en-US" dirty="0"/>
              <a:t>是</a:t>
            </a:r>
            <a:r>
              <a:rPr lang="en-US" altLang="zh-TW" dirty="0"/>
              <a:t>1</a:t>
            </a:r>
            <a:r>
              <a:rPr lang="zh-TW" altLang="en-US" dirty="0"/>
              <a:t>，樣本</a:t>
            </a:r>
            <a:r>
              <a:rPr lang="en-US" altLang="zh-TW" dirty="0"/>
              <a:t>B</a:t>
            </a:r>
            <a:r>
              <a:rPr lang="zh-TW" altLang="en-US" dirty="0"/>
              <a:t>是</a:t>
            </a:r>
            <a:r>
              <a:rPr lang="en-US" altLang="zh-TW" dirty="0"/>
              <a:t>0</a:t>
            </a:r>
            <a:r>
              <a:rPr lang="zh-TW" altLang="en-US" dirty="0"/>
              <a:t>的維度的個數</a:t>
            </a:r>
          </a:p>
          <a:p>
            <a:r>
              <a:rPr lang="en-US" altLang="zh-TW" dirty="0"/>
              <a:t>r </a:t>
            </a:r>
            <a:r>
              <a:rPr lang="zh-TW" altLang="en-US" dirty="0"/>
              <a:t>：樣本</a:t>
            </a:r>
            <a:r>
              <a:rPr lang="en-US" altLang="zh-TW" dirty="0"/>
              <a:t>A</a:t>
            </a:r>
            <a:r>
              <a:rPr lang="zh-TW" altLang="en-US" dirty="0"/>
              <a:t>是</a:t>
            </a:r>
            <a:r>
              <a:rPr lang="en-US" altLang="zh-TW" dirty="0"/>
              <a:t>0</a:t>
            </a:r>
            <a:r>
              <a:rPr lang="zh-TW" altLang="en-US" dirty="0"/>
              <a:t>，樣本</a:t>
            </a:r>
            <a:r>
              <a:rPr lang="en-US" altLang="zh-TW" dirty="0"/>
              <a:t>B</a:t>
            </a:r>
            <a:r>
              <a:rPr lang="zh-TW" altLang="en-US" dirty="0"/>
              <a:t>是</a:t>
            </a:r>
            <a:r>
              <a:rPr lang="en-US" altLang="zh-TW" dirty="0"/>
              <a:t>1</a:t>
            </a:r>
            <a:r>
              <a:rPr lang="zh-TW" altLang="en-US" dirty="0"/>
              <a:t>的維度的個數</a:t>
            </a:r>
          </a:p>
          <a:p>
            <a:r>
              <a:rPr lang="en-US" altLang="zh-TW" dirty="0"/>
              <a:t>s </a:t>
            </a:r>
            <a:r>
              <a:rPr lang="zh-TW" altLang="en-US" dirty="0"/>
              <a:t>：樣本</a:t>
            </a:r>
            <a:r>
              <a:rPr lang="en-US" altLang="zh-TW" dirty="0"/>
              <a:t>A</a:t>
            </a:r>
            <a:r>
              <a:rPr lang="zh-TW" altLang="en-US" dirty="0"/>
              <a:t>與</a:t>
            </a:r>
            <a:r>
              <a:rPr lang="en-US" altLang="zh-TW" dirty="0"/>
              <a:t>B</a:t>
            </a:r>
            <a:r>
              <a:rPr lang="zh-TW" altLang="en-US" dirty="0"/>
              <a:t>都是</a:t>
            </a:r>
            <a:r>
              <a:rPr lang="en-US" altLang="zh-TW" dirty="0"/>
              <a:t>0</a:t>
            </a:r>
            <a:r>
              <a:rPr lang="zh-TW" altLang="en-US" dirty="0"/>
              <a:t>的維度的個數</a:t>
            </a:r>
          </a:p>
          <a:p>
            <a:r>
              <a:rPr lang="en-US" altLang="zh-TW" dirty="0"/>
              <a:t>A</a:t>
            </a:r>
            <a:r>
              <a:rPr lang="zh-TW" altLang="en-US" dirty="0"/>
              <a:t>與</a:t>
            </a:r>
            <a:r>
              <a:rPr lang="en-US" altLang="zh-TW" dirty="0"/>
              <a:t>B</a:t>
            </a:r>
            <a:r>
              <a:rPr lang="zh-TW" altLang="en-US" dirty="0"/>
              <a:t>的傑卡</a:t>
            </a:r>
            <a:r>
              <a:rPr lang="zh-TW" altLang="en-US" dirty="0" smtClean="0"/>
              <a:t>德相似係數表示</a:t>
            </a:r>
            <a:r>
              <a:rPr lang="zh-TW" altLang="en-US" dirty="0"/>
              <a:t>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/>
              <a:t>傑卡</a:t>
            </a:r>
            <a:r>
              <a:rPr lang="zh-TW" altLang="en-US" dirty="0" smtClean="0"/>
              <a:t>德距離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/>
              <a:t>J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422229"/>
            <a:ext cx="2095090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10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Value &gt; 100 : 1 </a:t>
            </a:r>
            <a:r>
              <a:rPr lang="zh-TW" altLang="en-US" dirty="0" smtClean="0"/>
              <a:t>， </a:t>
            </a:r>
            <a:r>
              <a:rPr lang="en-US" altLang="zh-TW" dirty="0" smtClean="0"/>
              <a:t>Else : 0</a:t>
            </a:r>
          </a:p>
          <a:p>
            <a:endParaRPr lang="en-US" altLang="zh-TW" dirty="0" smtClean="0"/>
          </a:p>
          <a:p>
            <a:r>
              <a:rPr lang="zh-TW" altLang="en-US" dirty="0"/>
              <a:t>對每</a:t>
            </a:r>
            <a:r>
              <a:rPr lang="zh-TW" altLang="en-US" dirty="0" smtClean="0"/>
              <a:t>筆</a:t>
            </a:r>
            <a:r>
              <a:rPr lang="en-US" altLang="zh-TW" dirty="0" smtClean="0"/>
              <a:t>Test</a:t>
            </a:r>
            <a:r>
              <a:rPr lang="zh-TW" altLang="en-US" dirty="0" smtClean="0"/>
              <a:t>做</a:t>
            </a:r>
            <a:r>
              <a:rPr lang="en-US" altLang="zh-TW" dirty="0" err="1" smtClean="0"/>
              <a:t>Jaccard</a:t>
            </a:r>
            <a:r>
              <a:rPr lang="zh-TW" altLang="en-US" dirty="0" smtClean="0"/>
              <a:t> </a:t>
            </a:r>
            <a:r>
              <a:rPr lang="en-US" altLang="zh-TW" dirty="0"/>
              <a:t>Distance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取</a:t>
            </a:r>
            <a:r>
              <a:rPr lang="en-US" altLang="zh-TW" dirty="0" smtClean="0"/>
              <a:t>K</a:t>
            </a:r>
            <a:r>
              <a:rPr lang="zh-TW" altLang="en-US" dirty="0" smtClean="0"/>
              <a:t>筆距離最近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從</a:t>
            </a:r>
            <a:r>
              <a:rPr lang="en-US" altLang="zh-TW" dirty="0" smtClean="0"/>
              <a:t>K</a:t>
            </a:r>
            <a:r>
              <a:rPr lang="zh-TW" altLang="en-US" dirty="0" smtClean="0"/>
              <a:t>筆中取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結果最多的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5287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K = 10</a:t>
            </a:r>
            <a:r>
              <a:rPr lang="zh-TW" altLang="en-US" dirty="0" smtClean="0"/>
              <a:t>，</a:t>
            </a:r>
            <a:r>
              <a:rPr lang="en-US" altLang="zh-TW" dirty="0" smtClean="0"/>
              <a:t>Score=</a:t>
            </a:r>
            <a:r>
              <a:rPr lang="en-US" altLang="zh-TW" b="1" dirty="0" smtClean="0">
                <a:solidFill>
                  <a:srgbClr val="0070C0"/>
                </a:solidFill>
              </a:rPr>
              <a:t>0.96557</a:t>
            </a:r>
            <a:endParaRPr lang="zh-TW" alt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K = 1 </a:t>
            </a:r>
            <a:r>
              <a:rPr lang="zh-TW" altLang="en-US" dirty="0" smtClean="0"/>
              <a:t>，</a:t>
            </a:r>
            <a:r>
              <a:rPr lang="en-US" altLang="zh-TW" dirty="0"/>
              <a:t> </a:t>
            </a:r>
            <a:r>
              <a:rPr lang="en-US" altLang="zh-TW" dirty="0" smtClean="0"/>
              <a:t>Score=</a:t>
            </a:r>
            <a:r>
              <a:rPr lang="en-US" altLang="zh-TW" b="1" dirty="0" smtClean="0">
                <a:solidFill>
                  <a:srgbClr val="0070C0"/>
                </a:solidFill>
              </a:rPr>
              <a:t>0.96829 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K = 3</a:t>
            </a:r>
            <a:r>
              <a:rPr lang="zh-TW" altLang="en-US" dirty="0"/>
              <a:t> ，</a:t>
            </a:r>
            <a:r>
              <a:rPr lang="en-US" altLang="zh-TW" dirty="0"/>
              <a:t> </a:t>
            </a:r>
            <a:r>
              <a:rPr lang="en-US" altLang="zh-TW" dirty="0" smtClean="0"/>
              <a:t>Score=</a:t>
            </a:r>
            <a:r>
              <a:rPr lang="en-US" altLang="zh-TW" b="1" dirty="0" smtClean="0">
                <a:solidFill>
                  <a:srgbClr val="0070C0"/>
                </a:solidFill>
              </a:rPr>
              <a:t>0.96857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63564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撲面">
  <a:themeElements>
    <a:clrScheme name="暗香撲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撲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撲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97</TotalTime>
  <Words>212</Words>
  <Application>Microsoft Office PowerPoint</Application>
  <PresentationFormat>如螢幕大小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暗香撲面</vt:lpstr>
      <vt:lpstr>Digit Recognizer</vt:lpstr>
      <vt:lpstr>問題描述(1/2)</vt:lpstr>
      <vt:lpstr>問題描述(2/2)</vt:lpstr>
      <vt:lpstr>KNN</vt:lpstr>
      <vt:lpstr>Jaccard Distance</vt:lpstr>
      <vt:lpstr>實作</vt:lpstr>
      <vt:lpstr>結果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 Recognizer</dc:title>
  <dc:creator>Waiting</dc:creator>
  <cp:lastModifiedBy>Waiting</cp:lastModifiedBy>
  <cp:revision>8</cp:revision>
  <dcterms:created xsi:type="dcterms:W3CDTF">2015-01-21T07:57:19Z</dcterms:created>
  <dcterms:modified xsi:type="dcterms:W3CDTF">2015-01-21T09:34:50Z</dcterms:modified>
</cp:coreProperties>
</file>