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C8700-6224-4992-8A84-0D97D032E9B9}" v="7" dt="2024-11-20T19:32:27.740"/>
    <p1510:client id="{A45BB703-8677-FD58-9EB8-2D3AA4AB5701}" v="236" dt="2024-11-21T00:11:43.577"/>
    <p1510:client id="{AAC5E456-4A5E-000E-1A0E-6F5B3A150904}" v="3" dt="2024-11-20T19:19:38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4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3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0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8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1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6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9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2592-DB77-2D4B-EC2F-07FCC5AF5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 Sequence</a:t>
            </a:r>
            <a:br>
              <a:rPr lang="en-US" sz="40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FFEF4-C0D3-80E7-D10E-EACD01552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Muhmmad Zunair Khalid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Syed Zain Ali Kazmi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Waize Arif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Muhammad Asif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Muhammad Jazim Iqbal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Moiz ur Rehman</a:t>
            </a:r>
          </a:p>
        </p:txBody>
      </p:sp>
      <p:pic>
        <p:nvPicPr>
          <p:cNvPr id="5" name="Picture 4" descr="A blue circles with a black line&#10;&#10;Description automatically generated">
            <a:extLst>
              <a:ext uri="{FF2B5EF4-FFF2-40B4-BE49-F238E27FC236}">
                <a16:creationId xmlns:a16="http://schemas.microsoft.com/office/drawing/2014/main" id="{04404D47-542D-5439-F3E2-E5E6C2240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729685"/>
            <a:ext cx="5628018" cy="31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7A74-8FA9-37EB-A073-1C713A27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3700"/>
              <a:t>Introduction to the Fibonacci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5CE2-C901-E29A-64AE-8D44D924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Arial,Sans-Serif" panose="020B0604020202020204" pitchFamily="34" charset="0"/>
            </a:pPr>
            <a:r>
              <a:rPr lang="en-US" sz="1700" dirty="0"/>
              <a:t>The Fibonacci sequence is a series of numbers where each number (known as a Fibonacci number) is the sum of the two preceding ones. It typically starts with 0 and 1 or 0 and 0.</a:t>
            </a:r>
          </a:p>
          <a:p>
            <a:pPr>
              <a:buFont typeface="Arial,Sans-Serif" panose="020B0604020202020204" pitchFamily="34" charset="0"/>
            </a:pPr>
            <a:r>
              <a:rPr lang="en-US" sz="1700" dirty="0"/>
              <a:t>The sequence goes:</a:t>
            </a:r>
          </a:p>
          <a:p>
            <a:pPr>
              <a:buFont typeface="Arial,Sans-Serif" panose="020B0604020202020204" pitchFamily="34" charset="0"/>
            </a:pPr>
            <a:r>
              <a:rPr lang="en-US" sz="1700" dirty="0"/>
              <a:t>0,1,1,2,3,5,8,13,21,34,55,...</a:t>
            </a:r>
          </a:p>
          <a:p>
            <a:pPr>
              <a:buFont typeface="Arial,Sans-Serif" panose="020B0604020202020204" pitchFamily="34" charset="0"/>
            </a:pPr>
            <a:endParaRPr lang="en-US" sz="170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b="1" dirty="0"/>
              <a:t>Formula:-</a:t>
            </a:r>
            <a:endParaRPr lang="en-US" sz="1700" dirty="0"/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700" dirty="0" err="1"/>
              <a:t>Fn</a:t>
            </a:r>
            <a:r>
              <a:rPr lang="en-US" sz="1700" dirty="0"/>
              <a:t> = Fn-1 + Fn-2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700" dirty="0"/>
              <a:t> Fn-1 = the previous term; 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700" dirty="0"/>
              <a:t>Fn-2 = the term before that;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700" dirty="0"/>
              <a:t>Example:- 5 = 3 + 2</a:t>
            </a:r>
          </a:p>
          <a:p>
            <a:endParaRPr lang="en-US" sz="1700"/>
          </a:p>
        </p:txBody>
      </p:sp>
      <p:pic>
        <p:nvPicPr>
          <p:cNvPr id="4" name="Picture 3" descr="A diagram of a sequence&#10;&#10;Description automatically generated">
            <a:extLst>
              <a:ext uri="{FF2B5EF4-FFF2-40B4-BE49-F238E27FC236}">
                <a16:creationId xmlns:a16="http://schemas.microsoft.com/office/drawing/2014/main" id="{CACC441B-19B2-BA65-3A7E-0865B104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67" y="925642"/>
            <a:ext cx="4389120" cy="2820898"/>
          </a:xfrm>
          <a:prstGeom prst="rect">
            <a:avLst/>
          </a:prstGeom>
        </p:spPr>
      </p:pic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EF7A316E-D748-CF8A-F10E-5DBFF6617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4294053"/>
            <a:ext cx="4389120" cy="10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047E-8E65-06F9-3D65-7A3DB4B7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Historical Background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7AAEDA-CBBD-213B-9E1D-37192422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The Sanskrit grammarian 'Pingala' mentioned a sequence resembling Fibonacci's in texts dating back to the 5th century BC and the 3rd century AD.</a:t>
            </a:r>
            <a:endParaRPr lang="en-US"/>
          </a:p>
        </p:txBody>
      </p:sp>
      <p:pic>
        <p:nvPicPr>
          <p:cNvPr id="4" name="Content Placeholder 3" descr="A screenshot of a text&#10;&#10;Description automatically generated">
            <a:extLst>
              <a:ext uri="{FF2B5EF4-FFF2-40B4-BE49-F238E27FC236}">
                <a16:creationId xmlns:a16="http://schemas.microsoft.com/office/drawing/2014/main" id="{F2A184CD-138C-6DAF-7DB1-92827757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892170"/>
            <a:ext cx="10872172" cy="258213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802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C77A1-7306-7864-FF55-B0D0FE2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Rabbit Population Problem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692F322D-7D6C-1312-8C81-56A75A94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100">
                <a:ea typeface="+mn-lt"/>
                <a:cs typeface="+mn-lt"/>
              </a:rPr>
              <a:t>Denote by fn the number of pairs of rabbits after n months. We will show that fn, n =1,2,3,…, are the terms of the Fibonacci sequence.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The rabbit population can be modeled using a recurrence relation. At the end of the first month, the number of pairs of rabbits on the island is f1 = 1. Because this pair does not breed during the second month, f2 = 1 also. To find the number of pairs after n months, add the number on the island the previous month, fn−1, and the number of newborn pairs, which equals fn−2, because each newborn pair comes from a pair at least 2 months old.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Consequently, the sequence {fn} satisfies the recurrence relation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fn = fn−1 + fn−2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for n ≥ 3together with the initial conditions f1 = 1 and f2 = 1. Because this recurrence relation and the initial conditions uniquely determine this sequence, the number of pairs of rabbits on the island after n months is given by the nth Fibonacci number</a:t>
            </a:r>
            <a:endParaRPr lang="en-US" sz="1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3780C1-1480-7498-CFBD-0C216B1E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65" y="1598076"/>
            <a:ext cx="6160373" cy="32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2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8BC8-EB19-8AAA-643F-5165DD7E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CCD3-C32D-D775-BE9C-10F58FCD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Fibonacci Sequence Presentation </vt:lpstr>
      <vt:lpstr>Introduction to the Fibonacci Sequence</vt:lpstr>
      <vt:lpstr>Historical Background</vt:lpstr>
      <vt:lpstr>Rabbit Population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Zunair Khalid</dc:creator>
  <cp:revision>139</cp:revision>
  <dcterms:created xsi:type="dcterms:W3CDTF">2024-11-20T15:18:13Z</dcterms:created>
  <dcterms:modified xsi:type="dcterms:W3CDTF">2024-11-21T00:14:21Z</dcterms:modified>
</cp:coreProperties>
</file>