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ngesInfos/changesInfo1.xml" ContentType="application/vnd.ms-powerpoint.changesinfo+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9.svg" ContentType="image/svg+xml"/>
  <Override PartName="/ppt/media/image3.svg" ContentType="image/svg+xml"/>
  <Override PartName="/ppt/media/image34.svg" ContentType="image/svg+xml"/>
  <Override PartName="/ppt/media/image4.svg" ContentType="image/svg+xml"/>
  <Override PartName="/ppt/media/image45.svg" ContentType="image/svg+xml"/>
  <Override PartName="/ppt/media/image50.svg" ContentType="image/svg+xml"/>
  <Override PartName="/ppt/media/image6.svg" ContentType="image/svg+xml"/>
  <Override PartName="/ppt/media/image8.svg" ContentType="image/svg+xml"/>
  <Override PartName="/ppt/media/image80.svg" ContentType="image/svg+xml"/>
  <Override PartName="/ppt/media/image87.jfif" ContentType="image/jpeg"/>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3"/>
  </p:notesMasterIdLst>
  <p:sldIdLst>
    <p:sldId id="2825" r:id="rId21"/>
    <p:sldId id="2692" r:id="rId2"/>
    <p:sldId id="2697" r:id="rId3"/>
    <p:sldId id="2799" r:id="rId4"/>
    <p:sldId id="2696" r:id="rId5"/>
    <p:sldId id="2826" r:id="rId22"/>
    <p:sldId id="2827" r:id="rId23"/>
    <p:sldId id="2828" r:id="rId24"/>
    <p:sldId id="2829" r:id="rId25"/>
    <p:sldId id="2830" r:id="rId26"/>
    <p:sldId id="2831" r:id="rId27"/>
    <p:sldId id="2832" r:id="rId28"/>
    <p:sldId id="2833" r:id="rId29"/>
    <p:sldId id="2834" r:id="rId30"/>
    <p:sldId id="2835" r:id="rId31"/>
    <p:sldId id="2814" r:id="rId6"/>
    <p:sldId id="2815" r:id="rId7"/>
    <p:sldId id="2816" r:id="rId8"/>
    <p:sldId id="2817" r:id="rId9"/>
    <p:sldId id="2818" r:id="rId10"/>
    <p:sldId id="2823" r:id="rId11"/>
    <p:sldId id="2824" r:id="rId12"/>
    <p:sldId id="2836" r:id="rId32"/>
    <p:sldId id="2837" r:id="rId33"/>
    <p:sldId id="2838" r:id="rId3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F8C13B-9B8C-4DCF-F476-1D90F290EF25}" name="Mindy Russell" initials="MR" userId="S::mindy.russell@catapultsystems.com::5a01e2d3-c7cd-428c-9b5a-73aa3b9e67c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87880"/>
    <a:srgbClr val="00B2E1"/>
    <a:srgbClr val="B2E8F6"/>
    <a:srgbClr val="D1E3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57A9C3-6607-4D44-8BF6-B9982AD2187B}" v="26" dt="2024-12-17T16:26:29.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41" autoAdjust="0"/>
  </p:normalViewPr>
  <p:slideViewPr>
    <p:cSldViewPr snapToGrid="0">
      <p:cViewPr varScale="1">
        <p:scale>
          <a:sx n="78" d="100"/>
          <a:sy n="78" d="100"/>
        </p:scale>
        <p:origin x="835" y="62"/>
      </p:cViewPr>
      <p:guideLst/>
    </p:cSldViewPr>
  </p:slideViewPr>
  <p:outlineViewPr>
    <p:cViewPr>
      <p:scale>
        <a:sx n="33" d="100"/>
        <a:sy n="33" d="100"/>
      </p:scale>
      <p:origin x="0" y="-523"/>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 Id="rId20" Type="http://schemas.microsoft.com/office/2018/10/relationships/authors" Target="authors.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zammil Jethwa" userId="37eb5f3b-a2f4-41a4-977a-3e1edc785cad" providerId="ADAL" clId="{6D1CB497-8037-4794-A82C-406E21624D26}"/>
    <pc:docChg chg="undo custSel modSld modMainMaster addSection delSection modSection">
      <pc:chgData name="Muzammil Jethwa" userId="37eb5f3b-a2f4-41a4-977a-3e1edc785cad" providerId="ADAL" clId="{6D1CB497-8037-4794-A82C-406E21624D26}" dt="2024-12-11T12:09:35.866" v="79" actId="21"/>
      <pc:docMkLst>
        <pc:docMk/>
      </pc:docMkLst>
      <pc:sldChg chg="addSp delSp modSp mod">
        <pc:chgData name="Muzammil Jethwa" userId="37eb5f3b-a2f4-41a4-977a-3e1edc785cad" providerId="ADAL" clId="{6D1CB497-8037-4794-A82C-406E21624D26}" dt="2024-12-09T17:56:26.608" v="60" actId="21"/>
        <pc:sldMkLst>
          <pc:docMk/>
          <pc:sldMk cId="212819397" sldId="2692"/>
        </pc:sldMkLst>
        <pc:spChg chg="ord">
          <ac:chgData name="Muzammil Jethwa" userId="37eb5f3b-a2f4-41a4-977a-3e1edc785cad" providerId="ADAL" clId="{6D1CB497-8037-4794-A82C-406E21624D26}" dt="2024-12-09T17:55:23.964" v="48" actId="171"/>
          <ac:spMkLst>
            <pc:docMk/>
            <pc:sldMk cId="212819397" sldId="2692"/>
            <ac:spMk id="3" creationId="{2BD6C168-428D-AABA-5A36-30B6E14BCF66}"/>
          </ac:spMkLst>
        </pc:spChg>
        <pc:spChg chg="add del mod ord">
          <ac:chgData name="Muzammil Jethwa" userId="37eb5f3b-a2f4-41a4-977a-3e1edc785cad" providerId="ADAL" clId="{6D1CB497-8037-4794-A82C-406E21624D26}" dt="2024-12-09T17:56:26.608" v="60" actId="21"/>
          <ac:spMkLst>
            <pc:docMk/>
            <pc:sldMk cId="212819397" sldId="2692"/>
            <ac:spMk id="6" creationId="{F54EBAD6-993D-C030-F215-B4BE1FE9DE77}"/>
          </ac:spMkLst>
        </pc:spChg>
        <pc:picChg chg="add del mod ord">
          <ac:chgData name="Muzammil Jethwa" userId="37eb5f3b-a2f4-41a4-977a-3e1edc785cad" providerId="ADAL" clId="{6D1CB497-8037-4794-A82C-406E21624D26}" dt="2024-12-09T17:56:15.596" v="58" actId="21"/>
          <ac:picMkLst>
            <pc:docMk/>
            <pc:sldMk cId="212819397" sldId="2692"/>
            <ac:picMk id="8" creationId="{61C35586-86B6-F8CF-2D7F-4E88AAA41232}"/>
          </ac:picMkLst>
        </pc:picChg>
      </pc:sldChg>
      <pc:sldChg chg="modSp mod">
        <pc:chgData name="Muzammil Jethwa" userId="37eb5f3b-a2f4-41a4-977a-3e1edc785cad" providerId="ADAL" clId="{6D1CB497-8037-4794-A82C-406E21624D26}" dt="2024-12-04T15:32:09.125" v="7" actId="207"/>
        <pc:sldMkLst>
          <pc:docMk/>
          <pc:sldMk cId="3500707572" sldId="2697"/>
        </pc:sldMkLst>
        <pc:spChg chg="mod">
          <ac:chgData name="Muzammil Jethwa" userId="37eb5f3b-a2f4-41a4-977a-3e1edc785cad" providerId="ADAL" clId="{6D1CB497-8037-4794-A82C-406E21624D26}" dt="2024-12-04T15:31:38.153" v="6" actId="207"/>
          <ac:spMkLst>
            <pc:docMk/>
            <pc:sldMk cId="3500707572" sldId="2697"/>
            <ac:spMk id="5" creationId="{FB9D9ED3-9A76-A7B6-5AFF-774225937376}"/>
          </ac:spMkLst>
        </pc:spChg>
        <pc:spChg chg="mod">
          <ac:chgData name="Muzammil Jethwa" userId="37eb5f3b-a2f4-41a4-977a-3e1edc785cad" providerId="ADAL" clId="{6D1CB497-8037-4794-A82C-406E21624D26}" dt="2024-12-04T15:32:09.125" v="7" actId="207"/>
          <ac:spMkLst>
            <pc:docMk/>
            <pc:sldMk cId="3500707572" sldId="2697"/>
            <ac:spMk id="9" creationId="{66403D0B-8FAC-C951-7DA1-FC4F4B01B745}"/>
          </ac:spMkLst>
        </pc:spChg>
      </pc:sldChg>
      <pc:sldChg chg="modSp mod">
        <pc:chgData name="Muzammil Jethwa" userId="37eb5f3b-a2f4-41a4-977a-3e1edc785cad" providerId="ADAL" clId="{6D1CB497-8037-4794-A82C-406E21624D26}" dt="2024-12-04T15:35:06.445" v="21" actId="208"/>
        <pc:sldMkLst>
          <pc:docMk/>
          <pc:sldMk cId="2528062981" sldId="2799"/>
        </pc:sldMkLst>
        <pc:spChg chg="mod">
          <ac:chgData name="Muzammil Jethwa" userId="37eb5f3b-a2f4-41a4-977a-3e1edc785cad" providerId="ADAL" clId="{6D1CB497-8037-4794-A82C-406E21624D26}" dt="2024-12-04T15:35:06.445" v="21" actId="208"/>
          <ac:spMkLst>
            <pc:docMk/>
            <pc:sldMk cId="2528062981" sldId="2799"/>
            <ac:spMk id="2" creationId="{A292D96A-22F8-874B-B18C-DE4C0A5F5FBB}"/>
          </ac:spMkLst>
        </pc:spChg>
        <pc:spChg chg="mod">
          <ac:chgData name="Muzammil Jethwa" userId="37eb5f3b-a2f4-41a4-977a-3e1edc785cad" providerId="ADAL" clId="{6D1CB497-8037-4794-A82C-406E21624D26}" dt="2024-12-04T15:34:25.866" v="18" actId="207"/>
          <ac:spMkLst>
            <pc:docMk/>
            <pc:sldMk cId="2528062981" sldId="2799"/>
            <ac:spMk id="4" creationId="{C3F73948-F68D-68F5-1441-387ED91B26B0}"/>
          </ac:spMkLst>
        </pc:spChg>
      </pc:sldChg>
      <pc:sldChg chg="modSp mod">
        <pc:chgData name="Muzammil Jethwa" userId="37eb5f3b-a2f4-41a4-977a-3e1edc785cad" providerId="ADAL" clId="{6D1CB497-8037-4794-A82C-406E21624D26}" dt="2024-12-04T15:35:44.030" v="22" actId="207"/>
        <pc:sldMkLst>
          <pc:docMk/>
          <pc:sldMk cId="1601729611" sldId="2816"/>
        </pc:sldMkLst>
        <pc:spChg chg="mod">
          <ac:chgData name="Muzammil Jethwa" userId="37eb5f3b-a2f4-41a4-977a-3e1edc785cad" providerId="ADAL" clId="{6D1CB497-8037-4794-A82C-406E21624D26}" dt="2024-12-04T15:35:44.030" v="22" actId="207"/>
          <ac:spMkLst>
            <pc:docMk/>
            <pc:sldMk cId="1601729611" sldId="2816"/>
            <ac:spMk id="5" creationId="{6C337AD3-4D5D-8597-BADC-26004AFF4BFB}"/>
          </ac:spMkLst>
        </pc:spChg>
      </pc:sldChg>
      <pc:sldChg chg="modSp mod">
        <pc:chgData name="Muzammil Jethwa" userId="37eb5f3b-a2f4-41a4-977a-3e1edc785cad" providerId="ADAL" clId="{6D1CB497-8037-4794-A82C-406E21624D26}" dt="2024-12-04T15:36:26.383" v="25" actId="207"/>
        <pc:sldMkLst>
          <pc:docMk/>
          <pc:sldMk cId="1113209893" sldId="2817"/>
        </pc:sldMkLst>
        <pc:spChg chg="mod">
          <ac:chgData name="Muzammil Jethwa" userId="37eb5f3b-a2f4-41a4-977a-3e1edc785cad" providerId="ADAL" clId="{6D1CB497-8037-4794-A82C-406E21624D26}" dt="2024-12-04T15:36:26.383" v="25" actId="207"/>
          <ac:spMkLst>
            <pc:docMk/>
            <pc:sldMk cId="1113209893" sldId="2817"/>
            <ac:spMk id="5" creationId="{075CA130-B333-02C9-3DDF-0D776F78B770}"/>
          </ac:spMkLst>
        </pc:spChg>
      </pc:sldChg>
      <pc:sldChg chg="modSp mod">
        <pc:chgData name="Muzammil Jethwa" userId="37eb5f3b-a2f4-41a4-977a-3e1edc785cad" providerId="ADAL" clId="{6D1CB497-8037-4794-A82C-406E21624D26}" dt="2024-12-04T15:36:43.995" v="26" actId="207"/>
        <pc:sldMkLst>
          <pc:docMk/>
          <pc:sldMk cId="1793180596" sldId="2818"/>
        </pc:sldMkLst>
        <pc:spChg chg="mod">
          <ac:chgData name="Muzammil Jethwa" userId="37eb5f3b-a2f4-41a4-977a-3e1edc785cad" providerId="ADAL" clId="{6D1CB497-8037-4794-A82C-406E21624D26}" dt="2024-12-04T15:36:43.995" v="26" actId="207"/>
          <ac:spMkLst>
            <pc:docMk/>
            <pc:sldMk cId="1793180596" sldId="2818"/>
            <ac:spMk id="5" creationId="{8486C884-77B2-88AB-8F0E-0C80CC434567}"/>
          </ac:spMkLst>
        </pc:spChg>
      </pc:sldChg>
      <pc:sldMasterChg chg="modSldLayout">
        <pc:chgData name="Muzammil Jethwa" userId="37eb5f3b-a2f4-41a4-977a-3e1edc785cad" providerId="ADAL" clId="{6D1CB497-8037-4794-A82C-406E21624D26}" dt="2024-12-11T12:09:35.866" v="79" actId="21"/>
        <pc:sldMasterMkLst>
          <pc:docMk/>
          <pc:sldMasterMk cId="3673399738" sldId="2147483648"/>
        </pc:sldMasterMkLst>
        <pc:sldLayoutChg chg="modSp">
          <pc:chgData name="Muzammil Jethwa" userId="37eb5f3b-a2f4-41a4-977a-3e1edc785cad" providerId="ADAL" clId="{6D1CB497-8037-4794-A82C-406E21624D26}" dt="2024-12-06T09:20:40.300" v="28" actId="207"/>
          <pc:sldLayoutMkLst>
            <pc:docMk/>
            <pc:sldMasterMk cId="1617966529" sldId="2147483686"/>
            <pc:sldLayoutMk cId="2227419141" sldId="2147483680"/>
          </pc:sldLayoutMkLst>
          <pc:spChg chg="mod">
            <ac:chgData name="Muzammil Jethwa" userId="37eb5f3b-a2f4-41a4-977a-3e1edc785cad" providerId="ADAL" clId="{6D1CB497-8037-4794-A82C-406E21624D26}" dt="2024-12-06T09:20:36.385" v="27" actId="207"/>
            <ac:spMkLst>
              <pc:docMk/>
              <pc:sldMasterMk cId="1617966529" sldId="2147483686"/>
              <pc:sldLayoutMk cId="2227419141" sldId="2147483680"/>
              <ac:spMk id="9" creationId="{B41B6A76-B340-8A84-5E27-5935325EA5AC}"/>
            </ac:spMkLst>
          </pc:spChg>
          <pc:spChg chg="mod">
            <ac:chgData name="Muzammil Jethwa" userId="37eb5f3b-a2f4-41a4-977a-3e1edc785cad" providerId="ADAL" clId="{6D1CB497-8037-4794-A82C-406E21624D26}" dt="2024-12-06T09:20:40.300" v="28" actId="207"/>
            <ac:spMkLst>
              <pc:docMk/>
              <pc:sldMasterMk cId="1617966529" sldId="2147483686"/>
              <pc:sldLayoutMk cId="2227419141" sldId="2147483680"/>
              <ac:spMk id="10" creationId="{B91D2995-1752-749F-6081-C3485D0E2957}"/>
            </ac:spMkLst>
          </pc:spChg>
        </pc:sldLayoutChg>
        <pc:sldLayoutChg chg="addSp delSp modSp mod">
          <pc:chgData name="Muzammil Jethwa" userId="37eb5f3b-a2f4-41a4-977a-3e1edc785cad" providerId="ADAL" clId="{6D1CB497-8037-4794-A82C-406E21624D26}" dt="2024-12-11T12:08:40.339" v="71" actId="21"/>
          <pc:sldLayoutMkLst>
            <pc:docMk/>
            <pc:sldMasterMk cId="3673399738" sldId="2147483648"/>
            <pc:sldLayoutMk cId="2910226280" sldId="2147483682"/>
          </pc:sldLayoutMkLst>
          <pc:spChg chg="mod">
            <ac:chgData name="Muzammil Jethwa" userId="37eb5f3b-a2f4-41a4-977a-3e1edc785cad" providerId="ADAL" clId="{6D1CB497-8037-4794-A82C-406E21624D26}" dt="2024-12-09T17:56:03.851" v="55" actId="207"/>
            <ac:spMkLst>
              <pc:docMk/>
              <pc:sldMasterMk cId="3673399738" sldId="2147483648"/>
              <pc:sldLayoutMk cId="2910226280" sldId="2147483682"/>
              <ac:spMk id="4" creationId="{F54EBAD6-993D-C030-F215-B4BE1FE9DE77}"/>
            </ac:spMkLst>
          </pc:spChg>
          <pc:spChg chg="add del">
            <ac:chgData name="Muzammil Jethwa" userId="37eb5f3b-a2f4-41a4-977a-3e1edc785cad" providerId="ADAL" clId="{6D1CB497-8037-4794-A82C-406E21624D26}" dt="2024-12-11T12:08:40.339" v="71" actId="21"/>
            <ac:spMkLst>
              <pc:docMk/>
              <pc:sldMasterMk cId="3673399738" sldId="2147483648"/>
              <pc:sldLayoutMk cId="2910226280" sldId="2147483682"/>
              <ac:spMk id="34" creationId="{9F21F549-D38C-5CEA-7B31-0E51233F8FAB}"/>
            </ac:spMkLst>
          </pc:spChg>
          <pc:picChg chg="mod ord">
            <ac:chgData name="Muzammil Jethwa" userId="37eb5f3b-a2f4-41a4-977a-3e1edc785cad" providerId="ADAL" clId="{6D1CB497-8037-4794-A82C-406E21624D26}" dt="2024-12-09T17:56:08.937" v="56" actId="1076"/>
            <ac:picMkLst>
              <pc:docMk/>
              <pc:sldMasterMk cId="3673399738" sldId="2147483648"/>
              <pc:sldLayoutMk cId="2910226280" sldId="2147483682"/>
              <ac:picMk id="6" creationId="{42AC7BC8-AC3C-C5C8-8E6E-E34B8B426799}"/>
            </ac:picMkLst>
          </pc:picChg>
        </pc:sldLayoutChg>
        <pc:sldLayoutChg chg="addSp delSp modSp mod">
          <pc:chgData name="Muzammil Jethwa" userId="37eb5f3b-a2f4-41a4-977a-3e1edc785cad" providerId="ADAL" clId="{6D1CB497-8037-4794-A82C-406E21624D26}" dt="2024-12-11T12:09:11.407" v="75" actId="21"/>
          <pc:sldLayoutMkLst>
            <pc:docMk/>
            <pc:sldMasterMk cId="3673399738" sldId="2147483648"/>
            <pc:sldLayoutMk cId="4055203953" sldId="2147483683"/>
          </pc:sldLayoutMkLst>
          <pc:spChg chg="mod">
            <ac:chgData name="Muzammil Jethwa" userId="37eb5f3b-a2f4-41a4-977a-3e1edc785cad" providerId="ADAL" clId="{6D1CB497-8037-4794-A82C-406E21624D26}" dt="2024-12-04T15:32:53.577" v="9" actId="207"/>
            <ac:spMkLst>
              <pc:docMk/>
              <pc:sldMasterMk cId="3673399738" sldId="2147483648"/>
              <pc:sldLayoutMk cId="4055203953" sldId="2147483683"/>
              <ac:spMk id="5" creationId="{4C6995A3-0881-86A7-1199-A14AB930EEFD}"/>
            </ac:spMkLst>
          </pc:spChg>
          <pc:spChg chg="add del mod">
            <ac:chgData name="Muzammil Jethwa" userId="37eb5f3b-a2f4-41a4-977a-3e1edc785cad" providerId="ADAL" clId="{6D1CB497-8037-4794-A82C-406E21624D26}" dt="2024-12-11T12:09:07.499" v="74" actId="21"/>
            <ac:spMkLst>
              <pc:docMk/>
              <pc:sldMasterMk cId="3673399738" sldId="2147483648"/>
              <pc:sldLayoutMk cId="4055203953" sldId="2147483683"/>
              <ac:spMk id="7" creationId="{BBC4FD54-1D1E-5A36-436B-3B03FD6870C0}"/>
            </ac:spMkLst>
          </pc:spChg>
          <pc:spChg chg="del mod">
            <ac:chgData name="Muzammil Jethwa" userId="37eb5f3b-a2f4-41a4-977a-3e1edc785cad" providerId="ADAL" clId="{6D1CB497-8037-4794-A82C-406E21624D26}" dt="2024-12-11T12:09:11.407" v="75" actId="21"/>
            <ac:spMkLst>
              <pc:docMk/>
              <pc:sldMasterMk cId="3673399738" sldId="2147483648"/>
              <pc:sldLayoutMk cId="4055203953" sldId="2147483683"/>
              <ac:spMk id="34" creationId="{9F21F549-D38C-5CEA-7B31-0E51233F8FAB}"/>
            </ac:spMkLst>
          </pc:spChg>
        </pc:sldLayoutChg>
        <pc:sldLayoutChg chg="delSp modSp mod">
          <pc:chgData name="Muzammil Jethwa" userId="37eb5f3b-a2f4-41a4-977a-3e1edc785cad" providerId="ADAL" clId="{6D1CB497-8037-4794-A82C-406E21624D26}" dt="2024-12-11T12:09:23.080" v="77" actId="21"/>
          <pc:sldLayoutMkLst>
            <pc:docMk/>
            <pc:sldMasterMk cId="3673399738" sldId="2147483648"/>
            <pc:sldLayoutMk cId="4244944339" sldId="2147483684"/>
          </pc:sldLayoutMkLst>
          <pc:spChg chg="mod">
            <ac:chgData name="Muzammil Jethwa" userId="37eb5f3b-a2f4-41a4-977a-3e1edc785cad" providerId="ADAL" clId="{6D1CB497-8037-4794-A82C-406E21624D26}" dt="2024-12-04T15:33:00.956" v="10" actId="207"/>
            <ac:spMkLst>
              <pc:docMk/>
              <pc:sldMasterMk cId="3673399738" sldId="2147483648"/>
              <pc:sldLayoutMk cId="4244944339" sldId="2147483684"/>
              <ac:spMk id="5" creationId="{4C6995A3-0881-86A7-1199-A14AB930EEFD}"/>
            </ac:spMkLst>
          </pc:spChg>
          <pc:spChg chg="del">
            <ac:chgData name="Muzammil Jethwa" userId="37eb5f3b-a2f4-41a4-977a-3e1edc785cad" providerId="ADAL" clId="{6D1CB497-8037-4794-A82C-406E21624D26}" dt="2024-12-11T12:09:18.614" v="76" actId="21"/>
            <ac:spMkLst>
              <pc:docMk/>
              <pc:sldMasterMk cId="3673399738" sldId="2147483648"/>
              <pc:sldLayoutMk cId="4244944339" sldId="2147483684"/>
              <ac:spMk id="6" creationId="{E43093B7-1319-8BDB-77CB-035CEB14A4AE}"/>
            </ac:spMkLst>
          </pc:spChg>
          <pc:spChg chg="del">
            <ac:chgData name="Muzammil Jethwa" userId="37eb5f3b-a2f4-41a4-977a-3e1edc785cad" providerId="ADAL" clId="{6D1CB497-8037-4794-A82C-406E21624D26}" dt="2024-12-11T12:09:23.080" v="77" actId="21"/>
            <ac:spMkLst>
              <pc:docMk/>
              <pc:sldMasterMk cId="3673399738" sldId="2147483648"/>
              <pc:sldLayoutMk cId="4244944339" sldId="2147483684"/>
              <ac:spMk id="34" creationId="{9F21F549-D38C-5CEA-7B31-0E51233F8FAB}"/>
            </ac:spMkLst>
          </pc:spChg>
        </pc:sldLayoutChg>
        <pc:sldLayoutChg chg="delSp modSp mod">
          <pc:chgData name="Muzammil Jethwa" userId="37eb5f3b-a2f4-41a4-977a-3e1edc785cad" providerId="ADAL" clId="{6D1CB497-8037-4794-A82C-406E21624D26}" dt="2024-12-11T12:09:35.866" v="79" actId="21"/>
          <pc:sldLayoutMkLst>
            <pc:docMk/>
            <pc:sldMasterMk cId="3673399738" sldId="2147483648"/>
            <pc:sldLayoutMk cId="1726362262" sldId="2147483685"/>
          </pc:sldLayoutMkLst>
          <pc:spChg chg="mod ord">
            <ac:chgData name="Muzammil Jethwa" userId="37eb5f3b-a2f4-41a4-977a-3e1edc785cad" providerId="ADAL" clId="{6D1CB497-8037-4794-A82C-406E21624D26}" dt="2024-12-04T15:33:40.205" v="17" actId="207"/>
            <ac:spMkLst>
              <pc:docMk/>
              <pc:sldMasterMk cId="3673399738" sldId="2147483648"/>
              <pc:sldLayoutMk cId="1726362262" sldId="2147483685"/>
              <ac:spMk id="5" creationId="{4C6995A3-0881-86A7-1199-A14AB930EEFD}"/>
            </ac:spMkLst>
          </pc:spChg>
          <pc:spChg chg="mod">
            <ac:chgData name="Muzammil Jethwa" userId="37eb5f3b-a2f4-41a4-977a-3e1edc785cad" providerId="ADAL" clId="{6D1CB497-8037-4794-A82C-406E21624D26}" dt="2024-12-04T15:33:21.290" v="13" actId="207"/>
            <ac:spMkLst>
              <pc:docMk/>
              <pc:sldMasterMk cId="3673399738" sldId="2147483648"/>
              <pc:sldLayoutMk cId="1726362262" sldId="2147483685"/>
              <ac:spMk id="6" creationId="{8E484BC6-F2C2-7237-1B68-B2B37C2A162A}"/>
            </ac:spMkLst>
          </pc:spChg>
          <pc:spChg chg="del">
            <ac:chgData name="Muzammil Jethwa" userId="37eb5f3b-a2f4-41a4-977a-3e1edc785cad" providerId="ADAL" clId="{6D1CB497-8037-4794-A82C-406E21624D26}" dt="2024-12-11T12:09:30.155" v="78" actId="21"/>
            <ac:spMkLst>
              <pc:docMk/>
              <pc:sldMasterMk cId="3673399738" sldId="2147483648"/>
              <pc:sldLayoutMk cId="1726362262" sldId="2147483685"/>
              <ac:spMk id="9" creationId="{E0ECD67A-A7C8-EC72-7360-DFC06E1D12CB}"/>
            </ac:spMkLst>
          </pc:spChg>
          <pc:spChg chg="del">
            <ac:chgData name="Muzammil Jethwa" userId="37eb5f3b-a2f4-41a4-977a-3e1edc785cad" providerId="ADAL" clId="{6D1CB497-8037-4794-A82C-406E21624D26}" dt="2024-12-11T12:09:35.866" v="79" actId="21"/>
            <ac:spMkLst>
              <pc:docMk/>
              <pc:sldMasterMk cId="3673399738" sldId="2147483648"/>
              <pc:sldLayoutMk cId="1726362262" sldId="2147483685"/>
              <ac:spMk id="34" creationId="{9F21F549-D38C-5CEA-7B31-0E51233F8FAB}"/>
            </ac:spMkLst>
          </pc:spChg>
        </pc:sldLayoutChg>
      </pc:sldMasterChg>
    </pc:docChg>
  </pc:docChgLst>
  <pc:docChgLst>
    <pc:chgData name="Muzammil Jethwa" userId="37eb5f3b-a2f4-41a4-977a-3e1edc785cad" providerId="ADAL" clId="{BC57A9C3-6607-4D44-8BF6-B9982AD2187B}"/>
    <pc:docChg chg="undo custSel addSld delSld modSld modMainMaster">
      <pc:chgData name="Muzammil Jethwa" userId="37eb5f3b-a2f4-41a4-977a-3e1edc785cad" providerId="ADAL" clId="{BC57A9C3-6607-4D44-8BF6-B9982AD2187B}" dt="2024-12-17T16:27:29.616" v="52" actId="207"/>
      <pc:docMkLst>
        <pc:docMk/>
      </pc:docMkLst>
      <pc:sldChg chg="modSp">
        <pc:chgData name="Muzammil Jethwa" userId="37eb5f3b-a2f4-41a4-977a-3e1edc785cad" providerId="ADAL" clId="{BC57A9C3-6607-4D44-8BF6-B9982AD2187B}" dt="2024-12-13T13:58:30.262" v="2"/>
        <pc:sldMkLst>
          <pc:docMk/>
          <pc:sldMk cId="2372775992" sldId="2696"/>
        </pc:sldMkLst>
        <pc:spChg chg="mod">
          <ac:chgData name="Muzammil Jethwa" userId="37eb5f3b-a2f4-41a4-977a-3e1edc785cad" providerId="ADAL" clId="{BC57A9C3-6607-4D44-8BF6-B9982AD2187B}" dt="2024-12-13T13:58:30.262" v="2"/>
          <ac:spMkLst>
            <pc:docMk/>
            <pc:sldMk cId="2372775992" sldId="2696"/>
            <ac:spMk id="2" creationId="{2469D057-525C-1A4C-871B-C60AD9F5D087}"/>
          </ac:spMkLst>
        </pc:spChg>
      </pc:sldChg>
      <pc:sldChg chg="modSp">
        <pc:chgData name="Muzammil Jethwa" userId="37eb5f3b-a2f4-41a4-977a-3e1edc785cad" providerId="ADAL" clId="{BC57A9C3-6607-4D44-8BF6-B9982AD2187B}" dt="2024-12-13T13:58:30.262" v="2"/>
        <pc:sldMkLst>
          <pc:docMk/>
          <pc:sldMk cId="3500707572" sldId="2697"/>
        </pc:sldMkLst>
        <pc:spChg chg="mod">
          <ac:chgData name="Muzammil Jethwa" userId="37eb5f3b-a2f4-41a4-977a-3e1edc785cad" providerId="ADAL" clId="{BC57A9C3-6607-4D44-8BF6-B9982AD2187B}" dt="2024-12-13T13:58:30.262" v="2"/>
          <ac:spMkLst>
            <pc:docMk/>
            <pc:sldMk cId="3500707572" sldId="2697"/>
            <ac:spMk id="2" creationId="{2469D057-525C-1A4C-871B-C60AD9F5D087}"/>
          </ac:spMkLst>
        </pc:spChg>
      </pc:sldChg>
      <pc:sldChg chg="addSp modSp add del mod setBg">
        <pc:chgData name="Muzammil Jethwa" userId="37eb5f3b-a2f4-41a4-977a-3e1edc785cad" providerId="ADAL" clId="{BC57A9C3-6607-4D44-8BF6-B9982AD2187B}" dt="2024-12-17T16:25:20.105" v="41" actId="2696"/>
        <pc:sldMkLst>
          <pc:docMk/>
          <pc:sldMk cId="564078051" sldId="2813"/>
        </pc:sldMkLst>
        <pc:picChg chg="add mod ord">
          <ac:chgData name="Muzammil Jethwa" userId="37eb5f3b-a2f4-41a4-977a-3e1edc785cad" providerId="ADAL" clId="{BC57A9C3-6607-4D44-8BF6-B9982AD2187B}" dt="2024-12-17T16:24:07.964" v="34" actId="1076"/>
          <ac:picMkLst>
            <pc:docMk/>
            <pc:sldMk cId="564078051" sldId="2813"/>
            <ac:picMk id="4" creationId="{1ECAB6FF-0CDF-443C-C13A-B074E1FB537B}"/>
          </ac:picMkLst>
        </pc:picChg>
      </pc:sldChg>
      <pc:sldChg chg="modSp add mod">
        <pc:chgData name="Muzammil Jethwa" userId="37eb5f3b-a2f4-41a4-977a-3e1edc785cad" providerId="ADAL" clId="{BC57A9C3-6607-4D44-8BF6-B9982AD2187B}" dt="2024-12-17T16:27:29.616" v="52" actId="207"/>
        <pc:sldMkLst>
          <pc:docMk/>
          <pc:sldMk cId="3124631726" sldId="2814"/>
        </pc:sldMkLst>
        <pc:spChg chg="mod">
          <ac:chgData name="Muzammil Jethwa" userId="37eb5f3b-a2f4-41a4-977a-3e1edc785cad" providerId="ADAL" clId="{BC57A9C3-6607-4D44-8BF6-B9982AD2187B}" dt="2024-12-17T16:25:32.656" v="42" actId="2711"/>
          <ac:spMkLst>
            <pc:docMk/>
            <pc:sldMk cId="3124631726" sldId="2814"/>
            <ac:spMk id="2" creationId="{379AAF35-BAE2-2152-6C4D-2B46958F126A}"/>
          </ac:spMkLst>
        </pc:spChg>
        <pc:spChg chg="mod">
          <ac:chgData name="Muzammil Jethwa" userId="37eb5f3b-a2f4-41a4-977a-3e1edc785cad" providerId="ADAL" clId="{BC57A9C3-6607-4D44-8BF6-B9982AD2187B}" dt="2024-12-17T16:27:29.616" v="52" actId="207"/>
          <ac:spMkLst>
            <pc:docMk/>
            <pc:sldMk cId="3124631726" sldId="2814"/>
            <ac:spMk id="3" creationId="{E95D6C65-4AFF-CFD4-0C36-6203B70FCA36}"/>
          </ac:spMkLst>
        </pc:spChg>
      </pc:sldChg>
      <pc:sldChg chg="modSp add mod">
        <pc:chgData name="Muzammil Jethwa" userId="37eb5f3b-a2f4-41a4-977a-3e1edc785cad" providerId="ADAL" clId="{BC57A9C3-6607-4D44-8BF6-B9982AD2187B}" dt="2024-12-17T16:26:29.892" v="50" actId="2711"/>
        <pc:sldMkLst>
          <pc:docMk/>
          <pc:sldMk cId="3921919214" sldId="2815"/>
        </pc:sldMkLst>
        <pc:spChg chg="mod">
          <ac:chgData name="Muzammil Jethwa" userId="37eb5f3b-a2f4-41a4-977a-3e1edc785cad" providerId="ADAL" clId="{BC57A9C3-6607-4D44-8BF6-B9982AD2187B}" dt="2024-12-17T16:26:09.751" v="46" actId="2711"/>
          <ac:spMkLst>
            <pc:docMk/>
            <pc:sldMk cId="3921919214" sldId="2815"/>
            <ac:spMk id="2" creationId="{379AAF35-BAE2-2152-6C4D-2B46958F126A}"/>
          </ac:spMkLst>
        </pc:spChg>
        <pc:spChg chg="mod">
          <ac:chgData name="Muzammil Jethwa" userId="37eb5f3b-a2f4-41a4-977a-3e1edc785cad" providerId="ADAL" clId="{BC57A9C3-6607-4D44-8BF6-B9982AD2187B}" dt="2024-12-17T16:26:00.738" v="45" actId="2711"/>
          <ac:spMkLst>
            <pc:docMk/>
            <pc:sldMk cId="3921919214" sldId="2815"/>
            <ac:spMk id="4" creationId="{7ABB2F13-B482-6FF7-5610-9B1D336C337F}"/>
          </ac:spMkLst>
        </pc:spChg>
        <pc:spChg chg="mod">
          <ac:chgData name="Muzammil Jethwa" userId="37eb5f3b-a2f4-41a4-977a-3e1edc785cad" providerId="ADAL" clId="{BC57A9C3-6607-4D44-8BF6-B9982AD2187B}" dt="2024-12-17T16:26:00.738" v="45" actId="2711"/>
          <ac:spMkLst>
            <pc:docMk/>
            <pc:sldMk cId="3921919214" sldId="2815"/>
            <ac:spMk id="7" creationId="{37BEA7E1-D6A6-121C-A595-F9ECCD4BEA3A}"/>
          </ac:spMkLst>
        </pc:spChg>
        <pc:spChg chg="mod">
          <ac:chgData name="Muzammil Jethwa" userId="37eb5f3b-a2f4-41a4-977a-3e1edc785cad" providerId="ADAL" clId="{BC57A9C3-6607-4D44-8BF6-B9982AD2187B}" dt="2024-12-17T16:26:00.738" v="45" actId="2711"/>
          <ac:spMkLst>
            <pc:docMk/>
            <pc:sldMk cId="3921919214" sldId="2815"/>
            <ac:spMk id="9" creationId="{C2582AC3-B5C6-ADF1-C3E9-505B9FD4CD50}"/>
          </ac:spMkLst>
        </pc:spChg>
        <pc:spChg chg="mod">
          <ac:chgData name="Muzammil Jethwa" userId="37eb5f3b-a2f4-41a4-977a-3e1edc785cad" providerId="ADAL" clId="{BC57A9C3-6607-4D44-8BF6-B9982AD2187B}" dt="2024-12-17T16:26:00.738" v="45" actId="2711"/>
          <ac:spMkLst>
            <pc:docMk/>
            <pc:sldMk cId="3921919214" sldId="2815"/>
            <ac:spMk id="10" creationId="{2E7585C1-E378-C270-21CA-70434924355F}"/>
          </ac:spMkLst>
        </pc:spChg>
        <pc:graphicFrameChg chg="mod">
          <ac:chgData name="Muzammil Jethwa" userId="37eb5f3b-a2f4-41a4-977a-3e1edc785cad" providerId="ADAL" clId="{BC57A9C3-6607-4D44-8BF6-B9982AD2187B}" dt="2024-12-17T16:26:29.892" v="50" actId="2711"/>
          <ac:graphicFrameMkLst>
            <pc:docMk/>
            <pc:sldMk cId="3921919214" sldId="2815"/>
            <ac:graphicFrameMk id="8" creationId="{E284B7A1-84F3-880E-FE63-6EB1228F6656}"/>
          </ac:graphicFrameMkLst>
        </pc:graphicFrameChg>
      </pc:sldChg>
      <pc:sldChg chg="modSp">
        <pc:chgData name="Muzammil Jethwa" userId="37eb5f3b-a2f4-41a4-977a-3e1edc785cad" providerId="ADAL" clId="{BC57A9C3-6607-4D44-8BF6-B9982AD2187B}" dt="2024-12-13T13:58:30.262" v="2"/>
        <pc:sldMkLst>
          <pc:docMk/>
          <pc:sldMk cId="1601729611" sldId="2816"/>
        </pc:sldMkLst>
        <pc:spChg chg="mod">
          <ac:chgData name="Muzammil Jethwa" userId="37eb5f3b-a2f4-41a4-977a-3e1edc785cad" providerId="ADAL" clId="{BC57A9C3-6607-4D44-8BF6-B9982AD2187B}" dt="2024-12-13T13:58:30.262" v="2"/>
          <ac:spMkLst>
            <pc:docMk/>
            <pc:sldMk cId="1601729611" sldId="2816"/>
            <ac:spMk id="4" creationId="{EA4D3EAA-1934-1C6F-CF6B-F3CC3036BFD6}"/>
          </ac:spMkLst>
        </pc:spChg>
      </pc:sldChg>
      <pc:sldChg chg="modSp">
        <pc:chgData name="Muzammil Jethwa" userId="37eb5f3b-a2f4-41a4-977a-3e1edc785cad" providerId="ADAL" clId="{BC57A9C3-6607-4D44-8BF6-B9982AD2187B}" dt="2024-12-13T13:58:30.262" v="2"/>
        <pc:sldMkLst>
          <pc:docMk/>
          <pc:sldMk cId="1113209893" sldId="2817"/>
        </pc:sldMkLst>
        <pc:spChg chg="mod">
          <ac:chgData name="Muzammil Jethwa" userId="37eb5f3b-a2f4-41a4-977a-3e1edc785cad" providerId="ADAL" clId="{BC57A9C3-6607-4D44-8BF6-B9982AD2187B}" dt="2024-12-13T13:58:30.262" v="2"/>
          <ac:spMkLst>
            <pc:docMk/>
            <pc:sldMk cId="1113209893" sldId="2817"/>
            <ac:spMk id="2" creationId="{DE81AC27-7EDE-9D5D-8C9E-738A2AF4DBE8}"/>
          </ac:spMkLst>
        </pc:spChg>
        <pc:spChg chg="mod">
          <ac:chgData name="Muzammil Jethwa" userId="37eb5f3b-a2f4-41a4-977a-3e1edc785cad" providerId="ADAL" clId="{BC57A9C3-6607-4D44-8BF6-B9982AD2187B}" dt="2024-12-13T13:58:30.262" v="2"/>
          <ac:spMkLst>
            <pc:docMk/>
            <pc:sldMk cId="1113209893" sldId="2817"/>
            <ac:spMk id="4" creationId="{09926E15-F7E3-1776-A66A-8C41686FEE72}"/>
          </ac:spMkLst>
        </pc:spChg>
      </pc:sldChg>
      <pc:sldChg chg="modSp">
        <pc:chgData name="Muzammil Jethwa" userId="37eb5f3b-a2f4-41a4-977a-3e1edc785cad" providerId="ADAL" clId="{BC57A9C3-6607-4D44-8BF6-B9982AD2187B}" dt="2024-12-13T13:58:30.262" v="2"/>
        <pc:sldMkLst>
          <pc:docMk/>
          <pc:sldMk cId="1632328562" sldId="2823"/>
        </pc:sldMkLst>
        <pc:spChg chg="mod">
          <ac:chgData name="Muzammil Jethwa" userId="37eb5f3b-a2f4-41a4-977a-3e1edc785cad" providerId="ADAL" clId="{BC57A9C3-6607-4D44-8BF6-B9982AD2187B}" dt="2024-12-13T13:58:30.262" v="2"/>
          <ac:spMkLst>
            <pc:docMk/>
            <pc:sldMk cId="1632328562" sldId="2823"/>
            <ac:spMk id="2" creationId="{623F5A75-A07E-3B8B-37F9-A9F2FDEC3AAC}"/>
          </ac:spMkLst>
        </pc:spChg>
      </pc:sldChg>
      <pc:sldChg chg="modSp">
        <pc:chgData name="Muzammil Jethwa" userId="37eb5f3b-a2f4-41a4-977a-3e1edc785cad" providerId="ADAL" clId="{BC57A9C3-6607-4D44-8BF6-B9982AD2187B}" dt="2024-12-13T13:58:30.262" v="2"/>
        <pc:sldMkLst>
          <pc:docMk/>
          <pc:sldMk cId="2486258571" sldId="2824"/>
        </pc:sldMkLst>
        <pc:spChg chg="mod">
          <ac:chgData name="Muzammil Jethwa" userId="37eb5f3b-a2f4-41a4-977a-3e1edc785cad" providerId="ADAL" clId="{BC57A9C3-6607-4D44-8BF6-B9982AD2187B}" dt="2024-12-13T13:58:30.262" v="2"/>
          <ac:spMkLst>
            <pc:docMk/>
            <pc:sldMk cId="2486258571" sldId="2824"/>
            <ac:spMk id="2" creationId="{623F5A75-A07E-3B8B-37F9-A9F2FDEC3AAC}"/>
          </ac:spMkLst>
        </pc:spChg>
      </pc:sldChg>
      <pc:sldChg chg="add del">
        <pc:chgData name="Muzammil Jethwa" userId="37eb5f3b-a2f4-41a4-977a-3e1edc785cad" providerId="ADAL" clId="{BC57A9C3-6607-4D44-8BF6-B9982AD2187B}" dt="2024-12-16T14:13:12.014" v="7" actId="2696"/>
        <pc:sldMkLst>
          <pc:docMk/>
          <pc:sldMk cId="2510084771" sldId="2825"/>
        </pc:sldMkLst>
      </pc:sldChg>
      <pc:sldMasterChg chg="modSldLayout sldLayoutOrd">
        <pc:chgData name="Muzammil Jethwa" userId="37eb5f3b-a2f4-41a4-977a-3e1edc785cad" providerId="ADAL" clId="{BC57A9C3-6607-4D44-8BF6-B9982AD2187B}" dt="2024-12-13T13:57:11.090" v="1" actId="20578"/>
        <pc:sldMasterMkLst>
          <pc:docMk/>
          <pc:sldMasterMk cId="3673399738" sldId="2147483648"/>
        </pc:sldMasterMkLst>
        <pc:sldLayoutChg chg="ord">
          <pc:chgData name="Muzammil Jethwa" userId="37eb5f3b-a2f4-41a4-977a-3e1edc785cad" providerId="ADAL" clId="{BC57A9C3-6607-4D44-8BF6-B9982AD2187B}" dt="2024-12-13T13:57:11.090" v="1" actId="20578"/>
          <pc:sldLayoutMkLst>
            <pc:docMk/>
            <pc:sldMasterMk cId="3673399738" sldId="2147483648"/>
            <pc:sldLayoutMk cId="2910226280" sldId="2147483682"/>
          </pc:sldLayoutMkLst>
        </pc:sldLayoutChg>
      </pc:sldMasterChg>
      <pc:sldMasterChg chg="setBg delSldLayout modSldLayout">
        <pc:chgData name="Muzammil Jethwa" userId="37eb5f3b-a2f4-41a4-977a-3e1edc785cad" providerId="ADAL" clId="{BC57A9C3-6607-4D44-8BF6-B9982AD2187B}" dt="2024-12-17T16:25:20.105" v="41" actId="2696"/>
        <pc:sldMasterMkLst>
          <pc:docMk/>
          <pc:sldMasterMk cId="1617966529" sldId="2147483686"/>
        </pc:sldMasterMkLst>
        <pc:sldLayoutChg chg="setBg">
          <pc:chgData name="Muzammil Jethwa" userId="37eb5f3b-a2f4-41a4-977a-3e1edc785cad" providerId="ADAL" clId="{BC57A9C3-6607-4D44-8BF6-B9982AD2187B}" dt="2024-12-17T14:55:33.274" v="17"/>
          <pc:sldLayoutMkLst>
            <pc:docMk/>
            <pc:sldMasterMk cId="1617966529" sldId="2147483686"/>
            <pc:sldLayoutMk cId="2154595752" sldId="2147483672"/>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632024916" sldId="2147483677"/>
          </pc:sldLayoutMkLst>
        </pc:sldLayoutChg>
        <pc:sldLayoutChg chg="modSp mod setBg">
          <pc:chgData name="Muzammil Jethwa" userId="37eb5f3b-a2f4-41a4-977a-3e1edc785cad" providerId="ADAL" clId="{BC57A9C3-6607-4D44-8BF6-B9982AD2187B}" dt="2024-12-17T14:55:33.274" v="17"/>
          <pc:sldLayoutMkLst>
            <pc:docMk/>
            <pc:sldMasterMk cId="1617966529" sldId="2147483686"/>
            <pc:sldLayoutMk cId="3510024750" sldId="2147483678"/>
          </pc:sldLayoutMkLst>
          <pc:spChg chg="mod">
            <ac:chgData name="Muzammil Jethwa" userId="37eb5f3b-a2f4-41a4-977a-3e1edc785cad" providerId="ADAL" clId="{BC57A9C3-6607-4D44-8BF6-B9982AD2187B}" dt="2024-12-17T14:51:55.990" v="11" actId="14100"/>
            <ac:spMkLst>
              <pc:docMk/>
              <pc:sldMasterMk cId="1617966529" sldId="2147483686"/>
              <pc:sldLayoutMk cId="3510024750" sldId="2147483678"/>
              <ac:spMk id="7" creationId="{FBEC959F-65D8-2993-74B1-3B17B2F79D92}"/>
            </ac:spMkLst>
          </pc:spChg>
          <pc:spChg chg="mod">
            <ac:chgData name="Muzammil Jethwa" userId="37eb5f3b-a2f4-41a4-977a-3e1edc785cad" providerId="ADAL" clId="{BC57A9C3-6607-4D44-8BF6-B9982AD2187B}" dt="2024-12-17T14:51:55.990" v="11" actId="14100"/>
            <ac:spMkLst>
              <pc:docMk/>
              <pc:sldMasterMk cId="1617966529" sldId="2147483686"/>
              <pc:sldLayoutMk cId="3510024750" sldId="2147483678"/>
              <ac:spMk id="9" creationId="{7D06F6F3-F2E5-5D7B-2528-149EA4B7A4A1}"/>
            </ac:spMkLst>
          </pc:spChg>
        </pc:sldLayoutChg>
        <pc:sldLayoutChg chg="setBg">
          <pc:chgData name="Muzammil Jethwa" userId="37eb5f3b-a2f4-41a4-977a-3e1edc785cad" providerId="ADAL" clId="{BC57A9C3-6607-4D44-8BF6-B9982AD2187B}" dt="2024-12-17T14:55:33.274" v="17"/>
          <pc:sldLayoutMkLst>
            <pc:docMk/>
            <pc:sldMasterMk cId="1617966529" sldId="2147483686"/>
            <pc:sldLayoutMk cId="560998376" sldId="2147483679"/>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2227419141" sldId="2147483680"/>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1582755487" sldId="2147483681"/>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783208469" sldId="2147483687"/>
          </pc:sldLayoutMkLst>
        </pc:sldLayoutChg>
        <pc:sldLayoutChg chg="modSp mod setBg">
          <pc:chgData name="Muzammil Jethwa" userId="37eb5f3b-a2f4-41a4-977a-3e1edc785cad" providerId="ADAL" clId="{BC57A9C3-6607-4D44-8BF6-B9982AD2187B}" dt="2024-12-17T14:55:33.274" v="17"/>
          <pc:sldLayoutMkLst>
            <pc:docMk/>
            <pc:sldMasterMk cId="1617966529" sldId="2147483686"/>
            <pc:sldLayoutMk cId="2220541936" sldId="2147483688"/>
          </pc:sldLayoutMkLst>
          <pc:spChg chg="mod">
            <ac:chgData name="Muzammil Jethwa" userId="37eb5f3b-a2f4-41a4-977a-3e1edc785cad" providerId="ADAL" clId="{BC57A9C3-6607-4D44-8BF6-B9982AD2187B}" dt="2024-12-13T14:07:23.035" v="5" actId="1076"/>
            <ac:spMkLst>
              <pc:docMk/>
              <pc:sldMasterMk cId="1617966529" sldId="2147483686"/>
              <pc:sldLayoutMk cId="2220541936" sldId="2147483688"/>
              <ac:spMk id="7" creationId="{09B09044-6C55-D8E8-3335-ACDEBD501B37}"/>
            </ac:spMkLst>
          </pc:spChg>
          <pc:spChg chg="mod">
            <ac:chgData name="Muzammil Jethwa" userId="37eb5f3b-a2f4-41a4-977a-3e1edc785cad" providerId="ADAL" clId="{BC57A9C3-6607-4D44-8BF6-B9982AD2187B}" dt="2024-12-13T14:07:20.332" v="4" actId="1076"/>
            <ac:spMkLst>
              <pc:docMk/>
              <pc:sldMasterMk cId="1617966529" sldId="2147483686"/>
              <pc:sldLayoutMk cId="2220541936" sldId="2147483688"/>
              <ac:spMk id="8" creationId="{03A2E22A-2367-C786-5614-6C9972FFE4C2}"/>
            </ac:spMkLst>
          </pc:spChg>
        </pc:sldLayoutChg>
        <pc:sldLayoutChg chg="setBg">
          <pc:chgData name="Muzammil Jethwa" userId="37eb5f3b-a2f4-41a4-977a-3e1edc785cad" providerId="ADAL" clId="{BC57A9C3-6607-4D44-8BF6-B9982AD2187B}" dt="2024-12-17T14:55:33.274" v="17"/>
          <pc:sldLayoutMkLst>
            <pc:docMk/>
            <pc:sldMasterMk cId="1617966529" sldId="2147483686"/>
            <pc:sldLayoutMk cId="2341837404" sldId="2147483689"/>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2151227475" sldId="2147483690"/>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2158817628" sldId="2147483691"/>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1547893113" sldId="2147483692"/>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3702507167" sldId="2147483693"/>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740879671" sldId="2147483694"/>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3090611151" sldId="2147483695"/>
          </pc:sldLayoutMkLst>
        </pc:sldLayoutChg>
        <pc:sldLayoutChg chg="setBg">
          <pc:chgData name="Muzammil Jethwa" userId="37eb5f3b-a2f4-41a4-977a-3e1edc785cad" providerId="ADAL" clId="{BC57A9C3-6607-4D44-8BF6-B9982AD2187B}" dt="2024-12-17T14:55:33.274" v="17"/>
          <pc:sldLayoutMkLst>
            <pc:docMk/>
            <pc:sldMasterMk cId="1617966529" sldId="2147483686"/>
            <pc:sldLayoutMk cId="3592588898" sldId="2147483696"/>
          </pc:sldLayoutMkLst>
        </pc:sldLayoutChg>
        <pc:sldLayoutChg chg="addSp delSp modSp del mod setBg">
          <pc:chgData name="Muzammil Jethwa" userId="37eb5f3b-a2f4-41a4-977a-3e1edc785cad" providerId="ADAL" clId="{BC57A9C3-6607-4D44-8BF6-B9982AD2187B}" dt="2024-12-17T16:25:20.105" v="41" actId="2696"/>
          <pc:sldLayoutMkLst>
            <pc:docMk/>
            <pc:sldMasterMk cId="1617966529" sldId="2147483686"/>
            <pc:sldLayoutMk cId="3432932520" sldId="2147483697"/>
          </pc:sldLayoutMkLst>
          <pc:spChg chg="mod">
            <ac:chgData name="Muzammil Jethwa" userId="37eb5f3b-a2f4-41a4-977a-3e1edc785cad" providerId="ADAL" clId="{BC57A9C3-6607-4D44-8BF6-B9982AD2187B}" dt="2024-12-17T16:24:16.915" v="36" actId="1076"/>
            <ac:spMkLst>
              <pc:docMk/>
              <pc:sldMasterMk cId="1617966529" sldId="2147483686"/>
              <pc:sldLayoutMk cId="3432932520" sldId="2147483697"/>
              <ac:spMk id="23" creationId="{D7B9EF4C-CD09-0E08-9710-A0CF04F7823C}"/>
            </ac:spMkLst>
          </pc:spChg>
          <pc:picChg chg="add del mod">
            <ac:chgData name="Muzammil Jethwa" userId="37eb5f3b-a2f4-41a4-977a-3e1edc785cad" providerId="ADAL" clId="{BC57A9C3-6607-4D44-8BF6-B9982AD2187B}" dt="2024-12-17T16:24:22.451" v="40" actId="1076"/>
            <ac:picMkLst>
              <pc:docMk/>
              <pc:sldMasterMk cId="1617966529" sldId="2147483686"/>
              <pc:sldLayoutMk cId="3432932520" sldId="2147483697"/>
              <ac:picMk id="4" creationId="{7F8D485A-64B8-91A2-5442-66303D24959E}"/>
            </ac:picMkLst>
          </pc:picChg>
        </pc:sldLayoutChg>
      </pc:sldMasterChg>
    </pc:docChg>
  </pc:docChgLst>
  <pc:docChgLst>
    <pc:chgData name="Muzammil Jethwa" userId="37eb5f3b-a2f4-41a4-977a-3e1edc785cad" providerId="ADAL" clId="{E3CFF228-427A-4CCC-9A33-C08003F43F16}"/>
    <pc:docChg chg="undo custSel addSld delSld modSld modMainMaster">
      <pc:chgData name="Muzammil Jethwa" userId="37eb5f3b-a2f4-41a4-977a-3e1edc785cad" providerId="ADAL" clId="{E3CFF228-427A-4CCC-9A33-C08003F43F16}" dt="2024-12-04T11:59:38.825" v="191" actId="255"/>
      <pc:docMkLst>
        <pc:docMk/>
      </pc:docMkLst>
      <pc:sldChg chg="modSp new del mod">
        <pc:chgData name="Muzammil Jethwa" userId="37eb5f3b-a2f4-41a4-977a-3e1edc785cad" providerId="ADAL" clId="{E3CFF228-427A-4CCC-9A33-C08003F43F16}" dt="2024-12-03T17:21:55.957" v="175" actId="2696"/>
        <pc:sldMkLst>
          <pc:docMk/>
          <pc:sldMk cId="2094615635" sldId="256"/>
        </pc:sldMkLst>
        <pc:spChg chg="mod ord">
          <ac:chgData name="Muzammil Jethwa" userId="37eb5f3b-a2f4-41a4-977a-3e1edc785cad" providerId="ADAL" clId="{E3CFF228-427A-4CCC-9A33-C08003F43F16}" dt="2024-11-28T18:13:38.220" v="151" actId="13244"/>
          <ac:spMkLst>
            <pc:docMk/>
            <pc:sldMk cId="2094615635" sldId="256"/>
            <ac:spMk id="2" creationId="{35925697-DC39-AEB0-BB4B-489E5EDF459E}"/>
          </ac:spMkLst>
        </pc:spChg>
        <pc:spChg chg="mod">
          <ac:chgData name="Muzammil Jethwa" userId="37eb5f3b-a2f4-41a4-977a-3e1edc785cad" providerId="ADAL" clId="{E3CFF228-427A-4CCC-9A33-C08003F43F16}" dt="2024-11-28T16:15:33.767" v="141" actId="962"/>
          <ac:spMkLst>
            <pc:docMk/>
            <pc:sldMk cId="2094615635" sldId="256"/>
            <ac:spMk id="3" creationId="{1066AD27-A903-EC75-538F-7445FDB63600}"/>
          </ac:spMkLst>
        </pc:spChg>
      </pc:sldChg>
      <pc:sldChg chg="new del">
        <pc:chgData name="Muzammil Jethwa" userId="37eb5f3b-a2f4-41a4-977a-3e1edc785cad" providerId="ADAL" clId="{E3CFF228-427A-4CCC-9A33-C08003F43F16}" dt="2024-11-28T16:14:31.922" v="136" actId="2696"/>
        <pc:sldMkLst>
          <pc:docMk/>
          <pc:sldMk cId="3746161974" sldId="256"/>
        </pc:sldMkLst>
      </pc:sldChg>
      <pc:sldChg chg="modSp del mod">
        <pc:chgData name="Muzammil Jethwa" userId="37eb5f3b-a2f4-41a4-977a-3e1edc785cad" providerId="ADAL" clId="{E3CFF228-427A-4CCC-9A33-C08003F43F16}" dt="2024-11-28T16:14:17.206" v="134" actId="2696"/>
        <pc:sldMkLst>
          <pc:docMk/>
          <pc:sldMk cId="1038519040" sldId="257"/>
        </pc:sldMkLst>
        <pc:spChg chg="mod">
          <ac:chgData name="Muzammil Jethwa" userId="37eb5f3b-a2f4-41a4-977a-3e1edc785cad" providerId="ADAL" clId="{E3CFF228-427A-4CCC-9A33-C08003F43F16}" dt="2024-11-28T15:55:13.175" v="63" actId="14100"/>
          <ac:spMkLst>
            <pc:docMk/>
            <pc:sldMk cId="1038519040" sldId="257"/>
            <ac:spMk id="2" creationId="{1BDF61D3-2185-7CDB-22AB-58321A8D1BA3}"/>
          </ac:spMkLst>
        </pc:spChg>
        <pc:spChg chg="mod">
          <ac:chgData name="Muzammil Jethwa" userId="37eb5f3b-a2f4-41a4-977a-3e1edc785cad" providerId="ADAL" clId="{E3CFF228-427A-4CCC-9A33-C08003F43F16}" dt="2024-11-28T16:02:11.078" v="88" actId="27636"/>
          <ac:spMkLst>
            <pc:docMk/>
            <pc:sldMk cId="1038519040" sldId="257"/>
            <ac:spMk id="3" creationId="{67DCDEF3-FA01-8365-395D-DE7E61E671D8}"/>
          </ac:spMkLst>
        </pc:spChg>
      </pc:sldChg>
      <pc:sldChg chg="modSp new del mod">
        <pc:chgData name="Muzammil Jethwa" userId="37eb5f3b-a2f4-41a4-977a-3e1edc785cad" providerId="ADAL" clId="{E3CFF228-427A-4CCC-9A33-C08003F43F16}" dt="2024-12-03T17:22:02.085" v="178" actId="2696"/>
        <pc:sldMkLst>
          <pc:docMk/>
          <pc:sldMk cId="3856140639" sldId="257"/>
        </pc:sldMkLst>
        <pc:spChg chg="mod ord">
          <ac:chgData name="Muzammil Jethwa" userId="37eb5f3b-a2f4-41a4-977a-3e1edc785cad" providerId="ADAL" clId="{E3CFF228-427A-4CCC-9A33-C08003F43F16}" dt="2024-11-28T18:13:33.737" v="150" actId="13244"/>
          <ac:spMkLst>
            <pc:docMk/>
            <pc:sldMk cId="3856140639" sldId="257"/>
            <ac:spMk id="2" creationId="{36D49B48-1917-D10B-C5A0-1EDA7BC3BBEA}"/>
          </ac:spMkLst>
        </pc:spChg>
        <pc:spChg chg="mod">
          <ac:chgData name="Muzammil Jethwa" userId="37eb5f3b-a2f4-41a4-977a-3e1edc785cad" providerId="ADAL" clId="{E3CFF228-427A-4CCC-9A33-C08003F43F16}" dt="2024-11-28T16:16:02.219" v="143" actId="962"/>
          <ac:spMkLst>
            <pc:docMk/>
            <pc:sldMk cId="3856140639" sldId="257"/>
            <ac:spMk id="3" creationId="{8150A267-F6F0-A16A-3C3E-D38F83668685}"/>
          </ac:spMkLst>
        </pc:spChg>
      </pc:sldChg>
      <pc:sldChg chg="modSp new del mod">
        <pc:chgData name="Muzammil Jethwa" userId="37eb5f3b-a2f4-41a4-977a-3e1edc785cad" providerId="ADAL" clId="{E3CFF228-427A-4CCC-9A33-C08003F43F16}" dt="2024-12-03T17:21:58.175" v="176" actId="2696"/>
        <pc:sldMkLst>
          <pc:docMk/>
          <pc:sldMk cId="120718973" sldId="258"/>
        </pc:sldMkLst>
        <pc:spChg chg="mod ord">
          <ac:chgData name="Muzammil Jethwa" userId="37eb5f3b-a2f4-41a4-977a-3e1edc785cad" providerId="ADAL" clId="{E3CFF228-427A-4CCC-9A33-C08003F43F16}" dt="2024-11-28T18:13:30.016" v="149" actId="13244"/>
          <ac:spMkLst>
            <pc:docMk/>
            <pc:sldMk cId="120718973" sldId="258"/>
            <ac:spMk id="2" creationId="{63F8AD6B-940B-BC9F-A58A-B1E9A30A0351}"/>
          </ac:spMkLst>
        </pc:spChg>
        <pc:spChg chg="mod">
          <ac:chgData name="Muzammil Jethwa" userId="37eb5f3b-a2f4-41a4-977a-3e1edc785cad" providerId="ADAL" clId="{E3CFF228-427A-4CCC-9A33-C08003F43F16}" dt="2024-11-28T16:16:22.834" v="145" actId="962"/>
          <ac:spMkLst>
            <pc:docMk/>
            <pc:sldMk cId="120718973" sldId="258"/>
            <ac:spMk id="3" creationId="{2769DC7C-89DA-6EA5-BCF6-4CD934A3399E}"/>
          </ac:spMkLst>
        </pc:spChg>
      </pc:sldChg>
      <pc:sldChg chg="modSp new del mod">
        <pc:chgData name="Muzammil Jethwa" userId="37eb5f3b-a2f4-41a4-977a-3e1edc785cad" providerId="ADAL" clId="{E3CFF228-427A-4CCC-9A33-C08003F43F16}" dt="2024-11-28T12:10:04.061" v="62" actId="2696"/>
        <pc:sldMkLst>
          <pc:docMk/>
          <pc:sldMk cId="3408712584" sldId="258"/>
        </pc:sldMkLst>
        <pc:spChg chg="mod">
          <ac:chgData name="Muzammil Jethwa" userId="37eb5f3b-a2f4-41a4-977a-3e1edc785cad" providerId="ADAL" clId="{E3CFF228-427A-4CCC-9A33-C08003F43F16}" dt="2024-11-28T11:40:19.511" v="61" actId="1076"/>
          <ac:spMkLst>
            <pc:docMk/>
            <pc:sldMk cId="3408712584" sldId="258"/>
            <ac:spMk id="2" creationId="{3687D994-A8A2-D37F-76D0-72B8880C71A7}"/>
          </ac:spMkLst>
        </pc:spChg>
      </pc:sldChg>
      <pc:sldChg chg="new del">
        <pc:chgData name="Muzammil Jethwa" userId="37eb5f3b-a2f4-41a4-977a-3e1edc785cad" providerId="ADAL" clId="{E3CFF228-427A-4CCC-9A33-C08003F43F16}" dt="2024-11-28T16:12:39.046" v="133" actId="2696"/>
        <pc:sldMkLst>
          <pc:docMk/>
          <pc:sldMk cId="4120886296" sldId="258"/>
        </pc:sldMkLst>
      </pc:sldChg>
      <pc:sldChg chg="modSp new del">
        <pc:chgData name="Muzammil Jethwa" userId="37eb5f3b-a2f4-41a4-977a-3e1edc785cad" providerId="ADAL" clId="{E3CFF228-427A-4CCC-9A33-C08003F43F16}" dt="2024-12-03T17:21:51.665" v="173" actId="2696"/>
        <pc:sldMkLst>
          <pc:docMk/>
          <pc:sldMk cId="3131594396" sldId="259"/>
        </pc:sldMkLst>
        <pc:spChg chg="mod">
          <ac:chgData name="Muzammil Jethwa" userId="37eb5f3b-a2f4-41a4-977a-3e1edc785cad" providerId="ADAL" clId="{E3CFF228-427A-4CCC-9A33-C08003F43F16}" dt="2024-11-28T16:16:51.425" v="147" actId="962"/>
          <ac:spMkLst>
            <pc:docMk/>
            <pc:sldMk cId="3131594396" sldId="259"/>
            <ac:spMk id="2" creationId="{80274AD7-8262-D2D6-A0CC-62C964F10151}"/>
          </ac:spMkLst>
        </pc:spChg>
        <pc:spChg chg="mod">
          <ac:chgData name="Muzammil Jethwa" userId="37eb5f3b-a2f4-41a4-977a-3e1edc785cad" providerId="ADAL" clId="{E3CFF228-427A-4CCC-9A33-C08003F43F16}" dt="2024-11-28T16:17:00.954" v="148" actId="962"/>
          <ac:spMkLst>
            <pc:docMk/>
            <pc:sldMk cId="3131594396" sldId="259"/>
            <ac:spMk id="3" creationId="{4EE25F35-BB17-BEFA-FC61-7400C482A335}"/>
          </ac:spMkLst>
        </pc:spChg>
      </pc:sldChg>
      <pc:sldChg chg="modSp del mod">
        <pc:chgData name="Muzammil Jethwa" userId="37eb5f3b-a2f4-41a4-977a-3e1edc785cad" providerId="ADAL" clId="{E3CFF228-427A-4CCC-9A33-C08003F43F16}" dt="2024-12-03T17:22:00.229" v="177" actId="2696"/>
        <pc:sldMkLst>
          <pc:docMk/>
          <pc:sldMk cId="2252458044" sldId="260"/>
        </pc:sldMkLst>
        <pc:spChg chg="mod ord">
          <ac:chgData name="Muzammil Jethwa" userId="37eb5f3b-a2f4-41a4-977a-3e1edc785cad" providerId="ADAL" clId="{E3CFF228-427A-4CCC-9A33-C08003F43F16}" dt="2024-11-28T18:14:15.131" v="155" actId="1076"/>
          <ac:spMkLst>
            <pc:docMk/>
            <pc:sldMk cId="2252458044" sldId="260"/>
            <ac:spMk id="2" creationId="{7B51406E-FE69-E47B-AF03-9C00D22F6C43}"/>
          </ac:spMkLst>
        </pc:spChg>
        <pc:spChg chg="ord">
          <ac:chgData name="Muzammil Jethwa" userId="37eb5f3b-a2f4-41a4-977a-3e1edc785cad" providerId="ADAL" clId="{E3CFF228-427A-4CCC-9A33-C08003F43F16}" dt="2024-11-28T18:13:58.252" v="152" actId="13244"/>
          <ac:spMkLst>
            <pc:docMk/>
            <pc:sldMk cId="2252458044" sldId="260"/>
            <ac:spMk id="3" creationId="{5F244276-F387-6E0C-FBD5-67BD693FEFBC}"/>
          </ac:spMkLst>
        </pc:spChg>
        <pc:spChg chg="mod">
          <ac:chgData name="Muzammil Jethwa" userId="37eb5f3b-a2f4-41a4-977a-3e1edc785cad" providerId="ADAL" clId="{E3CFF228-427A-4CCC-9A33-C08003F43F16}" dt="2024-11-28T18:14:10.987" v="154" actId="1076"/>
          <ac:spMkLst>
            <pc:docMk/>
            <pc:sldMk cId="2252458044" sldId="260"/>
            <ac:spMk id="4" creationId="{ECFC952C-4805-4058-8631-A9E59DD20916}"/>
          </ac:spMkLst>
        </pc:spChg>
      </pc:sldChg>
      <pc:sldChg chg="del">
        <pc:chgData name="Muzammil Jethwa" userId="37eb5f3b-a2f4-41a4-977a-3e1edc785cad" providerId="ADAL" clId="{E3CFF228-427A-4CCC-9A33-C08003F43F16}" dt="2024-12-03T17:21:53.631" v="174" actId="2696"/>
        <pc:sldMkLst>
          <pc:docMk/>
          <pc:sldMk cId="1103384113" sldId="261"/>
        </pc:sldMkLst>
      </pc:sldChg>
      <pc:sldMasterChg chg="modSldLayout sldLayoutOrd">
        <pc:chgData name="Muzammil Jethwa" userId="37eb5f3b-a2f4-41a4-977a-3e1edc785cad" providerId="ADAL" clId="{E3CFF228-427A-4CCC-9A33-C08003F43F16}" dt="2024-12-04T11:59:38.825" v="191" actId="255"/>
        <pc:sldMasterMkLst>
          <pc:docMk/>
          <pc:sldMasterMk cId="3673399738" sldId="2147483648"/>
        </pc:sldMasterMkLst>
        <pc:sldLayoutChg chg="modSp mod">
          <pc:chgData name="Muzammil Jethwa" userId="37eb5f3b-a2f4-41a4-977a-3e1edc785cad" providerId="ADAL" clId="{E3CFF228-427A-4CCC-9A33-C08003F43F16}" dt="2024-11-28T10:55:47.092" v="58" actId="14100"/>
          <pc:sldLayoutMkLst>
            <pc:docMk/>
            <pc:sldMasterMk cId="3673399738" sldId="2147483648"/>
            <pc:sldLayoutMk cId="2309979173" sldId="2147483649"/>
          </pc:sldLayoutMkLst>
          <pc:spChg chg="mod">
            <ac:chgData name="Muzammil Jethwa" userId="37eb5f3b-a2f4-41a4-977a-3e1edc785cad" providerId="ADAL" clId="{E3CFF228-427A-4CCC-9A33-C08003F43F16}" dt="2024-11-28T10:55:47.092" v="58" actId="14100"/>
            <ac:spMkLst>
              <pc:docMk/>
              <pc:sldMasterMk cId="3673399738" sldId="2147483648"/>
              <pc:sldLayoutMk cId="2309979173" sldId="2147483649"/>
              <ac:spMk id="8" creationId="{21998BD3-B108-1BA3-E520-C6BD790325B6}"/>
            </ac:spMkLst>
          </pc:spChg>
          <pc:spChg chg="mod">
            <ac:chgData name="Muzammil Jethwa" userId="37eb5f3b-a2f4-41a4-977a-3e1edc785cad" providerId="ADAL" clId="{E3CFF228-427A-4CCC-9A33-C08003F43F16}" dt="2024-11-28T10:55:35.958" v="56" actId="1076"/>
            <ac:spMkLst>
              <pc:docMk/>
              <pc:sldMasterMk cId="3673399738" sldId="2147483648"/>
              <pc:sldLayoutMk cId="2309979173" sldId="2147483649"/>
              <ac:spMk id="12" creationId="{6D3E343F-F22B-40F3-0A8B-DC2C63CBD72B}"/>
            </ac:spMkLst>
          </pc:spChg>
        </pc:sldLayoutChg>
        <pc:sldLayoutChg chg="modSp mod">
          <pc:chgData name="Muzammil Jethwa" userId="37eb5f3b-a2f4-41a4-977a-3e1edc785cad" providerId="ADAL" clId="{E3CFF228-427A-4CCC-9A33-C08003F43F16}" dt="2024-11-28T16:10:03.792" v="125" actId="962"/>
          <pc:sldLayoutMkLst>
            <pc:docMk/>
            <pc:sldMasterMk cId="1617966529" sldId="2147483686"/>
            <pc:sldLayoutMk cId="2154595752" sldId="2147483672"/>
          </pc:sldLayoutMkLst>
          <pc:spChg chg="mod">
            <ac:chgData name="Muzammil Jethwa" userId="37eb5f3b-a2f4-41a4-977a-3e1edc785cad" providerId="ADAL" clId="{E3CFF228-427A-4CCC-9A33-C08003F43F16}" dt="2024-11-28T16:02:15.170" v="89" actId="255"/>
            <ac:spMkLst>
              <pc:docMk/>
              <pc:sldMasterMk cId="1617966529" sldId="2147483686"/>
              <pc:sldLayoutMk cId="2154595752" sldId="2147483672"/>
              <ac:spMk id="13" creationId="{8D82BB8F-4759-4AEB-5084-E98C4C0EB906}"/>
            </ac:spMkLst>
          </pc:spChg>
          <pc:spChg chg="mod">
            <ac:chgData name="Muzammil Jethwa" userId="37eb5f3b-a2f4-41a4-977a-3e1edc785cad" providerId="ADAL" clId="{E3CFF228-427A-4CCC-9A33-C08003F43F16}" dt="2024-11-28T16:10:03.792" v="125" actId="962"/>
            <ac:spMkLst>
              <pc:docMk/>
              <pc:sldMasterMk cId="1617966529" sldId="2147483686"/>
              <pc:sldLayoutMk cId="2154595752" sldId="2147483672"/>
              <ac:spMk id="14" creationId="{5EFD834C-EC0E-A5EC-7BD4-D2C638F12EDA}"/>
            </ac:spMkLst>
          </pc:spChg>
        </pc:sldLayoutChg>
        <pc:sldLayoutChg chg="addSp delSp modSp mod">
          <pc:chgData name="Muzammil Jethwa" userId="37eb5f3b-a2f4-41a4-977a-3e1edc785cad" providerId="ADAL" clId="{E3CFF228-427A-4CCC-9A33-C08003F43F16}" dt="2024-11-28T16:03:12.875" v="93" actId="14100"/>
          <pc:sldLayoutMkLst>
            <pc:docMk/>
            <pc:sldMasterMk cId="3673399738" sldId="2147483648"/>
            <pc:sldLayoutMk cId="60469589" sldId="2147483673"/>
          </pc:sldLayoutMkLst>
          <pc:spChg chg="mod">
            <ac:chgData name="Muzammil Jethwa" userId="37eb5f3b-a2f4-41a4-977a-3e1edc785cad" providerId="ADAL" clId="{E3CFF228-427A-4CCC-9A33-C08003F43F16}" dt="2024-11-28T16:03:12.875" v="93" actId="14100"/>
            <ac:spMkLst>
              <pc:docMk/>
              <pc:sldMasterMk cId="3673399738" sldId="2147483648"/>
              <pc:sldLayoutMk cId="60469589" sldId="2147483673"/>
              <ac:spMk id="2" creationId="{52683EFD-FCD0-7BEF-2B62-5B2F070038CC}"/>
            </ac:spMkLst>
          </pc:spChg>
          <pc:spChg chg="del">
            <ac:chgData name="Muzammil Jethwa" userId="37eb5f3b-a2f4-41a4-977a-3e1edc785cad" providerId="ADAL" clId="{E3CFF228-427A-4CCC-9A33-C08003F43F16}" dt="2024-11-28T15:56:02.207" v="64" actId="21"/>
            <ac:spMkLst>
              <pc:docMk/>
              <pc:sldMasterMk cId="3673399738" sldId="2147483648"/>
              <pc:sldLayoutMk cId="60469589" sldId="2147483673"/>
              <ac:spMk id="3" creationId="{94895FA1-786F-E903-A3EC-2AE343C02E3E}"/>
            </ac:spMkLst>
          </pc:spChg>
          <pc:spChg chg="del">
            <ac:chgData name="Muzammil Jethwa" userId="37eb5f3b-a2f4-41a4-977a-3e1edc785cad" providerId="ADAL" clId="{E3CFF228-427A-4CCC-9A33-C08003F43F16}" dt="2024-11-28T15:56:05.235" v="65" actId="21"/>
            <ac:spMkLst>
              <pc:docMk/>
              <pc:sldMasterMk cId="3673399738" sldId="2147483648"/>
              <pc:sldLayoutMk cId="60469589" sldId="2147483673"/>
              <ac:spMk id="4" creationId="{4E88E128-29B7-E00D-4FF2-95440D597935}"/>
            </ac:spMkLst>
          </pc:spChg>
          <pc:spChg chg="del">
            <ac:chgData name="Muzammil Jethwa" userId="37eb5f3b-a2f4-41a4-977a-3e1edc785cad" providerId="ADAL" clId="{E3CFF228-427A-4CCC-9A33-C08003F43F16}" dt="2024-11-28T15:56:08.874" v="66" actId="21"/>
            <ac:spMkLst>
              <pc:docMk/>
              <pc:sldMasterMk cId="3673399738" sldId="2147483648"/>
              <pc:sldLayoutMk cId="60469589" sldId="2147483673"/>
              <ac:spMk id="5" creationId="{F7B0C5BD-962A-E00F-7A08-B8FD23B86E1A}"/>
            </ac:spMkLst>
          </pc:spChg>
          <pc:spChg chg="add del">
            <ac:chgData name="Muzammil Jethwa" userId="37eb5f3b-a2f4-41a4-977a-3e1edc785cad" providerId="ADAL" clId="{E3CFF228-427A-4CCC-9A33-C08003F43F16}" dt="2024-11-28T15:56:31.120" v="69" actId="11529"/>
            <ac:spMkLst>
              <pc:docMk/>
              <pc:sldMasterMk cId="3673399738" sldId="2147483648"/>
              <pc:sldLayoutMk cId="60469589" sldId="2147483673"/>
              <ac:spMk id="6" creationId="{04BEB356-5C3A-2428-A99C-8C1C882903D4}"/>
            </ac:spMkLst>
          </pc:spChg>
          <pc:spChg chg="add mod ord">
            <ac:chgData name="Muzammil Jethwa" userId="37eb5f3b-a2f4-41a4-977a-3e1edc785cad" providerId="ADAL" clId="{E3CFF228-427A-4CCC-9A33-C08003F43F16}" dt="2024-11-28T16:00:38.847" v="78" actId="962"/>
            <ac:spMkLst>
              <pc:docMk/>
              <pc:sldMasterMk cId="3673399738" sldId="2147483648"/>
              <pc:sldLayoutMk cId="60469589" sldId="2147483673"/>
              <ac:spMk id="7" creationId="{0EB0FEE2-1A99-0416-7BAA-985CFC7FC5EE}"/>
            </ac:spMkLst>
          </pc:spChg>
        </pc:sldLayoutChg>
        <pc:sldLayoutChg chg="addSp delSp modSp mod ord">
          <pc:chgData name="Muzammil Jethwa" userId="37eb5f3b-a2f4-41a4-977a-3e1edc785cad" providerId="ADAL" clId="{E3CFF228-427A-4CCC-9A33-C08003F43F16}" dt="2024-11-28T16:05:06.353" v="96" actId="478"/>
          <pc:sldLayoutMkLst>
            <pc:docMk/>
            <pc:sldMasterMk cId="3673399738" sldId="2147483648"/>
            <pc:sldLayoutMk cId="3409385310" sldId="2147483674"/>
          </pc:sldLayoutMkLst>
          <pc:spChg chg="del mod">
            <ac:chgData name="Muzammil Jethwa" userId="37eb5f3b-a2f4-41a4-977a-3e1edc785cad" providerId="ADAL" clId="{E3CFF228-427A-4CCC-9A33-C08003F43F16}" dt="2024-11-28T16:05:06.353" v="96" actId="478"/>
            <ac:spMkLst>
              <pc:docMk/>
              <pc:sldMasterMk cId="3673399738" sldId="2147483648"/>
              <pc:sldLayoutMk cId="3409385310" sldId="2147483674"/>
              <ac:spMk id="2" creationId="{C4FAF692-4657-8904-110F-993252FAA624}"/>
            </ac:spMkLst>
          </pc:spChg>
          <pc:spChg chg="del">
            <ac:chgData name="Muzammil Jethwa" userId="37eb5f3b-a2f4-41a4-977a-3e1edc785cad" providerId="ADAL" clId="{E3CFF228-427A-4CCC-9A33-C08003F43F16}" dt="2024-11-28T16:00:57.518" v="79" actId="21"/>
            <ac:spMkLst>
              <pc:docMk/>
              <pc:sldMasterMk cId="3673399738" sldId="2147483648"/>
              <pc:sldLayoutMk cId="3409385310" sldId="2147483674"/>
              <ac:spMk id="3" creationId="{BD917E99-F68C-4EF3-127E-18ECD64294AB}"/>
            </ac:spMkLst>
          </pc:spChg>
          <pc:spChg chg="del">
            <ac:chgData name="Muzammil Jethwa" userId="37eb5f3b-a2f4-41a4-977a-3e1edc785cad" providerId="ADAL" clId="{E3CFF228-427A-4CCC-9A33-C08003F43F16}" dt="2024-11-28T16:00:57.518" v="79" actId="21"/>
            <ac:spMkLst>
              <pc:docMk/>
              <pc:sldMasterMk cId="3673399738" sldId="2147483648"/>
              <pc:sldLayoutMk cId="3409385310" sldId="2147483674"/>
              <ac:spMk id="4" creationId="{E752AEE7-1B53-CC46-F7F1-3467804F6954}"/>
            </ac:spMkLst>
          </pc:spChg>
          <pc:spChg chg="del">
            <ac:chgData name="Muzammil Jethwa" userId="37eb5f3b-a2f4-41a4-977a-3e1edc785cad" providerId="ADAL" clId="{E3CFF228-427A-4CCC-9A33-C08003F43F16}" dt="2024-11-28T16:00:57.518" v="79" actId="21"/>
            <ac:spMkLst>
              <pc:docMk/>
              <pc:sldMasterMk cId="3673399738" sldId="2147483648"/>
              <pc:sldLayoutMk cId="3409385310" sldId="2147483674"/>
              <ac:spMk id="5" creationId="{ABCDEA85-3A9B-9CDB-A763-8C99E00B6800}"/>
            </ac:spMkLst>
          </pc:spChg>
          <pc:spChg chg="add del">
            <ac:chgData name="Muzammil Jethwa" userId="37eb5f3b-a2f4-41a4-977a-3e1edc785cad" providerId="ADAL" clId="{E3CFF228-427A-4CCC-9A33-C08003F43F16}" dt="2024-11-28T16:01:12.597" v="80" actId="11529"/>
            <ac:spMkLst>
              <pc:docMk/>
              <pc:sldMasterMk cId="3673399738" sldId="2147483648"/>
              <pc:sldLayoutMk cId="3409385310" sldId="2147483674"/>
              <ac:spMk id="6" creationId="{A1700752-0040-1FE2-BDD0-277AB27A6125}"/>
            </ac:spMkLst>
          </pc:spChg>
          <pc:spChg chg="add del mod">
            <ac:chgData name="Muzammil Jethwa" userId="37eb5f3b-a2f4-41a4-977a-3e1edc785cad" providerId="ADAL" clId="{E3CFF228-427A-4CCC-9A33-C08003F43F16}" dt="2024-11-28T16:05:06.353" v="96" actId="478"/>
            <ac:spMkLst>
              <pc:docMk/>
              <pc:sldMasterMk cId="3673399738" sldId="2147483648"/>
              <pc:sldLayoutMk cId="3409385310" sldId="2147483674"/>
              <ac:spMk id="7" creationId="{BF52676C-F63D-946C-A0C2-D4FF2DFD1562}"/>
            </ac:spMkLst>
          </pc:spChg>
          <pc:spChg chg="add del">
            <ac:chgData name="Muzammil Jethwa" userId="37eb5f3b-a2f4-41a4-977a-3e1edc785cad" providerId="ADAL" clId="{E3CFF228-427A-4CCC-9A33-C08003F43F16}" dt="2024-11-28T16:01:24.129" v="82" actId="11529"/>
            <ac:spMkLst>
              <pc:docMk/>
              <pc:sldMasterMk cId="3673399738" sldId="2147483648"/>
              <pc:sldLayoutMk cId="3409385310" sldId="2147483674"/>
              <ac:spMk id="8" creationId="{792E479F-B4AC-5AB5-458A-0016A19C494B}"/>
            </ac:spMkLst>
          </pc:spChg>
          <pc:spChg chg="add del mod">
            <ac:chgData name="Muzammil Jethwa" userId="37eb5f3b-a2f4-41a4-977a-3e1edc785cad" providerId="ADAL" clId="{E3CFF228-427A-4CCC-9A33-C08003F43F16}" dt="2024-11-28T16:01:32.659" v="83" actId="21"/>
            <ac:spMkLst>
              <pc:docMk/>
              <pc:sldMasterMk cId="3673399738" sldId="2147483648"/>
              <pc:sldLayoutMk cId="3409385310" sldId="2147483674"/>
              <ac:spMk id="9" creationId="{76BFB006-76FB-354A-E18D-1ED95073E75A}"/>
            </ac:spMkLst>
          </pc:spChg>
        </pc:sldLayoutChg>
        <pc:sldLayoutChg chg="addSp delSp modSp mod">
          <pc:chgData name="Muzammil Jethwa" userId="37eb5f3b-a2f4-41a4-977a-3e1edc785cad" providerId="ADAL" clId="{E3CFF228-427A-4CCC-9A33-C08003F43F16}" dt="2024-11-28T16:09:52.107" v="124" actId="962"/>
          <pc:sldLayoutMkLst>
            <pc:docMk/>
            <pc:sldMasterMk cId="1617966529" sldId="2147483686"/>
            <pc:sldLayoutMk cId="632024916" sldId="2147483677"/>
          </pc:sldLayoutMkLst>
          <pc:spChg chg="del">
            <ac:chgData name="Muzammil Jethwa" userId="37eb5f3b-a2f4-41a4-977a-3e1edc785cad" providerId="ADAL" clId="{E3CFF228-427A-4CCC-9A33-C08003F43F16}" dt="2024-11-28T16:05:40.341" v="97" actId="478"/>
            <ac:spMkLst>
              <pc:docMk/>
              <pc:sldMasterMk cId="1617966529" sldId="2147483686"/>
              <pc:sldLayoutMk cId="632024916" sldId="2147483677"/>
              <ac:spMk id="2" creationId="{F3C230F5-0AE1-4431-EA2B-ACAE73C8F551}"/>
            </ac:spMkLst>
          </pc:spChg>
          <pc:spChg chg="del">
            <ac:chgData name="Muzammil Jethwa" userId="37eb5f3b-a2f4-41a4-977a-3e1edc785cad" providerId="ADAL" clId="{E3CFF228-427A-4CCC-9A33-C08003F43F16}" dt="2024-11-28T16:05:40.341" v="97" actId="478"/>
            <ac:spMkLst>
              <pc:docMk/>
              <pc:sldMasterMk cId="1617966529" sldId="2147483686"/>
              <pc:sldLayoutMk cId="632024916" sldId="2147483677"/>
              <ac:spMk id="3" creationId="{51888210-533A-13B6-DAE3-523CA3A56374}"/>
            </ac:spMkLst>
          </pc:spChg>
          <pc:spChg chg="del">
            <ac:chgData name="Muzammil Jethwa" userId="37eb5f3b-a2f4-41a4-977a-3e1edc785cad" providerId="ADAL" clId="{E3CFF228-427A-4CCC-9A33-C08003F43F16}" dt="2024-11-28T16:05:40.341" v="97" actId="478"/>
            <ac:spMkLst>
              <pc:docMk/>
              <pc:sldMasterMk cId="1617966529" sldId="2147483686"/>
              <pc:sldLayoutMk cId="632024916" sldId="2147483677"/>
              <ac:spMk id="4" creationId="{BE4FC1D2-F6BC-1644-7907-5E9B3DD0AAED}"/>
            </ac:spMkLst>
          </pc:spChg>
          <pc:spChg chg="del">
            <ac:chgData name="Muzammil Jethwa" userId="37eb5f3b-a2f4-41a4-977a-3e1edc785cad" providerId="ADAL" clId="{E3CFF228-427A-4CCC-9A33-C08003F43F16}" dt="2024-11-28T16:05:40.341" v="97" actId="478"/>
            <ac:spMkLst>
              <pc:docMk/>
              <pc:sldMasterMk cId="1617966529" sldId="2147483686"/>
              <pc:sldLayoutMk cId="632024916" sldId="2147483677"/>
              <ac:spMk id="5" creationId="{5ED5C238-BB43-FF70-63E7-EFE5BD4CD3AF}"/>
            </ac:spMkLst>
          </pc:spChg>
          <pc:spChg chg="add del mod">
            <ac:chgData name="Muzammil Jethwa" userId="37eb5f3b-a2f4-41a4-977a-3e1edc785cad" providerId="ADAL" clId="{E3CFF228-427A-4CCC-9A33-C08003F43F16}" dt="2024-11-28T16:05:55.915" v="99" actId="21"/>
            <ac:spMkLst>
              <pc:docMk/>
              <pc:sldMasterMk cId="1617966529" sldId="2147483686"/>
              <pc:sldLayoutMk cId="632024916" sldId="2147483677"/>
              <ac:spMk id="6" creationId="{FA91585E-538E-B197-B8E7-B5859E69F151}"/>
            </ac:spMkLst>
          </pc:spChg>
          <pc:spChg chg="add mod ord">
            <ac:chgData name="Muzammil Jethwa" userId="37eb5f3b-a2f4-41a4-977a-3e1edc785cad" providerId="ADAL" clId="{E3CFF228-427A-4CCC-9A33-C08003F43F16}" dt="2024-11-28T16:09:52.107" v="124" actId="962"/>
            <ac:spMkLst>
              <pc:docMk/>
              <pc:sldMasterMk cId="1617966529" sldId="2147483686"/>
              <pc:sldLayoutMk cId="632024916" sldId="2147483677"/>
              <ac:spMk id="7" creationId="{42CC78E5-5E50-94DE-023D-2039964338B9}"/>
            </ac:spMkLst>
          </pc:spChg>
          <pc:spChg chg="add del">
            <ac:chgData name="Muzammil Jethwa" userId="37eb5f3b-a2f4-41a4-977a-3e1edc785cad" providerId="ADAL" clId="{E3CFF228-427A-4CCC-9A33-C08003F43F16}" dt="2024-11-28T16:06:06.319" v="100" actId="11529"/>
            <ac:spMkLst>
              <pc:docMk/>
              <pc:sldMasterMk cId="1617966529" sldId="2147483686"/>
              <pc:sldLayoutMk cId="632024916" sldId="2147483677"/>
              <ac:spMk id="8" creationId="{15FCD60F-B4A9-5571-B840-9A97EAE2AC3F}"/>
            </ac:spMkLst>
          </pc:spChg>
          <pc:spChg chg="add mod">
            <ac:chgData name="Muzammil Jethwa" userId="37eb5f3b-a2f4-41a4-977a-3e1edc785cad" providerId="ADAL" clId="{E3CFF228-427A-4CCC-9A33-C08003F43F16}" dt="2024-11-28T16:07:53.835" v="114" actId="14100"/>
            <ac:spMkLst>
              <pc:docMk/>
              <pc:sldMasterMk cId="1617966529" sldId="2147483686"/>
              <pc:sldLayoutMk cId="632024916" sldId="2147483677"/>
              <ac:spMk id="9" creationId="{8B2BE898-1D3B-6A88-F20D-F7E9F0C6D09C}"/>
            </ac:spMkLst>
          </pc:spChg>
        </pc:sldLayoutChg>
        <pc:sldLayoutChg chg="addSp delSp modSp mod">
          <pc:chgData name="Muzammil Jethwa" userId="37eb5f3b-a2f4-41a4-977a-3e1edc785cad" providerId="ADAL" clId="{E3CFF228-427A-4CCC-9A33-C08003F43F16}" dt="2024-11-28T16:09:42.449" v="123" actId="962"/>
          <pc:sldLayoutMkLst>
            <pc:docMk/>
            <pc:sldMasterMk cId="1617966529" sldId="2147483686"/>
            <pc:sldLayoutMk cId="3510024750" sldId="2147483678"/>
          </pc:sldLayoutMkLst>
          <pc:spChg chg="del">
            <ac:chgData name="Muzammil Jethwa" userId="37eb5f3b-a2f4-41a4-977a-3e1edc785cad" providerId="ADAL" clId="{E3CFF228-427A-4CCC-9A33-C08003F43F16}" dt="2024-11-28T16:08:08.472" v="115" actId="478"/>
            <ac:spMkLst>
              <pc:docMk/>
              <pc:sldMasterMk cId="1617966529" sldId="2147483686"/>
              <pc:sldLayoutMk cId="3510024750" sldId="2147483678"/>
              <ac:spMk id="2" creationId="{4A491124-231E-A7B3-19F8-F2DA5B9798B3}"/>
            </ac:spMkLst>
          </pc:spChg>
          <pc:spChg chg="del">
            <ac:chgData name="Muzammil Jethwa" userId="37eb5f3b-a2f4-41a4-977a-3e1edc785cad" providerId="ADAL" clId="{E3CFF228-427A-4CCC-9A33-C08003F43F16}" dt="2024-11-28T16:08:08.472" v="115" actId="478"/>
            <ac:spMkLst>
              <pc:docMk/>
              <pc:sldMasterMk cId="1617966529" sldId="2147483686"/>
              <pc:sldLayoutMk cId="3510024750" sldId="2147483678"/>
              <ac:spMk id="3" creationId="{FD0AE5EC-D055-0FE9-7201-F184A9B913E1}"/>
            </ac:spMkLst>
          </pc:spChg>
          <pc:spChg chg="del">
            <ac:chgData name="Muzammil Jethwa" userId="37eb5f3b-a2f4-41a4-977a-3e1edc785cad" providerId="ADAL" clId="{E3CFF228-427A-4CCC-9A33-C08003F43F16}" dt="2024-11-28T16:08:08.472" v="115" actId="478"/>
            <ac:spMkLst>
              <pc:docMk/>
              <pc:sldMasterMk cId="1617966529" sldId="2147483686"/>
              <pc:sldLayoutMk cId="3510024750" sldId="2147483678"/>
              <ac:spMk id="4" creationId="{F759E404-82CD-9B0E-6AA8-3181C1CB9126}"/>
            </ac:spMkLst>
          </pc:spChg>
          <pc:spChg chg="del">
            <ac:chgData name="Muzammil Jethwa" userId="37eb5f3b-a2f4-41a4-977a-3e1edc785cad" providerId="ADAL" clId="{E3CFF228-427A-4CCC-9A33-C08003F43F16}" dt="2024-11-28T16:08:08.472" v="115" actId="478"/>
            <ac:spMkLst>
              <pc:docMk/>
              <pc:sldMasterMk cId="1617966529" sldId="2147483686"/>
              <pc:sldLayoutMk cId="3510024750" sldId="2147483678"/>
              <ac:spMk id="5" creationId="{A4812130-DED6-118F-74C3-443E0E0C88FD}"/>
            </ac:spMkLst>
          </pc:spChg>
          <pc:spChg chg="add del mod">
            <ac:chgData name="Muzammil Jethwa" userId="37eb5f3b-a2f4-41a4-977a-3e1edc785cad" providerId="ADAL" clId="{E3CFF228-427A-4CCC-9A33-C08003F43F16}" dt="2024-11-28T16:08:29.153" v="117" actId="21"/>
            <ac:spMkLst>
              <pc:docMk/>
              <pc:sldMasterMk cId="1617966529" sldId="2147483686"/>
              <pc:sldLayoutMk cId="3510024750" sldId="2147483678"/>
              <ac:spMk id="6" creationId="{8394EC3E-A633-07FD-1EB3-72099A8BA11E}"/>
            </ac:spMkLst>
          </pc:spChg>
          <pc:spChg chg="add mod ord">
            <ac:chgData name="Muzammil Jethwa" userId="37eb5f3b-a2f4-41a4-977a-3e1edc785cad" providerId="ADAL" clId="{E3CFF228-427A-4CCC-9A33-C08003F43F16}" dt="2024-11-28T16:09:42.449" v="123" actId="962"/>
            <ac:spMkLst>
              <pc:docMk/>
              <pc:sldMasterMk cId="1617966529" sldId="2147483686"/>
              <pc:sldLayoutMk cId="3510024750" sldId="2147483678"/>
              <ac:spMk id="7" creationId="{FBEC959F-65D8-2993-74B1-3B17B2F79D92}"/>
            </ac:spMkLst>
          </pc:spChg>
          <pc:spChg chg="add del">
            <ac:chgData name="Muzammil Jethwa" userId="37eb5f3b-a2f4-41a4-977a-3e1edc785cad" providerId="ADAL" clId="{E3CFF228-427A-4CCC-9A33-C08003F43F16}" dt="2024-11-28T16:08:47.037" v="118" actId="11529"/>
            <ac:spMkLst>
              <pc:docMk/>
              <pc:sldMasterMk cId="1617966529" sldId="2147483686"/>
              <pc:sldLayoutMk cId="3510024750" sldId="2147483678"/>
              <ac:spMk id="8" creationId="{1D192B14-145B-AD50-5C07-965A96752C40}"/>
            </ac:spMkLst>
          </pc:spChg>
          <pc:spChg chg="add mod">
            <ac:chgData name="Muzammil Jethwa" userId="37eb5f3b-a2f4-41a4-977a-3e1edc785cad" providerId="ADAL" clId="{E3CFF228-427A-4CCC-9A33-C08003F43F16}" dt="2024-11-28T16:09:30.639" v="122" actId="962"/>
            <ac:spMkLst>
              <pc:docMk/>
              <pc:sldMasterMk cId="1617966529" sldId="2147483686"/>
              <pc:sldLayoutMk cId="3510024750" sldId="2147483678"/>
              <ac:spMk id="9" creationId="{7D06F6F3-F2E5-5D7B-2528-149EA4B7A4A1}"/>
            </ac:spMkLst>
          </pc:spChg>
        </pc:sldLayoutChg>
        <pc:sldLayoutChg chg="addSp delSp modSp mod">
          <pc:chgData name="Muzammil Jethwa" userId="37eb5f3b-a2f4-41a4-977a-3e1edc785cad" providerId="ADAL" clId="{E3CFF228-427A-4CCC-9A33-C08003F43F16}" dt="2024-11-28T16:11:59.665" v="131" actId="962"/>
          <pc:sldLayoutMkLst>
            <pc:docMk/>
            <pc:sldMasterMk cId="1617966529" sldId="2147483686"/>
            <pc:sldLayoutMk cId="560998376" sldId="2147483679"/>
          </pc:sldLayoutMkLst>
          <pc:spChg chg="del">
            <ac:chgData name="Muzammil Jethwa" userId="37eb5f3b-a2f4-41a4-977a-3e1edc785cad" providerId="ADAL" clId="{E3CFF228-427A-4CCC-9A33-C08003F43F16}" dt="2024-11-28T16:10:22.674" v="126" actId="478"/>
            <ac:spMkLst>
              <pc:docMk/>
              <pc:sldMasterMk cId="1617966529" sldId="2147483686"/>
              <pc:sldLayoutMk cId="560998376" sldId="2147483679"/>
              <ac:spMk id="2" creationId="{D2EBF714-88A4-BFD7-8E4F-E3483566BE52}"/>
            </ac:spMkLst>
          </pc:spChg>
          <pc:spChg chg="del">
            <ac:chgData name="Muzammil Jethwa" userId="37eb5f3b-a2f4-41a4-977a-3e1edc785cad" providerId="ADAL" clId="{E3CFF228-427A-4CCC-9A33-C08003F43F16}" dt="2024-11-28T16:10:22.674" v="126" actId="478"/>
            <ac:spMkLst>
              <pc:docMk/>
              <pc:sldMasterMk cId="1617966529" sldId="2147483686"/>
              <pc:sldLayoutMk cId="560998376" sldId="2147483679"/>
              <ac:spMk id="3" creationId="{98FF22CE-8695-4B69-A568-E354A1443899}"/>
            </ac:spMkLst>
          </pc:spChg>
          <pc:spChg chg="del">
            <ac:chgData name="Muzammil Jethwa" userId="37eb5f3b-a2f4-41a4-977a-3e1edc785cad" providerId="ADAL" clId="{E3CFF228-427A-4CCC-9A33-C08003F43F16}" dt="2024-11-28T16:10:22.674" v="126" actId="478"/>
            <ac:spMkLst>
              <pc:docMk/>
              <pc:sldMasterMk cId="1617966529" sldId="2147483686"/>
              <pc:sldLayoutMk cId="560998376" sldId="2147483679"/>
              <ac:spMk id="4" creationId="{0773938A-1D50-6576-8992-E8E0834A0848}"/>
            </ac:spMkLst>
          </pc:spChg>
          <pc:spChg chg="del">
            <ac:chgData name="Muzammil Jethwa" userId="37eb5f3b-a2f4-41a4-977a-3e1edc785cad" providerId="ADAL" clId="{E3CFF228-427A-4CCC-9A33-C08003F43F16}" dt="2024-11-28T16:10:22.674" v="126" actId="478"/>
            <ac:spMkLst>
              <pc:docMk/>
              <pc:sldMasterMk cId="1617966529" sldId="2147483686"/>
              <pc:sldLayoutMk cId="560998376" sldId="2147483679"/>
              <ac:spMk id="5" creationId="{42CA83BC-3A8E-24EF-241A-CDCCF9E3B433}"/>
            </ac:spMkLst>
          </pc:spChg>
          <pc:spChg chg="add del mod">
            <ac:chgData name="Muzammil Jethwa" userId="37eb5f3b-a2f4-41a4-977a-3e1edc785cad" providerId="ADAL" clId="{E3CFF228-427A-4CCC-9A33-C08003F43F16}" dt="2024-11-28T16:10:44.765" v="129" actId="21"/>
            <ac:spMkLst>
              <pc:docMk/>
              <pc:sldMasterMk cId="1617966529" sldId="2147483686"/>
              <pc:sldLayoutMk cId="560998376" sldId="2147483679"/>
              <ac:spMk id="6" creationId="{7785E1D6-160C-0F14-F79C-FCCDEA1529E8}"/>
            </ac:spMkLst>
          </pc:spChg>
          <pc:spChg chg="add mod">
            <ac:chgData name="Muzammil Jethwa" userId="37eb5f3b-a2f4-41a4-977a-3e1edc785cad" providerId="ADAL" clId="{E3CFF228-427A-4CCC-9A33-C08003F43F16}" dt="2024-11-28T16:10:37.333" v="128" actId="962"/>
            <ac:spMkLst>
              <pc:docMk/>
              <pc:sldMasterMk cId="1617966529" sldId="2147483686"/>
              <pc:sldLayoutMk cId="560998376" sldId="2147483679"/>
              <ac:spMk id="7" creationId="{13F20F57-0055-B053-535F-7A7110E154D8}"/>
            </ac:spMkLst>
          </pc:spChg>
          <pc:spChg chg="add del">
            <ac:chgData name="Muzammil Jethwa" userId="37eb5f3b-a2f4-41a4-977a-3e1edc785cad" providerId="ADAL" clId="{E3CFF228-427A-4CCC-9A33-C08003F43F16}" dt="2024-11-28T16:11:02.051" v="130" actId="11529"/>
            <ac:spMkLst>
              <pc:docMk/>
              <pc:sldMasterMk cId="1617966529" sldId="2147483686"/>
              <pc:sldLayoutMk cId="560998376" sldId="2147483679"/>
              <ac:spMk id="8" creationId="{824F1BA3-67EC-2A86-977D-53E680E62956}"/>
            </ac:spMkLst>
          </pc:spChg>
          <pc:spChg chg="add mod">
            <ac:chgData name="Muzammil Jethwa" userId="37eb5f3b-a2f4-41a4-977a-3e1edc785cad" providerId="ADAL" clId="{E3CFF228-427A-4CCC-9A33-C08003F43F16}" dt="2024-11-28T16:11:59.665" v="131" actId="962"/>
            <ac:spMkLst>
              <pc:docMk/>
              <pc:sldMasterMk cId="1617966529" sldId="2147483686"/>
              <pc:sldLayoutMk cId="560998376" sldId="2147483679"/>
              <ac:spMk id="9" creationId="{D82653D3-71CE-2839-39E8-3ECFBBA80F80}"/>
            </ac:spMkLst>
          </pc:spChg>
        </pc:sldLayoutChg>
        <pc:sldLayoutChg chg="modSp mod ord">
          <pc:chgData name="Muzammil Jethwa" userId="37eb5f3b-a2f4-41a4-977a-3e1edc785cad" providerId="ADAL" clId="{E3CFF228-427A-4CCC-9A33-C08003F43F16}" dt="2024-12-04T11:59:38.825" v="191" actId="255"/>
          <pc:sldLayoutMkLst>
            <pc:docMk/>
            <pc:sldMasterMk cId="1617966529" sldId="2147483686"/>
            <pc:sldLayoutMk cId="2227419141" sldId="2147483680"/>
          </pc:sldLayoutMkLst>
          <pc:spChg chg="mod">
            <ac:chgData name="Muzammil Jethwa" userId="37eb5f3b-a2f4-41a4-977a-3e1edc785cad" providerId="ADAL" clId="{E3CFF228-427A-4CCC-9A33-C08003F43F16}" dt="2024-12-04T11:59:31.383" v="190" actId="14100"/>
            <ac:spMkLst>
              <pc:docMk/>
              <pc:sldMasterMk cId="1617966529" sldId="2147483686"/>
              <pc:sldLayoutMk cId="2227419141" sldId="2147483680"/>
              <ac:spMk id="9" creationId="{B41B6A76-B340-8A84-5E27-5935325EA5AC}"/>
            </ac:spMkLst>
          </pc:spChg>
          <pc:spChg chg="mod">
            <ac:chgData name="Muzammil Jethwa" userId="37eb5f3b-a2f4-41a4-977a-3e1edc785cad" providerId="ADAL" clId="{E3CFF228-427A-4CCC-9A33-C08003F43F16}" dt="2024-12-04T11:59:38.825" v="191" actId="255"/>
            <ac:spMkLst>
              <pc:docMk/>
              <pc:sldMasterMk cId="1617966529" sldId="2147483686"/>
              <pc:sldLayoutMk cId="2227419141" sldId="2147483680"/>
              <ac:spMk id="10" creationId="{B91D2995-1752-749F-6081-C3485D0E2957}"/>
            </ac:spMkLst>
          </pc:spChg>
          <pc:spChg chg="mod">
            <ac:chgData name="Muzammil Jethwa" userId="37eb5f3b-a2f4-41a4-977a-3e1edc785cad" providerId="ADAL" clId="{E3CFF228-427A-4CCC-9A33-C08003F43F16}" dt="2024-12-04T11:59:11.199" v="188" actId="1076"/>
            <ac:spMkLst>
              <pc:docMk/>
              <pc:sldMasterMk cId="1617966529" sldId="2147483686"/>
              <pc:sldLayoutMk cId="2227419141" sldId="2147483680"/>
              <ac:spMk id="12" creationId="{566FE550-0721-9B6F-D629-56F41527A5D7}"/>
            </ac:spMkLst>
          </pc:spChg>
        </pc:sldLayoutChg>
        <pc:sldLayoutChg chg="modSp mod ord">
          <pc:chgData name="Muzammil Jethwa" userId="37eb5f3b-a2f4-41a4-977a-3e1edc785cad" providerId="ADAL" clId="{E3CFF228-427A-4CCC-9A33-C08003F43F16}" dt="2024-12-04T11:58:42.536" v="185" actId="14100"/>
          <pc:sldLayoutMkLst>
            <pc:docMk/>
            <pc:sldMasterMk cId="1617966529" sldId="2147483686"/>
            <pc:sldLayoutMk cId="1582755487" sldId="2147483681"/>
          </pc:sldLayoutMkLst>
          <pc:spChg chg="mod">
            <ac:chgData name="Muzammil Jethwa" userId="37eb5f3b-a2f4-41a4-977a-3e1edc785cad" providerId="ADAL" clId="{E3CFF228-427A-4CCC-9A33-C08003F43F16}" dt="2024-12-04T11:58:37.052" v="183" actId="14100"/>
            <ac:spMkLst>
              <pc:docMk/>
              <pc:sldMasterMk cId="1617966529" sldId="2147483686"/>
              <pc:sldLayoutMk cId="1582755487" sldId="2147483681"/>
              <ac:spMk id="7" creationId="{09B09044-6C55-D8E8-3335-ACDEBD501B37}"/>
            </ac:spMkLst>
          </pc:spChg>
          <pc:spChg chg="mod">
            <ac:chgData name="Muzammil Jethwa" userId="37eb5f3b-a2f4-41a4-977a-3e1edc785cad" providerId="ADAL" clId="{E3CFF228-427A-4CCC-9A33-C08003F43F16}" dt="2024-12-04T11:58:42.536" v="185" actId="14100"/>
            <ac:spMkLst>
              <pc:docMk/>
              <pc:sldMasterMk cId="1617966529" sldId="2147483686"/>
              <pc:sldLayoutMk cId="1582755487" sldId="2147483681"/>
              <ac:spMk id="8" creationId="{03A2E22A-2367-C786-5614-6C9972FFE4C2}"/>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4A3E0-BBF5-4DAF-8582-AF803337FAE2}" type="doc">
      <dgm:prSet loTypeId="urn:microsoft.com/office/officeart/2005/8/layout/chevron1" loCatId="process" qsTypeId="urn:microsoft.com/office/officeart/2005/8/quickstyle/simple1" qsCatId="simple" csTypeId="urn:microsoft.com/office/officeart/2005/8/colors/accent1_2" csCatId="accent1" phldr="1"/>
      <dgm:spPr/>
    </dgm:pt>
    <dgm:pt modelId="{E01A79DA-4BE5-47AB-8607-D473167A6CB5}">
      <dgm:prSet phldrT="[Text]"/>
      <dgm:spPr>
        <a:solidFill>
          <a:srgbClr val="00B2E1"/>
        </a:solidFill>
      </dgm:spPr>
      <dgm:t>
        <a:bodyPr/>
        <a:lstStyle/>
        <a:p>
          <a:r>
            <a:rPr lang="en-US" dirty="0">
              <a:latin typeface="Sofia Pro" panose="020B0000000000000000" charset="0"/>
            </a:rPr>
            <a:t>Build</a:t>
          </a:r>
        </a:p>
      </dgm:t>
    </dgm:pt>
    <dgm:pt modelId="{0233CE0D-4820-40C1-9FA0-04D293349C73}" type="parTrans" cxnId="{47311A96-94B4-45EA-898F-2B785470B8C3}">
      <dgm:prSet/>
      <dgm:spPr/>
      <dgm:t>
        <a:bodyPr/>
        <a:lstStyle/>
        <a:p>
          <a:endParaRPr lang="en-US"/>
        </a:p>
      </dgm:t>
    </dgm:pt>
    <dgm:pt modelId="{3A0CFB80-70E8-4958-9DF8-07FD3277D3CF}" type="sibTrans" cxnId="{47311A96-94B4-45EA-898F-2B785470B8C3}">
      <dgm:prSet/>
      <dgm:spPr/>
      <dgm:t>
        <a:bodyPr/>
        <a:lstStyle/>
        <a:p>
          <a:endParaRPr lang="en-US"/>
        </a:p>
      </dgm:t>
    </dgm:pt>
    <dgm:pt modelId="{3CE365B7-8140-4AD8-83A5-8249EABA33BD}">
      <dgm:prSet phldrT="[Text]"/>
      <dgm:spPr>
        <a:solidFill>
          <a:srgbClr val="00B2E1"/>
        </a:solidFill>
      </dgm:spPr>
      <dgm:t>
        <a:bodyPr/>
        <a:lstStyle/>
        <a:p>
          <a:r>
            <a:rPr lang="en-US" dirty="0">
              <a:latin typeface="Sofia Pro" panose="020B0000000000000000" charset="0"/>
            </a:rPr>
            <a:t>Implement</a:t>
          </a:r>
        </a:p>
      </dgm:t>
    </dgm:pt>
    <dgm:pt modelId="{488EA052-5B06-485D-8270-053C63312B16}" type="parTrans" cxnId="{D80BB518-8B40-462B-B3B5-0EBB24A745A5}">
      <dgm:prSet/>
      <dgm:spPr/>
      <dgm:t>
        <a:bodyPr/>
        <a:lstStyle/>
        <a:p>
          <a:endParaRPr lang="en-US"/>
        </a:p>
      </dgm:t>
    </dgm:pt>
    <dgm:pt modelId="{E296CB3A-C045-40AA-9FF5-7023064DC7FA}" type="sibTrans" cxnId="{D80BB518-8B40-462B-B3B5-0EBB24A745A5}">
      <dgm:prSet/>
      <dgm:spPr/>
      <dgm:t>
        <a:bodyPr/>
        <a:lstStyle/>
        <a:p>
          <a:endParaRPr lang="en-US"/>
        </a:p>
      </dgm:t>
    </dgm:pt>
    <dgm:pt modelId="{2E3FBDE6-C0E8-4972-95F5-6A0CF12E7BDA}">
      <dgm:prSet phldrT="[Text]"/>
      <dgm:spPr>
        <a:solidFill>
          <a:srgbClr val="00B2E1"/>
        </a:solidFill>
      </dgm:spPr>
      <dgm:t>
        <a:bodyPr/>
        <a:lstStyle/>
        <a:p>
          <a:r>
            <a:rPr lang="en-US" dirty="0">
              <a:latin typeface="Sofia Pro" panose="020B0000000000000000" charset="0"/>
            </a:rPr>
            <a:t>Replicate</a:t>
          </a:r>
        </a:p>
      </dgm:t>
    </dgm:pt>
    <dgm:pt modelId="{B9FDBC99-3B05-47C1-9ABA-045BB8E11CF7}" type="parTrans" cxnId="{2F199F40-FA80-4FF2-8CCF-2B73D11AE5D6}">
      <dgm:prSet/>
      <dgm:spPr/>
      <dgm:t>
        <a:bodyPr/>
        <a:lstStyle/>
        <a:p>
          <a:endParaRPr lang="en-US"/>
        </a:p>
      </dgm:t>
    </dgm:pt>
    <dgm:pt modelId="{EDE67C9F-3CC9-4B5A-BF57-C14C8B0259BD}" type="sibTrans" cxnId="{2F199F40-FA80-4FF2-8CCF-2B73D11AE5D6}">
      <dgm:prSet/>
      <dgm:spPr/>
      <dgm:t>
        <a:bodyPr/>
        <a:lstStyle/>
        <a:p>
          <a:endParaRPr lang="en-US"/>
        </a:p>
      </dgm:t>
    </dgm:pt>
    <dgm:pt modelId="{F592D9B9-EF17-493E-A419-21A25B72D3E3}" type="pres">
      <dgm:prSet presAssocID="{9EF4A3E0-BBF5-4DAF-8582-AF803337FAE2}" presName="Name0" presStyleCnt="0">
        <dgm:presLayoutVars>
          <dgm:dir/>
          <dgm:animLvl val="lvl"/>
          <dgm:resizeHandles val="exact"/>
        </dgm:presLayoutVars>
      </dgm:prSet>
      <dgm:spPr/>
    </dgm:pt>
    <dgm:pt modelId="{2100FE7A-1AAC-43E3-8B15-B38172FED639}" type="pres">
      <dgm:prSet presAssocID="{E01A79DA-4BE5-47AB-8607-D473167A6CB5}" presName="parTxOnly" presStyleLbl="node1" presStyleIdx="0" presStyleCnt="3">
        <dgm:presLayoutVars>
          <dgm:chMax val="0"/>
          <dgm:chPref val="0"/>
          <dgm:bulletEnabled val="1"/>
        </dgm:presLayoutVars>
      </dgm:prSet>
      <dgm:spPr/>
    </dgm:pt>
    <dgm:pt modelId="{FF4A3BB0-9214-449D-B862-DC1665B090EF}" type="pres">
      <dgm:prSet presAssocID="{3A0CFB80-70E8-4958-9DF8-07FD3277D3CF}" presName="parTxOnlySpace" presStyleCnt="0"/>
      <dgm:spPr/>
    </dgm:pt>
    <dgm:pt modelId="{47A963CF-5DFA-4F32-81DE-6C85850585BE}" type="pres">
      <dgm:prSet presAssocID="{3CE365B7-8140-4AD8-83A5-8249EABA33BD}" presName="parTxOnly" presStyleLbl="node1" presStyleIdx="1" presStyleCnt="3">
        <dgm:presLayoutVars>
          <dgm:chMax val="0"/>
          <dgm:chPref val="0"/>
          <dgm:bulletEnabled val="1"/>
        </dgm:presLayoutVars>
      </dgm:prSet>
      <dgm:spPr/>
    </dgm:pt>
    <dgm:pt modelId="{C0B698AC-5424-4821-A6FC-0802188CC0ED}" type="pres">
      <dgm:prSet presAssocID="{E296CB3A-C045-40AA-9FF5-7023064DC7FA}" presName="parTxOnlySpace" presStyleCnt="0"/>
      <dgm:spPr/>
    </dgm:pt>
    <dgm:pt modelId="{B944FB02-05E7-4942-8F4A-12E16DCEB312}" type="pres">
      <dgm:prSet presAssocID="{2E3FBDE6-C0E8-4972-95F5-6A0CF12E7BDA}" presName="parTxOnly" presStyleLbl="node1" presStyleIdx="2" presStyleCnt="3" custLinFactNeighborX="821" custLinFactNeighborY="5001">
        <dgm:presLayoutVars>
          <dgm:chMax val="0"/>
          <dgm:chPref val="0"/>
          <dgm:bulletEnabled val="1"/>
        </dgm:presLayoutVars>
      </dgm:prSet>
      <dgm:spPr/>
    </dgm:pt>
  </dgm:ptLst>
  <dgm:cxnLst>
    <dgm:cxn modelId="{B9A24501-7A7C-4F3C-BD41-BB65A64C94EC}" type="presOf" srcId="{3CE365B7-8140-4AD8-83A5-8249EABA33BD}" destId="{47A963CF-5DFA-4F32-81DE-6C85850585BE}" srcOrd="0" destOrd="0" presId="urn:microsoft.com/office/officeart/2005/8/layout/chevron1"/>
    <dgm:cxn modelId="{D80BB518-8B40-462B-B3B5-0EBB24A745A5}" srcId="{9EF4A3E0-BBF5-4DAF-8582-AF803337FAE2}" destId="{3CE365B7-8140-4AD8-83A5-8249EABA33BD}" srcOrd="1" destOrd="0" parTransId="{488EA052-5B06-485D-8270-053C63312B16}" sibTransId="{E296CB3A-C045-40AA-9FF5-7023064DC7FA}"/>
    <dgm:cxn modelId="{2F199F40-FA80-4FF2-8CCF-2B73D11AE5D6}" srcId="{9EF4A3E0-BBF5-4DAF-8582-AF803337FAE2}" destId="{2E3FBDE6-C0E8-4972-95F5-6A0CF12E7BDA}" srcOrd="2" destOrd="0" parTransId="{B9FDBC99-3B05-47C1-9ABA-045BB8E11CF7}" sibTransId="{EDE67C9F-3CC9-4B5A-BF57-C14C8B0259BD}"/>
    <dgm:cxn modelId="{CF520669-B91B-4CDB-9A67-A5F638DA968F}" type="presOf" srcId="{E01A79DA-4BE5-47AB-8607-D473167A6CB5}" destId="{2100FE7A-1AAC-43E3-8B15-B38172FED639}" srcOrd="0" destOrd="0" presId="urn:microsoft.com/office/officeart/2005/8/layout/chevron1"/>
    <dgm:cxn modelId="{47311A96-94B4-45EA-898F-2B785470B8C3}" srcId="{9EF4A3E0-BBF5-4DAF-8582-AF803337FAE2}" destId="{E01A79DA-4BE5-47AB-8607-D473167A6CB5}" srcOrd="0" destOrd="0" parTransId="{0233CE0D-4820-40C1-9FA0-04D293349C73}" sibTransId="{3A0CFB80-70E8-4958-9DF8-07FD3277D3CF}"/>
    <dgm:cxn modelId="{8BD821AF-C813-4236-8370-02CEB35F1CDB}" type="presOf" srcId="{9EF4A3E0-BBF5-4DAF-8582-AF803337FAE2}" destId="{F592D9B9-EF17-493E-A419-21A25B72D3E3}" srcOrd="0" destOrd="0" presId="urn:microsoft.com/office/officeart/2005/8/layout/chevron1"/>
    <dgm:cxn modelId="{AAEE48B4-579D-4350-A466-14309B9DCA7B}" type="presOf" srcId="{2E3FBDE6-C0E8-4972-95F5-6A0CF12E7BDA}" destId="{B944FB02-05E7-4942-8F4A-12E16DCEB312}" srcOrd="0" destOrd="0" presId="urn:microsoft.com/office/officeart/2005/8/layout/chevron1"/>
    <dgm:cxn modelId="{D4D53D29-7E6B-422B-BE41-55FD2C1D5F8A}" type="presParOf" srcId="{F592D9B9-EF17-493E-A419-21A25B72D3E3}" destId="{2100FE7A-1AAC-43E3-8B15-B38172FED639}" srcOrd="0" destOrd="0" presId="urn:microsoft.com/office/officeart/2005/8/layout/chevron1"/>
    <dgm:cxn modelId="{25EAD170-9F25-4FEA-987C-1A66E87B0E4F}" type="presParOf" srcId="{F592D9B9-EF17-493E-A419-21A25B72D3E3}" destId="{FF4A3BB0-9214-449D-B862-DC1665B090EF}" srcOrd="1" destOrd="0" presId="urn:microsoft.com/office/officeart/2005/8/layout/chevron1"/>
    <dgm:cxn modelId="{0FC08BC2-8AE0-4F00-AB65-77B21BD739A2}" type="presParOf" srcId="{F592D9B9-EF17-493E-A419-21A25B72D3E3}" destId="{47A963CF-5DFA-4F32-81DE-6C85850585BE}" srcOrd="2" destOrd="0" presId="urn:microsoft.com/office/officeart/2005/8/layout/chevron1"/>
    <dgm:cxn modelId="{D0725526-4E95-4F60-BEF3-965B4AAF6A48}" type="presParOf" srcId="{F592D9B9-EF17-493E-A419-21A25B72D3E3}" destId="{C0B698AC-5424-4821-A6FC-0802188CC0ED}" srcOrd="3" destOrd="0" presId="urn:microsoft.com/office/officeart/2005/8/layout/chevron1"/>
    <dgm:cxn modelId="{B778BC52-070D-4EE3-A21F-F4603BCB24A9}" type="presParOf" srcId="{F592D9B9-EF17-493E-A419-21A25B72D3E3}" destId="{B944FB02-05E7-4942-8F4A-12E16DCEB312}"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0FE7A-1AAC-43E3-8B15-B38172FED639}">
      <dsp:nvSpPr>
        <dsp:cNvPr id="0" name=""/>
        <dsp:cNvSpPr/>
      </dsp:nvSpPr>
      <dsp:spPr>
        <a:xfrm>
          <a:off x="3064" y="0"/>
          <a:ext cx="3733355" cy="589858"/>
        </a:xfrm>
        <a:prstGeom prst="chevron">
          <a:avLst/>
        </a:prstGeom>
        <a:solidFill>
          <a:srgbClr val="00B2E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Sofia Pro" panose="020B0000000000000000" charset="0"/>
            </a:rPr>
            <a:t>Build</a:t>
          </a:r>
        </a:p>
      </dsp:txBody>
      <dsp:txXfrm>
        <a:off x="297993" y="0"/>
        <a:ext cx="3143497" cy="589858"/>
      </dsp:txXfrm>
    </dsp:sp>
    <dsp:sp modelId="{47A963CF-5DFA-4F32-81DE-6C85850585BE}">
      <dsp:nvSpPr>
        <dsp:cNvPr id="0" name=""/>
        <dsp:cNvSpPr/>
      </dsp:nvSpPr>
      <dsp:spPr>
        <a:xfrm>
          <a:off x="3363084" y="0"/>
          <a:ext cx="3733355" cy="589858"/>
        </a:xfrm>
        <a:prstGeom prst="chevron">
          <a:avLst/>
        </a:prstGeom>
        <a:solidFill>
          <a:srgbClr val="00B2E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Sofia Pro" panose="020B0000000000000000" charset="0"/>
            </a:rPr>
            <a:t>Implement</a:t>
          </a:r>
        </a:p>
      </dsp:txBody>
      <dsp:txXfrm>
        <a:off x="3658013" y="0"/>
        <a:ext cx="3143497" cy="589858"/>
      </dsp:txXfrm>
    </dsp:sp>
    <dsp:sp modelId="{B944FB02-05E7-4942-8F4A-12E16DCEB312}">
      <dsp:nvSpPr>
        <dsp:cNvPr id="0" name=""/>
        <dsp:cNvSpPr/>
      </dsp:nvSpPr>
      <dsp:spPr>
        <a:xfrm>
          <a:off x="6726168" y="0"/>
          <a:ext cx="3733355" cy="589858"/>
        </a:xfrm>
        <a:prstGeom prst="chevron">
          <a:avLst/>
        </a:prstGeom>
        <a:solidFill>
          <a:srgbClr val="00B2E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018" tIns="46673" rIns="46673" bIns="46673" numCol="1" spcCol="1270" anchor="ctr" anchorCtr="0">
          <a:noAutofit/>
        </a:bodyPr>
        <a:lstStyle/>
        <a:p>
          <a:pPr marL="0" lvl="0" indent="0" algn="ctr" defTabSz="1555750">
            <a:lnSpc>
              <a:spcPct val="90000"/>
            </a:lnSpc>
            <a:spcBef>
              <a:spcPct val="0"/>
            </a:spcBef>
            <a:spcAft>
              <a:spcPct val="35000"/>
            </a:spcAft>
            <a:buNone/>
          </a:pPr>
          <a:r>
            <a:rPr lang="en-US" sz="3500" kern="1200" dirty="0">
              <a:latin typeface="Sofia Pro" panose="020B0000000000000000" charset="0"/>
            </a:rPr>
            <a:t>Replicate</a:t>
          </a:r>
        </a:p>
      </dsp:txBody>
      <dsp:txXfrm>
        <a:off x="7021097" y="0"/>
        <a:ext cx="3143497" cy="5898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931C7-290F-432A-BC29-99222A1ADBF8}" type="datetimeFigureOut">
              <a:rPr lang="en-PK" smtClean="0"/>
              <a:t>17/12/2024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06FA4-D252-4681-B369-D5B7D942F0C2}" type="slidenum">
              <a:rPr lang="en-PK" smtClean="0"/>
              <a:t>‹#›</a:t>
            </a:fld>
            <a:endParaRPr lang="en-PK"/>
          </a:p>
        </p:txBody>
      </p:sp>
    </p:spTree>
    <p:extLst>
      <p:ext uri="{BB962C8B-B14F-4D97-AF65-F5344CB8AC3E}">
        <p14:creationId xmlns:p14="http://schemas.microsoft.com/office/powerpoint/2010/main" val="158311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24337F-C676-0441-B1A5-8E478994DD85}" type="slidenum">
              <a:rPr lang="en-US" smtClean="0"/>
              <a:t>1</a:t>
            </a:fld>
            <a:endParaRPr lang="en-US"/>
          </a:p>
        </p:txBody>
      </p:sp>
    </p:spTree>
    <p:extLst>
      <p:ext uri="{BB962C8B-B14F-4D97-AF65-F5344CB8AC3E}">
        <p14:creationId xmlns:p14="http://schemas.microsoft.com/office/powerpoint/2010/main" val="517639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24337F-C676-0441-B1A5-8E478994DD85}" type="slidenum">
              <a:rPr lang="en-US" smtClean="0"/>
              <a:t>2</a:t>
            </a:fld>
            <a:endParaRPr lang="en-US"/>
          </a:p>
        </p:txBody>
      </p:sp>
    </p:spTree>
    <p:extLst>
      <p:ext uri="{BB962C8B-B14F-4D97-AF65-F5344CB8AC3E}">
        <p14:creationId xmlns:p14="http://schemas.microsoft.com/office/powerpoint/2010/main" val="429340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403975" cy="3602038"/>
          </a:xfrm>
        </p:spPr>
      </p:sp>
      <p:sp>
        <p:nvSpPr>
          <p:cNvPr id="3" name="Notes Placeholder 2"/>
          <p:cNvSpPr>
            <a:spLocks noGrp="1"/>
          </p:cNvSpPr>
          <p:nvPr>
            <p:ph type="body" idx="1"/>
          </p:nvPr>
        </p:nvSpPr>
        <p:spPr/>
        <p:txBody>
          <a:bodyPr/>
          <a:lstStyle/>
          <a:p>
            <a:pPr marL="181347" indent="-181347">
              <a:buFont typeface="Arial" panose="020B0604020202020204" pitchFamily="34" charset="0"/>
              <a:buChar char="•"/>
            </a:pPr>
            <a:r>
              <a:rPr lang="en-US"/>
              <a:t>Additional Stats we can consider:</a:t>
            </a:r>
            <a:br>
              <a:rPr lang="en-US"/>
            </a:br>
            <a:r>
              <a:rPr lang="en-US" sz="1900">
                <a:latin typeface="Helvetica Neue"/>
                <a:ea typeface="Calibri" panose="020F0502020204030204" pitchFamily="34" charset="0"/>
                <a:cs typeface="Calibri" panose="020F0502020204030204" pitchFamily="34" charset="0"/>
              </a:rPr>
              <a:t>Microsoft is now the most popular cloud services supplier and is steadily gaining market share against major competitors </a:t>
            </a: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-Forbes, 2020</a:t>
            </a: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 </a:t>
            </a: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In three years, more executives expect their companies to be using Azure than any other cloud service</a:t>
            </a: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-Forbes, 2020</a:t>
            </a: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 </a:t>
            </a: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More than 85 percent of Fortune 100 companies are using Azure</a:t>
            </a: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-Microsoft, 2020</a:t>
            </a: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 </a:t>
            </a: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Microsoft’s cloud business is larger than all but about 50 of the world’s biggest corporations.</a:t>
            </a:r>
            <a:endParaRPr lang="en-US" sz="1900">
              <a:solidFill>
                <a:srgbClr val="DCA10D"/>
              </a:solidFill>
              <a:latin typeface="Helvetica Neue"/>
              <a:ea typeface="Calibri" panose="020F0502020204030204" pitchFamily="34" charset="0"/>
              <a:cs typeface="Calibri" panose="020F0502020204030204" pitchFamily="34" charset="0"/>
            </a:endParaRPr>
          </a:p>
          <a:p>
            <a:pPr marL="302244" indent="-302244">
              <a:buFont typeface="Arial" panose="020B0604020202020204" pitchFamily="34" charset="0"/>
              <a:buChar char="•"/>
            </a:pPr>
            <a:r>
              <a:rPr lang="en-US" sz="1900">
                <a:latin typeface="Helvetica Neue"/>
                <a:ea typeface="Calibri" panose="020F0502020204030204" pitchFamily="34" charset="0"/>
                <a:cs typeface="Calibri" panose="020F0502020204030204" pitchFamily="34" charset="0"/>
              </a:rPr>
              <a:t>-Cloud Wars</a:t>
            </a:r>
          </a:p>
          <a:p>
            <a:endParaRPr lang="en-US"/>
          </a:p>
        </p:txBody>
      </p:sp>
      <p:sp>
        <p:nvSpPr>
          <p:cNvPr id="4" name="Slide Number Placeholder 3"/>
          <p:cNvSpPr>
            <a:spLocks noGrp="1"/>
          </p:cNvSpPr>
          <p:nvPr>
            <p:ph type="sldNum" sz="quarter" idx="4294967295"/>
          </p:nvPr>
        </p:nvSpPr>
        <p:spPr/>
        <p:txBody>
          <a:bodyPr lIns="96718" tIns="48359" rIns="96718" bIns="48359"/>
          <a:lstStyle/>
          <a:p>
            <a:pPr defTabSz="967181">
              <a:defRPr/>
            </a:pPr>
            <a:fld id="{45EEF282-B686-F444-A35E-AE72678C1261}" type="slidenum">
              <a:rPr lang="en-US">
                <a:solidFill>
                  <a:prstClr val="black"/>
                </a:solidFill>
                <a:latin typeface="Segoe UI" panose="020B0502040204020203" pitchFamily="34" charset="0"/>
              </a:rPr>
              <a:pPr defTabSz="967181">
                <a:defRPr/>
              </a:pPr>
              <a:t>3</a:t>
            </a:fld>
            <a:endParaRPr lang="en-US">
              <a:solidFill>
                <a:prstClr val="black"/>
              </a:solidFill>
              <a:latin typeface="Segoe UI" panose="020B0502040204020203" pitchFamily="34" charset="0"/>
            </a:endParaRPr>
          </a:p>
        </p:txBody>
      </p:sp>
    </p:spTree>
    <p:extLst>
      <p:ext uri="{BB962C8B-B14F-4D97-AF65-F5344CB8AC3E}">
        <p14:creationId xmlns:p14="http://schemas.microsoft.com/office/powerpoint/2010/main" val="679773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24337F-C676-0441-B1A5-8E478994DD85}" type="slidenum">
              <a:rPr lang="en-US" smtClean="0"/>
              <a:t>4</a:t>
            </a:fld>
            <a:endParaRPr lang="en-US"/>
          </a:p>
        </p:txBody>
      </p:sp>
    </p:spTree>
    <p:extLst>
      <p:ext uri="{BB962C8B-B14F-4D97-AF65-F5344CB8AC3E}">
        <p14:creationId xmlns:p14="http://schemas.microsoft.com/office/powerpoint/2010/main" val="247549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 Id="rId3" Type="http://schemas.openxmlformats.org/officeDocument/2006/relationships/image" Target="../media/image2.png"/><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Page Layout">
    <p:spTree>
      <p:nvGrpSpPr>
        <p:cNvPr id="1" name=""/>
        <p:cNvGrpSpPr/>
        <p:nvPr/>
      </p:nvGrpSpPr>
      <p:grpSpPr>
        <a:xfrm>
          <a:off x="0" y="0"/>
          <a:ext cx="0" cy="0"/>
          <a:chOff x="0" y="0"/>
          <a:chExt cx="0" cy="0"/>
        </a:xfrm>
      </p:grpSpPr>
      <p:sp>
        <p:nvSpPr>
          <p:cNvPr id="9" name="companyTitle">
            <a:extLst>
              <a:ext uri="{FF2B5EF4-FFF2-40B4-BE49-F238E27FC236}">
                <a16:creationId xmlns:a16="http://schemas.microsoft.com/office/drawing/2014/main" id="{B41B6A76-B340-8A84-5E27-5935325EA5AC}"/>
              </a:ext>
            </a:extLst>
          </p:cNvPr>
          <p:cNvSpPr>
            <a:spLocks noGrp="1"/>
          </p:cNvSpPr>
          <p:nvPr>
            <p:ph type="body" sz="quarter" idx="10"/>
          </p:nvPr>
        </p:nvSpPr>
        <p:spPr>
          <a:xfrm>
            <a:off x="6589909" y="3796336"/>
            <a:ext cx="5240519" cy="676231"/>
          </a:xfrm>
        </p:spPr>
        <p:txBody>
          <a:bodyPr>
            <a:noAutofit/>
          </a:bodyPr>
          <a:lstStyle>
            <a:lvl1pPr marL="0" indent="0">
              <a:buNone/>
              <a:defRPr sz="4000">
                <a:solidFill>
                  <a:schemeClr val="tx1"/>
                </a:solidFill>
              </a:defRPr>
            </a:lvl1pPr>
          </a:lstStyle>
          <a:p>
            <a:pPr lvl="0"/>
            <a:endParaRPr lang="en-PK" dirty="0"/>
          </a:p>
        </p:txBody>
      </p:sp>
      <p:sp>
        <p:nvSpPr>
          <p:cNvPr id="10" name="documentTitle">
            <a:extLst>
              <a:ext uri="{FF2B5EF4-FFF2-40B4-BE49-F238E27FC236}">
                <a16:creationId xmlns:a16="http://schemas.microsoft.com/office/drawing/2014/main" id="{B91D2995-1752-749F-6081-C3485D0E2957}"/>
              </a:ext>
            </a:extLst>
          </p:cNvPr>
          <p:cNvSpPr>
            <a:spLocks noGrp="1"/>
          </p:cNvSpPr>
          <p:nvPr>
            <p:ph type="body" sz="quarter" idx="11"/>
          </p:nvPr>
        </p:nvSpPr>
        <p:spPr>
          <a:xfrm>
            <a:off x="6589909" y="4669150"/>
            <a:ext cx="5240519" cy="1763092"/>
          </a:xfrm>
        </p:spPr>
        <p:txBody>
          <a:bodyPr>
            <a:normAutofit/>
          </a:bodyPr>
          <a:lstStyle>
            <a:lvl1pPr marL="0" indent="0">
              <a:buNone/>
              <a:defRPr sz="3600" baseline="0">
                <a:solidFill>
                  <a:schemeClr val="tx1"/>
                </a:solidFill>
              </a:defRPr>
            </a:lvl1pPr>
          </a:lstStyle>
          <a:p>
            <a:pPr lvl="0"/>
            <a:endParaRPr lang="en-PK" dirty="0"/>
          </a:p>
        </p:txBody>
      </p:sp>
      <p:sp>
        <p:nvSpPr>
          <p:cNvPr id="12" name="onlineImagePlcaeholder">
            <a:extLst>
              <a:ext uri="{FF2B5EF4-FFF2-40B4-BE49-F238E27FC236}">
                <a16:creationId xmlns:a16="http://schemas.microsoft.com/office/drawing/2014/main" id="{566FE550-0721-9B6F-D629-56F41527A5D7}"/>
              </a:ext>
            </a:extLst>
          </p:cNvPr>
          <p:cNvSpPr>
            <a:spLocks noGrp="1"/>
          </p:cNvSpPr>
          <p:nvPr>
            <p:ph type="clipArt" sz="quarter" idx="12"/>
          </p:nvPr>
        </p:nvSpPr>
        <p:spPr>
          <a:xfrm>
            <a:off x="6589909" y="2586124"/>
            <a:ext cx="5240519" cy="1122363"/>
          </a:xfrm>
        </p:spPr>
        <p:txBody>
          <a:bodyPr/>
          <a:lstStyle>
            <a:lvl1pPr marL="0" indent="0">
              <a:buNone/>
              <a:defRPr/>
            </a:lvl1pPr>
          </a:lstStyle>
          <a:p>
            <a:endParaRPr lang="en-PK" dirty="0"/>
          </a:p>
        </p:txBody>
      </p:sp>
    </p:spTree>
    <p:extLst>
      <p:ext uri="{BB962C8B-B14F-4D97-AF65-F5344CB8AC3E}">
        <p14:creationId xmlns:p14="http://schemas.microsoft.com/office/powerpoint/2010/main" val="783208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column + subtitle">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4C6995A3-0881-86A7-1199-A14AB930EEFD}"/>
              </a:ext>
            </a:extLst>
          </p:cNvPr>
          <p:cNvSpPr/>
          <p:nvPr/>
        </p:nvSpPr>
        <p:spPr>
          <a:xfrm>
            <a:off x="0" y="0"/>
            <a:ext cx="1536420" cy="6858000"/>
          </a:xfrm>
          <a:custGeom>
            <a:avLst/>
            <a:gdLst>
              <a:gd name="connsiteX0" fmla="*/ 0 w 1536420"/>
              <a:gd name="connsiteY0" fmla="*/ 0 h 6858000"/>
              <a:gd name="connsiteX1" fmla="*/ 569185 w 1536420"/>
              <a:gd name="connsiteY1" fmla="*/ 0 h 6858000"/>
              <a:gd name="connsiteX2" fmla="*/ 552356 w 1536420"/>
              <a:gd name="connsiteY2" fmla="*/ 94644 h 6858000"/>
              <a:gd name="connsiteX3" fmla="*/ 418834 w 1536420"/>
              <a:gd name="connsiteY3" fmla="*/ 1867100 h 6858000"/>
              <a:gd name="connsiteX4" fmla="*/ 1385236 w 1536420"/>
              <a:gd name="connsiteY4" fmla="*/ 6527534 h 6858000"/>
              <a:gd name="connsiteX5" fmla="*/ 1536420 w 1536420"/>
              <a:gd name="connsiteY5" fmla="*/ 6858000 h 6858000"/>
              <a:gd name="connsiteX6" fmla="*/ 0 w 153642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6420" h="6858000">
                <a:moveTo>
                  <a:pt x="0" y="0"/>
                </a:moveTo>
                <a:lnTo>
                  <a:pt x="569185" y="0"/>
                </a:lnTo>
                <a:lnTo>
                  <a:pt x="552356" y="94644"/>
                </a:lnTo>
                <a:cubicBezTo>
                  <a:pt x="464433" y="672572"/>
                  <a:pt x="418834" y="1264488"/>
                  <a:pt x="418834" y="1867100"/>
                </a:cubicBezTo>
                <a:cubicBezTo>
                  <a:pt x="418834" y="3524285"/>
                  <a:pt x="763681" y="5100575"/>
                  <a:pt x="1385236" y="6527534"/>
                </a:cubicBezTo>
                <a:lnTo>
                  <a:pt x="1536420" y="6858000"/>
                </a:lnTo>
                <a:lnTo>
                  <a:pt x="0" y="6858000"/>
                </a:lnTo>
                <a:close/>
              </a:path>
            </a:pathLst>
          </a:custGeom>
          <a:solidFill>
            <a:srgbClr val="B2E8F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7962E1-03C2-9D43-A1D5-DEE793897D65}"/>
              </a:ext>
            </a:extLst>
          </p:cNvPr>
          <p:cNvSpPr>
            <a:spLocks noGrp="1"/>
          </p:cNvSpPr>
          <p:nvPr>
            <p:ph type="title"/>
          </p:nvPr>
        </p:nvSpPr>
        <p:spPr>
          <a:xfrm>
            <a:off x="1119116" y="365760"/>
            <a:ext cx="10232136" cy="1325880"/>
          </a:xfrm>
        </p:spPr>
        <p:txBody>
          <a:bodyPr>
            <a:noAutofit/>
          </a:bodyPr>
          <a:lstStyle>
            <a:lvl1pPr>
              <a:defRPr sz="3200" b="1" i="0">
                <a:solidFill>
                  <a:srgbClr val="3E3E4B"/>
                </a:solidFill>
                <a:latin typeface="+mj-lt"/>
                <a:cs typeface="Segoe UI Semibold" panose="020B05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82E844B-0993-7E45-8719-2143F19DDC04}"/>
              </a:ext>
            </a:extLst>
          </p:cNvPr>
          <p:cNvSpPr>
            <a:spLocks noGrp="1"/>
          </p:cNvSpPr>
          <p:nvPr>
            <p:ph idx="1"/>
          </p:nvPr>
        </p:nvSpPr>
        <p:spPr>
          <a:xfrm>
            <a:off x="1119116" y="2011680"/>
            <a:ext cx="10234684" cy="4229418"/>
          </a:xfrm>
        </p:spPr>
        <p:txBody>
          <a:bodyPr/>
          <a:lstStyle>
            <a:lvl1pPr>
              <a:lnSpc>
                <a:spcPct val="100000"/>
              </a:lnSpc>
              <a:spcBef>
                <a:spcPts val="1300"/>
              </a:spcBef>
              <a:defRPr sz="2600" b="0" i="0">
                <a:solidFill>
                  <a:schemeClr val="tx2"/>
                </a:solidFill>
                <a:latin typeface="+mn-lt"/>
                <a:cs typeface="Segoe UI" panose="020B0502040204020203" pitchFamily="34" charset="0"/>
              </a:defRPr>
            </a:lvl1pPr>
            <a:lvl2pPr>
              <a:lnSpc>
                <a:spcPct val="100000"/>
              </a:lnSpc>
              <a:spcBef>
                <a:spcPts val="900"/>
              </a:spcBef>
              <a:defRPr sz="2200" b="0" i="0">
                <a:solidFill>
                  <a:schemeClr val="tx2"/>
                </a:solidFill>
                <a:latin typeface="+mn-lt"/>
                <a:cs typeface="Segoe UI" panose="020B0502040204020203" pitchFamily="34" charset="0"/>
              </a:defRPr>
            </a:lvl2pPr>
            <a:lvl3pPr>
              <a:lnSpc>
                <a:spcPct val="100000"/>
              </a:lnSpc>
              <a:spcBef>
                <a:spcPts val="800"/>
              </a:spcBef>
              <a:defRPr sz="1800" b="0" i="0">
                <a:solidFill>
                  <a:schemeClr val="tx2"/>
                </a:solidFill>
                <a:latin typeface="+mn-lt"/>
                <a:cs typeface="Segoe UI" panose="020B0502040204020203" pitchFamily="34" charset="0"/>
              </a:defRPr>
            </a:lvl3pPr>
            <a:lvl4pPr>
              <a:lnSpc>
                <a:spcPct val="100000"/>
              </a:lnSpc>
              <a:spcBef>
                <a:spcPts val="800"/>
              </a:spcBef>
              <a:defRPr sz="1800" b="0" i="0">
                <a:solidFill>
                  <a:schemeClr val="tx2"/>
                </a:solidFill>
                <a:latin typeface="+mn-lt"/>
                <a:cs typeface="Segoe UI" panose="020B0502040204020203" pitchFamily="34" charset="0"/>
              </a:defRPr>
            </a:lvl4pPr>
            <a:lvl5pPr>
              <a:lnSpc>
                <a:spcPct val="100000"/>
              </a:lnSpc>
              <a:spcBef>
                <a:spcPts val="800"/>
              </a:spcBef>
              <a:defRPr sz="1800" b="0" i="0">
                <a:solidFill>
                  <a:schemeClr val="tx2"/>
                </a:solidFill>
                <a:latin typeface="+mn-lt"/>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8">
            <a:extLst>
              <a:ext uri="{FF2B5EF4-FFF2-40B4-BE49-F238E27FC236}">
                <a16:creationId xmlns:a16="http://schemas.microsoft.com/office/drawing/2014/main" id="{CD85F873-5243-BD12-CD18-AD25C0CF6039}"/>
              </a:ext>
            </a:extLst>
          </p:cNvPr>
          <p:cNvSpPr txBox="1">
            <a:spLocks/>
          </p:cNvSpPr>
          <p:nvPr/>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pic>
        <p:nvPicPr>
          <p:cNvPr id="33" name="Graphic 32">
            <a:extLst>
              <a:ext uri="{FF2B5EF4-FFF2-40B4-BE49-F238E27FC236}">
                <a16:creationId xmlns:a16="http://schemas.microsoft.com/office/drawing/2014/main" id="{4646F6CA-8676-7321-10E8-7D9D1AF0037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332720" y="6336792"/>
            <a:ext cx="1371600" cy="214311"/>
          </a:xfrm>
          <a:prstGeom prst="rect">
            <a:avLst/>
          </a:prstGeom>
        </p:spPr>
      </p:pic>
      <p:sp>
        <p:nvSpPr>
          <p:cNvPr id="7" name="Text Placeholder 6">
            <a:extLst>
              <a:ext uri="{FF2B5EF4-FFF2-40B4-BE49-F238E27FC236}">
                <a16:creationId xmlns:a16="http://schemas.microsoft.com/office/drawing/2014/main" id="{6C080F00-43ED-F29F-3F8C-88A99E136E5D}"/>
              </a:ext>
            </a:extLst>
          </p:cNvPr>
          <p:cNvSpPr>
            <a:spLocks noGrp="1"/>
          </p:cNvSpPr>
          <p:nvPr>
            <p:ph type="body" sz="quarter" idx="10"/>
          </p:nvPr>
        </p:nvSpPr>
        <p:spPr>
          <a:xfrm>
            <a:off x="1119188" y="1261872"/>
            <a:ext cx="10234612" cy="415925"/>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4" name="Slide Number Placeholder 8">
            <a:extLst>
              <a:ext uri="{FF2B5EF4-FFF2-40B4-BE49-F238E27FC236}">
                <a16:creationId xmlns:a16="http://schemas.microsoft.com/office/drawing/2014/main" id="{96AAF581-2294-124A-7EF1-7787E9FE46B4}"/>
              </a:ext>
            </a:extLst>
          </p:cNvPr>
          <p:cNvSpPr txBox="1">
            <a:spLocks/>
          </p:cNvSpPr>
          <p:nvPr userDrawn="1"/>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sp>
        <p:nvSpPr>
          <p:cNvPr id="6" name="Freeform 5">
            <a:extLst>
              <a:ext uri="{FF2B5EF4-FFF2-40B4-BE49-F238E27FC236}">
                <a16:creationId xmlns:a16="http://schemas.microsoft.com/office/drawing/2014/main" id="{8E484BC6-F2C2-7237-1B68-B2B37C2A162A}"/>
              </a:ext>
            </a:extLst>
          </p:cNvPr>
          <p:cNvSpPr/>
          <p:nvPr userDrawn="1"/>
        </p:nvSpPr>
        <p:spPr>
          <a:xfrm>
            <a:off x="0" y="0"/>
            <a:ext cx="1536420" cy="6858000"/>
          </a:xfrm>
          <a:custGeom>
            <a:avLst/>
            <a:gdLst>
              <a:gd name="connsiteX0" fmla="*/ 0 w 1536420"/>
              <a:gd name="connsiteY0" fmla="*/ 0 h 6858000"/>
              <a:gd name="connsiteX1" fmla="*/ 569185 w 1536420"/>
              <a:gd name="connsiteY1" fmla="*/ 0 h 6858000"/>
              <a:gd name="connsiteX2" fmla="*/ 552356 w 1536420"/>
              <a:gd name="connsiteY2" fmla="*/ 94644 h 6858000"/>
              <a:gd name="connsiteX3" fmla="*/ 418834 w 1536420"/>
              <a:gd name="connsiteY3" fmla="*/ 1867100 h 6858000"/>
              <a:gd name="connsiteX4" fmla="*/ 1385236 w 1536420"/>
              <a:gd name="connsiteY4" fmla="*/ 6527534 h 6858000"/>
              <a:gd name="connsiteX5" fmla="*/ 1536420 w 1536420"/>
              <a:gd name="connsiteY5" fmla="*/ 6858000 h 6858000"/>
              <a:gd name="connsiteX6" fmla="*/ 0 w 153642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6420" h="6858000">
                <a:moveTo>
                  <a:pt x="0" y="0"/>
                </a:moveTo>
                <a:lnTo>
                  <a:pt x="569185" y="0"/>
                </a:lnTo>
                <a:lnTo>
                  <a:pt x="552356" y="94644"/>
                </a:lnTo>
                <a:cubicBezTo>
                  <a:pt x="464433" y="672572"/>
                  <a:pt x="418834" y="1264488"/>
                  <a:pt x="418834" y="1867100"/>
                </a:cubicBezTo>
                <a:cubicBezTo>
                  <a:pt x="418834" y="3524285"/>
                  <a:pt x="763681" y="5100575"/>
                  <a:pt x="1385236" y="6527534"/>
                </a:cubicBezTo>
                <a:lnTo>
                  <a:pt x="1536420" y="6858000"/>
                </a:lnTo>
                <a:lnTo>
                  <a:pt x="0" y="685800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phic 7">
            <a:extLst>
              <a:ext uri="{FF2B5EF4-FFF2-40B4-BE49-F238E27FC236}">
                <a16:creationId xmlns:a16="http://schemas.microsoft.com/office/drawing/2014/main" id="{D1914E29-2776-1DDC-2CC9-F4097D5F8B9C}"/>
              </a:ext>
            </a:extLst>
          </p:cNvPr>
          <p:cNvPicPr>
            <a:picLocks noChangeAspect="1"/>
          </p:cNvPicPr>
          <p:nvPr userDrawn="1"/>
        </p:nvPicPr>
        <p:blipFill>
          <a:blip r:embed="rId2">
            <a:extLst>
              <a:ext uri="{96DAC541-7B7A-43D3-8B79-37D633B846F1}">
                <asvg:svgBlip xmlns:asvg="http://schemas.microsoft.com/office/drawing/2016/SVG/main" r:embed="rId4"/>
              </a:ext>
            </a:extLst>
          </a:blip>
          <a:srcRect/>
          <a:stretch/>
        </p:blipFill>
        <p:spPr>
          <a:xfrm>
            <a:off x="10332720" y="6336792"/>
            <a:ext cx="1371600" cy="214311"/>
          </a:xfrm>
          <a:prstGeom prst="rect">
            <a:avLst/>
          </a:prstGeom>
        </p:spPr>
      </p:pic>
    </p:spTree>
    <p:extLst>
      <p:ext uri="{BB962C8B-B14F-4D97-AF65-F5344CB8AC3E}">
        <p14:creationId xmlns:p14="http://schemas.microsoft.com/office/powerpoint/2010/main" val="3592588898"/>
      </p:ext>
    </p:extLst>
  </p:cSld>
  <p:clrMapOvr>
    <a:masterClrMapping/>
  </p:clrMapOvr>
  <p:extLst>
    <p:ext uri="{DCECCB84-F9BA-43D5-87BE-67443E8EF086}">
      <p15:sldGuideLst xmlns:p15="http://schemas.microsoft.com/office/powerpoint/2012/main">
        <p15:guide id="1" orient="horz" pos="41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rst Page Layout">
    <p:spTree>
      <p:nvGrpSpPr>
        <p:cNvPr id="1" name=""/>
        <p:cNvGrpSpPr/>
        <p:nvPr/>
      </p:nvGrpSpPr>
      <p:grpSpPr>
        <a:xfrm>
          <a:off x="0" y="0"/>
          <a:ext cx="0" cy="0"/>
          <a:chOff x="0" y="0"/>
          <a:chExt cx="0" cy="0"/>
        </a:xfrm>
      </p:grpSpPr>
      <p:sp>
        <p:nvSpPr>
          <p:cNvPr id="9" name="companyTitle">
            <a:extLst>
              <a:ext uri="{FF2B5EF4-FFF2-40B4-BE49-F238E27FC236}">
                <a16:creationId xmlns:a16="http://schemas.microsoft.com/office/drawing/2014/main" id="{B41B6A76-B340-8A84-5E27-5935325EA5AC}"/>
              </a:ext>
            </a:extLst>
          </p:cNvPr>
          <p:cNvSpPr>
            <a:spLocks noGrp="1"/>
          </p:cNvSpPr>
          <p:nvPr>
            <p:ph type="body" sz="quarter" idx="10"/>
          </p:nvPr>
        </p:nvSpPr>
        <p:spPr>
          <a:xfrm>
            <a:off x="6542201" y="3295404"/>
            <a:ext cx="5240519" cy="676231"/>
          </a:xfrm>
        </p:spPr>
        <p:txBody>
          <a:bodyPr>
            <a:noAutofit/>
          </a:bodyPr>
          <a:lstStyle>
            <a:lvl1pPr marL="0" indent="0">
              <a:buNone/>
              <a:defRPr sz="4000">
                <a:solidFill>
                  <a:schemeClr val="tx1"/>
                </a:solidFill>
              </a:defRPr>
            </a:lvl1pPr>
          </a:lstStyle>
          <a:p>
            <a:pPr lvl="0"/>
            <a:endParaRPr lang="en-PK" dirty="0"/>
          </a:p>
        </p:txBody>
      </p:sp>
      <p:sp>
        <p:nvSpPr>
          <p:cNvPr id="10" name="documentTitle">
            <a:extLst>
              <a:ext uri="{FF2B5EF4-FFF2-40B4-BE49-F238E27FC236}">
                <a16:creationId xmlns:a16="http://schemas.microsoft.com/office/drawing/2014/main" id="{B91D2995-1752-749F-6081-C3485D0E2957}"/>
              </a:ext>
            </a:extLst>
          </p:cNvPr>
          <p:cNvSpPr>
            <a:spLocks noGrp="1"/>
          </p:cNvSpPr>
          <p:nvPr>
            <p:ph type="body" sz="quarter" idx="11"/>
          </p:nvPr>
        </p:nvSpPr>
        <p:spPr>
          <a:xfrm>
            <a:off x="6542201" y="4168218"/>
            <a:ext cx="5240519" cy="1763092"/>
          </a:xfrm>
        </p:spPr>
        <p:txBody>
          <a:bodyPr>
            <a:normAutofit/>
          </a:bodyPr>
          <a:lstStyle>
            <a:lvl1pPr marL="0" indent="0">
              <a:buNone/>
              <a:defRPr sz="3600" baseline="0">
                <a:solidFill>
                  <a:schemeClr val="tx1"/>
                </a:solidFill>
              </a:defRPr>
            </a:lvl1pPr>
          </a:lstStyle>
          <a:p>
            <a:pPr lvl="0"/>
            <a:endParaRPr lang="en-PK" dirty="0"/>
          </a:p>
        </p:txBody>
      </p:sp>
      <p:sp>
        <p:nvSpPr>
          <p:cNvPr id="12" name="onlineImagePlcaeholder">
            <a:extLst>
              <a:ext uri="{FF2B5EF4-FFF2-40B4-BE49-F238E27FC236}">
                <a16:creationId xmlns:a16="http://schemas.microsoft.com/office/drawing/2014/main" id="{566FE550-0721-9B6F-D629-56F41527A5D7}"/>
              </a:ext>
            </a:extLst>
          </p:cNvPr>
          <p:cNvSpPr>
            <a:spLocks noGrp="1"/>
          </p:cNvSpPr>
          <p:nvPr>
            <p:ph type="clipArt" sz="quarter" idx="12"/>
          </p:nvPr>
        </p:nvSpPr>
        <p:spPr>
          <a:xfrm>
            <a:off x="6542201" y="2085192"/>
            <a:ext cx="5240519" cy="1122363"/>
          </a:xfrm>
        </p:spPr>
        <p:txBody>
          <a:bodyPr/>
          <a:lstStyle>
            <a:lvl1pPr marL="0" indent="0">
              <a:buNone/>
              <a:defRPr/>
            </a:lvl1pPr>
          </a:lstStyle>
          <a:p>
            <a:endParaRPr lang="en-PK" dirty="0"/>
          </a:p>
        </p:txBody>
      </p:sp>
    </p:spTree>
    <p:extLst>
      <p:ext uri="{BB962C8B-B14F-4D97-AF65-F5344CB8AC3E}">
        <p14:creationId xmlns:p14="http://schemas.microsoft.com/office/powerpoint/2010/main" val="2227419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Page Layout">
    <p:spTree>
      <p:nvGrpSpPr>
        <p:cNvPr id="1" name=""/>
        <p:cNvGrpSpPr/>
        <p:nvPr/>
      </p:nvGrpSpPr>
      <p:grpSpPr>
        <a:xfrm>
          <a:off x="0" y="0"/>
          <a:ext cx="0" cy="0"/>
          <a:chOff x="0" y="0"/>
          <a:chExt cx="0" cy="0"/>
        </a:xfrm>
      </p:grpSpPr>
      <p:sp>
        <p:nvSpPr>
          <p:cNvPr id="7" name="subTitlePagePlcaeholder">
            <a:extLst>
              <a:ext uri="{FF2B5EF4-FFF2-40B4-BE49-F238E27FC236}">
                <a16:creationId xmlns:a16="http://schemas.microsoft.com/office/drawing/2014/main" id="{09B09044-6C55-D8E8-3335-ACDEBD501B37}"/>
              </a:ext>
            </a:extLst>
          </p:cNvPr>
          <p:cNvSpPr>
            <a:spLocks noGrp="1"/>
          </p:cNvSpPr>
          <p:nvPr>
            <p:ph type="body" sz="quarter" idx="10"/>
          </p:nvPr>
        </p:nvSpPr>
        <p:spPr>
          <a:xfrm>
            <a:off x="490879" y="3814681"/>
            <a:ext cx="5694363" cy="868156"/>
          </a:xfrm>
        </p:spPr>
        <p:txBody>
          <a:bodyPr>
            <a:normAutofit/>
          </a:bodyPr>
          <a:lstStyle>
            <a:lvl1pPr marL="0" indent="0">
              <a:buNone/>
              <a:defRPr sz="5400">
                <a:solidFill>
                  <a:srgbClr val="FFFFFF"/>
                </a:solidFill>
              </a:defRPr>
            </a:lvl1pPr>
          </a:lstStyle>
          <a:p>
            <a:pPr lvl="0"/>
            <a:endParaRPr lang="en-PK" dirty="0"/>
          </a:p>
        </p:txBody>
      </p:sp>
      <p:sp>
        <p:nvSpPr>
          <p:cNvPr id="8" name="titlePagePlcaeholder">
            <a:extLst>
              <a:ext uri="{FF2B5EF4-FFF2-40B4-BE49-F238E27FC236}">
                <a16:creationId xmlns:a16="http://schemas.microsoft.com/office/drawing/2014/main" id="{03A2E22A-2367-C786-5614-6C9972FFE4C2}"/>
              </a:ext>
            </a:extLst>
          </p:cNvPr>
          <p:cNvSpPr>
            <a:spLocks noGrp="1"/>
          </p:cNvSpPr>
          <p:nvPr>
            <p:ph type="body" sz="quarter" idx="11"/>
          </p:nvPr>
        </p:nvSpPr>
        <p:spPr>
          <a:xfrm>
            <a:off x="490879" y="4777775"/>
            <a:ext cx="5694363" cy="616261"/>
          </a:xfrm>
        </p:spPr>
        <p:txBody>
          <a:bodyPr>
            <a:normAutofit/>
          </a:bodyPr>
          <a:lstStyle>
            <a:lvl1pPr marL="0" indent="0">
              <a:buNone/>
              <a:defRPr sz="3600">
                <a:solidFill>
                  <a:srgbClr val="FFFFFF"/>
                </a:solidFill>
              </a:defRPr>
            </a:lvl1pPr>
          </a:lstStyle>
          <a:p>
            <a:pPr lvl="0"/>
            <a:endParaRPr lang="en-PK" dirty="0"/>
          </a:p>
        </p:txBody>
      </p:sp>
    </p:spTree>
    <p:extLst>
      <p:ext uri="{BB962C8B-B14F-4D97-AF65-F5344CB8AC3E}">
        <p14:creationId xmlns:p14="http://schemas.microsoft.com/office/powerpoint/2010/main" val="1582755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aragraph Layout">
    <p:spTree>
      <p:nvGrpSpPr>
        <p:cNvPr id="1" name=""/>
        <p:cNvGrpSpPr/>
        <p:nvPr/>
      </p:nvGrpSpPr>
      <p:grpSpPr>
        <a:xfrm>
          <a:off x="0" y="0"/>
          <a:ext cx="0" cy="0"/>
          <a:chOff x="0" y="0"/>
          <a:chExt cx="0" cy="0"/>
        </a:xfrm>
      </p:grpSpPr>
      <p:sp>
        <p:nvSpPr>
          <p:cNvPr id="13" name="paragraphPlaceholder">
            <a:extLst>
              <a:ext uri="{FF2B5EF4-FFF2-40B4-BE49-F238E27FC236}">
                <a16:creationId xmlns:a16="http://schemas.microsoft.com/office/drawing/2014/main" id="{8D82BB8F-4759-4AEB-5084-E98C4C0EB906}"/>
              </a:ext>
            </a:extLst>
          </p:cNvPr>
          <p:cNvSpPr>
            <a:spLocks noGrp="1"/>
          </p:cNvSpPr>
          <p:nvPr>
            <p:ph type="body" sz="quarter" idx="10"/>
          </p:nvPr>
        </p:nvSpPr>
        <p:spPr>
          <a:xfrm>
            <a:off x="838200" y="1450133"/>
            <a:ext cx="10515600" cy="5181576"/>
          </a:xfrm>
        </p:spPr>
        <p:txBody>
          <a:bodyPr>
            <a:normAutofit/>
          </a:bodyPr>
          <a:lstStyle>
            <a:lvl1pPr marL="0" indent="0" algn="l">
              <a:buNone/>
              <a:defRPr sz="2800"/>
            </a:lvl1pPr>
          </a:lstStyle>
          <a:p>
            <a:pPr lvl="0"/>
            <a:endParaRPr lang="en-PK" dirty="0"/>
          </a:p>
        </p:txBody>
      </p:sp>
      <p:sp>
        <p:nvSpPr>
          <p:cNvPr id="14" name="paragraphTitle">
            <a:extLst>
              <a:ext uri="{FF2B5EF4-FFF2-40B4-BE49-F238E27FC236}">
                <a16:creationId xmlns:a16="http://schemas.microsoft.com/office/drawing/2014/main" id="{5EFD834C-EC0E-A5EC-7BD4-D2C638F12EDA}"/>
              </a:ext>
            </a:extLst>
          </p:cNvPr>
          <p:cNvSpPr>
            <a:spLocks noGrp="1"/>
          </p:cNvSpPr>
          <p:nvPr>
            <p:ph type="title"/>
          </p:nvPr>
        </p:nvSpPr>
        <p:spPr>
          <a:xfrm>
            <a:off x="838200" y="596035"/>
            <a:ext cx="10515600" cy="684125"/>
          </a:xfrm>
        </p:spPr>
        <p:txBody>
          <a:bodyPr>
            <a:noAutofit/>
          </a:bodyPr>
          <a:lstStyle>
            <a:lvl1pPr>
              <a:defRPr sz="4000"/>
            </a:lvl1pPr>
          </a:lstStyle>
          <a:p>
            <a:endParaRPr lang="en-PK" dirty="0"/>
          </a:p>
        </p:txBody>
      </p:sp>
    </p:spTree>
    <p:extLst>
      <p:ext uri="{BB962C8B-B14F-4D97-AF65-F5344CB8AC3E}">
        <p14:creationId xmlns:p14="http://schemas.microsoft.com/office/powerpoint/2010/main" val="2154595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List Layout">
    <p:spTree>
      <p:nvGrpSpPr>
        <p:cNvPr id="1" name=""/>
        <p:cNvGrpSpPr/>
        <p:nvPr/>
      </p:nvGrpSpPr>
      <p:grpSpPr>
        <a:xfrm>
          <a:off x="0" y="0"/>
          <a:ext cx="0" cy="0"/>
          <a:chOff x="0" y="0"/>
          <a:chExt cx="0" cy="0"/>
        </a:xfrm>
      </p:grpSpPr>
      <p:sp>
        <p:nvSpPr>
          <p:cNvPr id="9" name="listPlaceholder">
            <a:extLst>
              <a:ext uri="{FF2B5EF4-FFF2-40B4-BE49-F238E27FC236}">
                <a16:creationId xmlns:a16="http://schemas.microsoft.com/office/drawing/2014/main" id="{8B2BE898-1D3B-6A88-F20D-F7E9F0C6D09C}"/>
              </a:ext>
            </a:extLst>
          </p:cNvPr>
          <p:cNvSpPr>
            <a:spLocks noGrp="1"/>
          </p:cNvSpPr>
          <p:nvPr>
            <p:ph type="body" sz="quarter" idx="10"/>
          </p:nvPr>
        </p:nvSpPr>
        <p:spPr>
          <a:xfrm>
            <a:off x="838200" y="1453896"/>
            <a:ext cx="10515600" cy="5129467"/>
          </a:xfrm>
        </p:spPr>
        <p:txBody>
          <a:bodyPr>
            <a:normAutofit/>
          </a:bodyPr>
          <a:lstStyle>
            <a:lvl1pPr>
              <a:defRPr sz="2800" b="0"/>
            </a:lvl1pPr>
          </a:lstStyle>
          <a:p>
            <a:pPr lvl="0"/>
            <a:endParaRPr lang="en-PK" dirty="0"/>
          </a:p>
        </p:txBody>
      </p:sp>
      <p:sp>
        <p:nvSpPr>
          <p:cNvPr id="7" name="listTitle">
            <a:extLst>
              <a:ext uri="{FF2B5EF4-FFF2-40B4-BE49-F238E27FC236}">
                <a16:creationId xmlns:a16="http://schemas.microsoft.com/office/drawing/2014/main" id="{42CC78E5-5E50-94DE-023D-2039964338B9}"/>
              </a:ext>
            </a:extLst>
          </p:cNvPr>
          <p:cNvSpPr>
            <a:spLocks noGrp="1"/>
          </p:cNvSpPr>
          <p:nvPr>
            <p:ph type="title"/>
          </p:nvPr>
        </p:nvSpPr>
        <p:spPr>
          <a:xfrm>
            <a:off x="838200" y="596035"/>
            <a:ext cx="10515600" cy="684125"/>
          </a:xfrm>
        </p:spPr>
        <p:txBody>
          <a:bodyPr>
            <a:noAutofit/>
          </a:bodyPr>
          <a:lstStyle>
            <a:lvl1pPr>
              <a:defRPr sz="4000"/>
            </a:lvl1pPr>
          </a:lstStyle>
          <a:p>
            <a:endParaRPr lang="en-PK" dirty="0"/>
          </a:p>
        </p:txBody>
      </p:sp>
    </p:spTree>
    <p:extLst>
      <p:ext uri="{BB962C8B-B14F-4D97-AF65-F5344CB8AC3E}">
        <p14:creationId xmlns:p14="http://schemas.microsoft.com/office/powerpoint/2010/main" val="63202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able Layout">
    <p:spTree>
      <p:nvGrpSpPr>
        <p:cNvPr id="1" name=""/>
        <p:cNvGrpSpPr/>
        <p:nvPr/>
      </p:nvGrpSpPr>
      <p:grpSpPr>
        <a:xfrm>
          <a:off x="0" y="0"/>
          <a:ext cx="0" cy="0"/>
          <a:chOff x="0" y="0"/>
          <a:chExt cx="0" cy="0"/>
        </a:xfrm>
      </p:grpSpPr>
      <p:sp>
        <p:nvSpPr>
          <p:cNvPr id="9" name="tablePlaceholder">
            <a:extLst>
              <a:ext uri="{FF2B5EF4-FFF2-40B4-BE49-F238E27FC236}">
                <a16:creationId xmlns:a16="http://schemas.microsoft.com/office/drawing/2014/main" id="{7D06F6F3-F2E5-5D7B-2528-149EA4B7A4A1}"/>
              </a:ext>
            </a:extLst>
          </p:cNvPr>
          <p:cNvSpPr>
            <a:spLocks noGrp="1"/>
          </p:cNvSpPr>
          <p:nvPr>
            <p:ph type="tbl" sz="quarter" idx="10"/>
          </p:nvPr>
        </p:nvSpPr>
        <p:spPr>
          <a:xfrm>
            <a:off x="838199" y="993052"/>
            <a:ext cx="11067473" cy="5703311"/>
          </a:xfrm>
        </p:spPr>
        <p:txBody>
          <a:bodyPr/>
          <a:lstStyle>
            <a:lvl1pPr marL="0" indent="0">
              <a:buNone/>
              <a:defRPr/>
            </a:lvl1pPr>
          </a:lstStyle>
          <a:p>
            <a:endParaRPr lang="en-PK" dirty="0"/>
          </a:p>
        </p:txBody>
      </p:sp>
      <p:sp>
        <p:nvSpPr>
          <p:cNvPr id="7" name="tableTitle">
            <a:extLst>
              <a:ext uri="{FF2B5EF4-FFF2-40B4-BE49-F238E27FC236}">
                <a16:creationId xmlns:a16="http://schemas.microsoft.com/office/drawing/2014/main" id="{FBEC959F-65D8-2993-74B1-3B17B2F79D92}"/>
              </a:ext>
            </a:extLst>
          </p:cNvPr>
          <p:cNvSpPr>
            <a:spLocks noGrp="1"/>
          </p:cNvSpPr>
          <p:nvPr>
            <p:ph type="title"/>
          </p:nvPr>
        </p:nvSpPr>
        <p:spPr>
          <a:xfrm>
            <a:off x="838200" y="161925"/>
            <a:ext cx="10515600" cy="739637"/>
          </a:xfrm>
        </p:spPr>
        <p:txBody>
          <a:bodyPr>
            <a:noAutofit/>
          </a:bodyPr>
          <a:lstStyle>
            <a:lvl1pPr>
              <a:defRPr sz="4000"/>
            </a:lvl1pPr>
          </a:lstStyle>
          <a:p>
            <a:endParaRPr lang="en-PK" dirty="0"/>
          </a:p>
        </p:txBody>
      </p:sp>
    </p:spTree>
    <p:extLst>
      <p:ext uri="{BB962C8B-B14F-4D97-AF65-F5344CB8AC3E}">
        <p14:creationId xmlns:p14="http://schemas.microsoft.com/office/powerpoint/2010/main" val="3510024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7" name="imageTitle">
            <a:extLst>
              <a:ext uri="{FF2B5EF4-FFF2-40B4-BE49-F238E27FC236}">
                <a16:creationId xmlns:a16="http://schemas.microsoft.com/office/drawing/2014/main" id="{13F20F57-0055-B053-535F-7A7110E154D8}"/>
              </a:ext>
            </a:extLst>
          </p:cNvPr>
          <p:cNvSpPr>
            <a:spLocks noGrp="1"/>
          </p:cNvSpPr>
          <p:nvPr>
            <p:ph type="title"/>
          </p:nvPr>
        </p:nvSpPr>
        <p:spPr>
          <a:xfrm>
            <a:off x="838200" y="596035"/>
            <a:ext cx="10515600" cy="684125"/>
          </a:xfrm>
        </p:spPr>
        <p:txBody>
          <a:bodyPr>
            <a:noAutofit/>
          </a:bodyPr>
          <a:lstStyle>
            <a:lvl1pPr>
              <a:defRPr sz="4000"/>
            </a:lvl1pPr>
          </a:lstStyle>
          <a:p>
            <a:endParaRPr lang="en-PK" dirty="0"/>
          </a:p>
        </p:txBody>
      </p:sp>
      <p:sp>
        <p:nvSpPr>
          <p:cNvPr id="9" name="imagePlaceholder">
            <a:extLst>
              <a:ext uri="{FF2B5EF4-FFF2-40B4-BE49-F238E27FC236}">
                <a16:creationId xmlns:a16="http://schemas.microsoft.com/office/drawing/2014/main" id="{D82653D3-71CE-2839-39E8-3ECFBBA80F80}"/>
              </a:ext>
            </a:extLst>
          </p:cNvPr>
          <p:cNvSpPr>
            <a:spLocks noGrp="1"/>
          </p:cNvSpPr>
          <p:nvPr>
            <p:ph type="pic" sz="quarter" idx="10"/>
          </p:nvPr>
        </p:nvSpPr>
        <p:spPr>
          <a:xfrm>
            <a:off x="838200" y="1471613"/>
            <a:ext cx="10515600" cy="5213350"/>
          </a:xfrm>
        </p:spPr>
        <p:txBody>
          <a:bodyPr/>
          <a:lstStyle>
            <a:lvl1pPr marL="0" indent="0">
              <a:buNone/>
              <a:defRPr/>
            </a:lvl1pPr>
          </a:lstStyle>
          <a:p>
            <a:endParaRPr lang="en-PK" dirty="0"/>
          </a:p>
        </p:txBody>
      </p:sp>
    </p:spTree>
    <p:extLst>
      <p:ext uri="{BB962C8B-B14F-4D97-AF65-F5344CB8AC3E}">
        <p14:creationId xmlns:p14="http://schemas.microsoft.com/office/powerpoint/2010/main" val="56099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Layout">
    <p:spTree>
      <p:nvGrpSpPr>
        <p:cNvPr id="1" name=""/>
        <p:cNvGrpSpPr/>
        <p:nvPr/>
      </p:nvGrpSpPr>
      <p:grpSpPr>
        <a:xfrm>
          <a:off x="0" y="0"/>
          <a:ext cx="0" cy="0"/>
          <a:chOff x="0" y="0"/>
          <a:chExt cx="0" cy="0"/>
        </a:xfrm>
      </p:grpSpPr>
      <p:sp>
        <p:nvSpPr>
          <p:cNvPr id="7" name="subTitlePagePlcaeholder">
            <a:extLst>
              <a:ext uri="{FF2B5EF4-FFF2-40B4-BE49-F238E27FC236}">
                <a16:creationId xmlns:a16="http://schemas.microsoft.com/office/drawing/2014/main" id="{09B09044-6C55-D8E8-3335-ACDEBD501B37}"/>
              </a:ext>
            </a:extLst>
          </p:cNvPr>
          <p:cNvSpPr>
            <a:spLocks noGrp="1"/>
          </p:cNvSpPr>
          <p:nvPr>
            <p:ph type="body" sz="quarter" idx="10"/>
          </p:nvPr>
        </p:nvSpPr>
        <p:spPr>
          <a:xfrm>
            <a:off x="514731" y="3795083"/>
            <a:ext cx="5694363" cy="868156"/>
          </a:xfrm>
        </p:spPr>
        <p:txBody>
          <a:bodyPr>
            <a:normAutofit/>
          </a:bodyPr>
          <a:lstStyle>
            <a:lvl1pPr marL="0" indent="0">
              <a:buNone/>
              <a:defRPr sz="5400">
                <a:solidFill>
                  <a:srgbClr val="FFFFFF"/>
                </a:solidFill>
              </a:defRPr>
            </a:lvl1pPr>
          </a:lstStyle>
          <a:p>
            <a:pPr lvl="0"/>
            <a:endParaRPr lang="en-PK" dirty="0"/>
          </a:p>
        </p:txBody>
      </p:sp>
      <p:sp>
        <p:nvSpPr>
          <p:cNvPr id="8" name="titlePagePlcaeholder">
            <a:extLst>
              <a:ext uri="{FF2B5EF4-FFF2-40B4-BE49-F238E27FC236}">
                <a16:creationId xmlns:a16="http://schemas.microsoft.com/office/drawing/2014/main" id="{03A2E22A-2367-C786-5614-6C9972FFE4C2}"/>
              </a:ext>
            </a:extLst>
          </p:cNvPr>
          <p:cNvSpPr>
            <a:spLocks noGrp="1"/>
          </p:cNvSpPr>
          <p:nvPr>
            <p:ph type="body" sz="quarter" idx="11"/>
          </p:nvPr>
        </p:nvSpPr>
        <p:spPr>
          <a:xfrm>
            <a:off x="514732" y="5293887"/>
            <a:ext cx="5694363" cy="616261"/>
          </a:xfrm>
        </p:spPr>
        <p:txBody>
          <a:bodyPr>
            <a:normAutofit/>
          </a:bodyPr>
          <a:lstStyle>
            <a:lvl1pPr marL="0" indent="0">
              <a:buNone/>
              <a:defRPr sz="3600">
                <a:solidFill>
                  <a:srgbClr val="FFFFFF"/>
                </a:solidFill>
              </a:defRPr>
            </a:lvl1pPr>
          </a:lstStyle>
          <a:p>
            <a:pPr lvl="0"/>
            <a:endParaRPr lang="en-PK" dirty="0"/>
          </a:p>
        </p:txBody>
      </p:sp>
    </p:spTree>
    <p:extLst>
      <p:ext uri="{BB962C8B-B14F-4D97-AF65-F5344CB8AC3E}">
        <p14:creationId xmlns:p14="http://schemas.microsoft.com/office/powerpoint/2010/main" val="222054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agraph Layout">
    <p:spTree>
      <p:nvGrpSpPr>
        <p:cNvPr id="1" name=""/>
        <p:cNvGrpSpPr/>
        <p:nvPr/>
      </p:nvGrpSpPr>
      <p:grpSpPr>
        <a:xfrm>
          <a:off x="0" y="0"/>
          <a:ext cx="0" cy="0"/>
          <a:chOff x="0" y="0"/>
          <a:chExt cx="0" cy="0"/>
        </a:xfrm>
      </p:grpSpPr>
      <p:sp>
        <p:nvSpPr>
          <p:cNvPr id="13" name="paragraphPlaceholder">
            <a:extLst>
              <a:ext uri="{FF2B5EF4-FFF2-40B4-BE49-F238E27FC236}">
                <a16:creationId xmlns:a16="http://schemas.microsoft.com/office/drawing/2014/main" id="{8D82BB8F-4759-4AEB-5084-E98C4C0EB906}"/>
              </a:ext>
            </a:extLst>
          </p:cNvPr>
          <p:cNvSpPr>
            <a:spLocks noGrp="1"/>
          </p:cNvSpPr>
          <p:nvPr>
            <p:ph type="body" sz="quarter" idx="10"/>
          </p:nvPr>
        </p:nvSpPr>
        <p:spPr>
          <a:xfrm>
            <a:off x="838200" y="1990821"/>
            <a:ext cx="10515600" cy="3821582"/>
          </a:xfrm>
        </p:spPr>
        <p:txBody>
          <a:bodyPr>
            <a:normAutofit/>
          </a:bodyPr>
          <a:lstStyle>
            <a:lvl1pPr marL="0" indent="0" algn="l">
              <a:buNone/>
              <a:defRPr sz="2800"/>
            </a:lvl1pPr>
          </a:lstStyle>
          <a:p>
            <a:pPr lvl="0"/>
            <a:endParaRPr lang="en-PK" dirty="0"/>
          </a:p>
        </p:txBody>
      </p:sp>
      <p:sp>
        <p:nvSpPr>
          <p:cNvPr id="14" name="paragraphTitle">
            <a:extLst>
              <a:ext uri="{FF2B5EF4-FFF2-40B4-BE49-F238E27FC236}">
                <a16:creationId xmlns:a16="http://schemas.microsoft.com/office/drawing/2014/main" id="{5EFD834C-EC0E-A5EC-7BD4-D2C638F12EDA}"/>
              </a:ext>
            </a:extLst>
          </p:cNvPr>
          <p:cNvSpPr>
            <a:spLocks noGrp="1"/>
          </p:cNvSpPr>
          <p:nvPr>
            <p:ph type="title"/>
          </p:nvPr>
        </p:nvSpPr>
        <p:spPr>
          <a:xfrm>
            <a:off x="838200" y="781598"/>
            <a:ext cx="10515600" cy="684125"/>
          </a:xfrm>
        </p:spPr>
        <p:txBody>
          <a:bodyPr>
            <a:noAutofit/>
          </a:bodyPr>
          <a:lstStyle>
            <a:lvl1pPr>
              <a:defRPr sz="4000"/>
            </a:lvl1pPr>
          </a:lstStyle>
          <a:p>
            <a:endParaRPr lang="en-PK" dirty="0"/>
          </a:p>
        </p:txBody>
      </p:sp>
    </p:spTree>
    <p:extLst>
      <p:ext uri="{BB962C8B-B14F-4D97-AF65-F5344CB8AC3E}">
        <p14:creationId xmlns:p14="http://schemas.microsoft.com/office/powerpoint/2010/main" val="2341837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st Layout">
    <p:spTree>
      <p:nvGrpSpPr>
        <p:cNvPr id="1" name=""/>
        <p:cNvGrpSpPr/>
        <p:nvPr/>
      </p:nvGrpSpPr>
      <p:grpSpPr>
        <a:xfrm>
          <a:off x="0" y="0"/>
          <a:ext cx="0" cy="0"/>
          <a:chOff x="0" y="0"/>
          <a:chExt cx="0" cy="0"/>
        </a:xfrm>
      </p:grpSpPr>
      <p:sp>
        <p:nvSpPr>
          <p:cNvPr id="9" name="listPlaceholder">
            <a:extLst>
              <a:ext uri="{FF2B5EF4-FFF2-40B4-BE49-F238E27FC236}">
                <a16:creationId xmlns:a16="http://schemas.microsoft.com/office/drawing/2014/main" id="{8B2BE898-1D3B-6A88-F20D-F7E9F0C6D09C}"/>
              </a:ext>
            </a:extLst>
          </p:cNvPr>
          <p:cNvSpPr>
            <a:spLocks noGrp="1"/>
          </p:cNvSpPr>
          <p:nvPr>
            <p:ph type="body" sz="quarter" idx="10"/>
          </p:nvPr>
        </p:nvSpPr>
        <p:spPr>
          <a:xfrm>
            <a:off x="838200" y="1978683"/>
            <a:ext cx="10515600" cy="4453923"/>
          </a:xfrm>
        </p:spPr>
        <p:txBody>
          <a:bodyPr>
            <a:normAutofit/>
          </a:bodyPr>
          <a:lstStyle>
            <a:lvl1pPr>
              <a:defRPr sz="2800" b="0"/>
            </a:lvl1pPr>
          </a:lstStyle>
          <a:p>
            <a:pPr lvl="0"/>
            <a:endParaRPr lang="en-PK" dirty="0"/>
          </a:p>
        </p:txBody>
      </p:sp>
      <p:sp>
        <p:nvSpPr>
          <p:cNvPr id="7" name="listTitle">
            <a:extLst>
              <a:ext uri="{FF2B5EF4-FFF2-40B4-BE49-F238E27FC236}">
                <a16:creationId xmlns:a16="http://schemas.microsoft.com/office/drawing/2014/main" id="{42CC78E5-5E50-94DE-023D-2039964338B9}"/>
              </a:ext>
            </a:extLst>
          </p:cNvPr>
          <p:cNvSpPr>
            <a:spLocks noGrp="1"/>
          </p:cNvSpPr>
          <p:nvPr>
            <p:ph type="title"/>
          </p:nvPr>
        </p:nvSpPr>
        <p:spPr>
          <a:xfrm>
            <a:off x="838200" y="786867"/>
            <a:ext cx="10515600" cy="684125"/>
          </a:xfrm>
        </p:spPr>
        <p:txBody>
          <a:bodyPr>
            <a:noAutofit/>
          </a:bodyPr>
          <a:lstStyle>
            <a:lvl1pPr>
              <a:defRPr sz="4000"/>
            </a:lvl1pPr>
          </a:lstStyle>
          <a:p>
            <a:endParaRPr lang="en-PK" dirty="0"/>
          </a:p>
        </p:txBody>
      </p:sp>
    </p:spTree>
    <p:extLst>
      <p:ext uri="{BB962C8B-B14F-4D97-AF65-F5344CB8AC3E}">
        <p14:creationId xmlns:p14="http://schemas.microsoft.com/office/powerpoint/2010/main" val="215122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9" name="tablePlaceholder">
            <a:extLst>
              <a:ext uri="{FF2B5EF4-FFF2-40B4-BE49-F238E27FC236}">
                <a16:creationId xmlns:a16="http://schemas.microsoft.com/office/drawing/2014/main" id="{7D06F6F3-F2E5-5D7B-2528-149EA4B7A4A1}"/>
              </a:ext>
            </a:extLst>
          </p:cNvPr>
          <p:cNvSpPr>
            <a:spLocks noGrp="1"/>
          </p:cNvSpPr>
          <p:nvPr>
            <p:ph type="tbl" sz="quarter" idx="10"/>
          </p:nvPr>
        </p:nvSpPr>
        <p:spPr>
          <a:xfrm>
            <a:off x="838200" y="1689557"/>
            <a:ext cx="10515600" cy="4234165"/>
          </a:xfrm>
        </p:spPr>
        <p:txBody>
          <a:bodyPr/>
          <a:lstStyle>
            <a:lvl1pPr marL="0" indent="0">
              <a:buNone/>
              <a:defRPr/>
            </a:lvl1pPr>
          </a:lstStyle>
          <a:p>
            <a:endParaRPr lang="en-PK" dirty="0"/>
          </a:p>
        </p:txBody>
      </p:sp>
      <p:sp>
        <p:nvSpPr>
          <p:cNvPr id="7" name="tableTitle">
            <a:extLst>
              <a:ext uri="{FF2B5EF4-FFF2-40B4-BE49-F238E27FC236}">
                <a16:creationId xmlns:a16="http://schemas.microsoft.com/office/drawing/2014/main" id="{FBEC959F-65D8-2993-74B1-3B17B2F79D92}"/>
              </a:ext>
            </a:extLst>
          </p:cNvPr>
          <p:cNvSpPr>
            <a:spLocks noGrp="1"/>
          </p:cNvSpPr>
          <p:nvPr>
            <p:ph type="title"/>
          </p:nvPr>
        </p:nvSpPr>
        <p:spPr>
          <a:xfrm>
            <a:off x="838200" y="782892"/>
            <a:ext cx="10515600" cy="684125"/>
          </a:xfrm>
        </p:spPr>
        <p:txBody>
          <a:bodyPr>
            <a:noAutofit/>
          </a:bodyPr>
          <a:lstStyle>
            <a:lvl1pPr>
              <a:defRPr sz="4000"/>
            </a:lvl1pPr>
          </a:lstStyle>
          <a:p>
            <a:endParaRPr lang="en-PK" dirty="0"/>
          </a:p>
        </p:txBody>
      </p:sp>
    </p:spTree>
    <p:extLst>
      <p:ext uri="{BB962C8B-B14F-4D97-AF65-F5344CB8AC3E}">
        <p14:creationId xmlns:p14="http://schemas.microsoft.com/office/powerpoint/2010/main" val="215881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sp>
        <p:nvSpPr>
          <p:cNvPr id="7" name="imageTitle">
            <a:extLst>
              <a:ext uri="{FF2B5EF4-FFF2-40B4-BE49-F238E27FC236}">
                <a16:creationId xmlns:a16="http://schemas.microsoft.com/office/drawing/2014/main" id="{13F20F57-0055-B053-535F-7A7110E154D8}"/>
              </a:ext>
            </a:extLst>
          </p:cNvPr>
          <p:cNvSpPr>
            <a:spLocks noGrp="1"/>
          </p:cNvSpPr>
          <p:nvPr>
            <p:ph type="title"/>
          </p:nvPr>
        </p:nvSpPr>
        <p:spPr>
          <a:xfrm>
            <a:off x="838200" y="842526"/>
            <a:ext cx="10515600" cy="684125"/>
          </a:xfrm>
        </p:spPr>
        <p:txBody>
          <a:bodyPr>
            <a:noAutofit/>
          </a:bodyPr>
          <a:lstStyle>
            <a:lvl1pPr>
              <a:defRPr sz="4000"/>
            </a:lvl1pPr>
          </a:lstStyle>
          <a:p>
            <a:endParaRPr lang="en-PK" dirty="0"/>
          </a:p>
        </p:txBody>
      </p:sp>
      <p:sp>
        <p:nvSpPr>
          <p:cNvPr id="9" name="imagePlaceholder">
            <a:extLst>
              <a:ext uri="{FF2B5EF4-FFF2-40B4-BE49-F238E27FC236}">
                <a16:creationId xmlns:a16="http://schemas.microsoft.com/office/drawing/2014/main" id="{D82653D3-71CE-2839-39E8-3ECFBBA80F80}"/>
              </a:ext>
            </a:extLst>
          </p:cNvPr>
          <p:cNvSpPr>
            <a:spLocks noGrp="1"/>
          </p:cNvSpPr>
          <p:nvPr>
            <p:ph type="pic" sz="quarter" idx="10"/>
          </p:nvPr>
        </p:nvSpPr>
        <p:spPr>
          <a:xfrm>
            <a:off x="838200" y="1979873"/>
            <a:ext cx="10515600" cy="4673283"/>
          </a:xfrm>
        </p:spPr>
        <p:txBody>
          <a:bodyPr/>
          <a:lstStyle>
            <a:lvl1pPr marL="0" indent="0">
              <a:buNone/>
              <a:defRPr/>
            </a:lvl1pPr>
          </a:lstStyle>
          <a:p>
            <a:endParaRPr lang="en-PK" dirty="0"/>
          </a:p>
        </p:txBody>
      </p:sp>
    </p:spTree>
    <p:extLst>
      <p:ext uri="{BB962C8B-B14F-4D97-AF65-F5344CB8AC3E}">
        <p14:creationId xmlns:p14="http://schemas.microsoft.com/office/powerpoint/2010/main" val="15478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bg 1-column 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4EBAD6-993D-C030-F215-B4BE1FE9DE77}"/>
              </a:ext>
            </a:extLst>
          </p:cNvPr>
          <p:cNvSpPr/>
          <p:nvPr/>
        </p:nvSpPr>
        <p:spPr>
          <a:xfrm>
            <a:off x="0" y="0"/>
            <a:ext cx="12188952" cy="6858000"/>
          </a:xfrm>
          <a:prstGeom prst="rect">
            <a:avLst/>
          </a:prstGeom>
          <a:solidFill>
            <a:srgbClr val="B2E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2AC7BC8-AC3C-C5C8-8E6E-E34B8B426799}"/>
              </a:ext>
            </a:extLst>
          </p:cNvPr>
          <p:cNvPicPr>
            <a:picLocks noChangeAspect="1"/>
          </p:cNvPicPr>
          <p:nvPr/>
        </p:nvPicPr>
        <p:blipFill rotWithShape="1">
          <a:blip r:embed="rId2">
            <a:lum bright="70000" contrast="-70000"/>
            <a:alphaModFix amt="35000"/>
          </a:blip>
          <a:srcRect l="23153" t="10193" r="15968" b="55439"/>
          <a:stretch/>
        </p:blipFill>
        <p:spPr>
          <a:xfrm rot="10800000">
            <a:off x="-1" y="0"/>
            <a:ext cx="12188953" cy="6871897"/>
          </a:xfrm>
          <a:prstGeom prst="rect">
            <a:avLst/>
          </a:prstGeom>
        </p:spPr>
      </p:pic>
      <p:sp>
        <p:nvSpPr>
          <p:cNvPr id="2" name="Title 1">
            <a:extLst>
              <a:ext uri="{FF2B5EF4-FFF2-40B4-BE49-F238E27FC236}">
                <a16:creationId xmlns:a16="http://schemas.microsoft.com/office/drawing/2014/main" id="{597962E1-03C2-9D43-A1D5-DEE793897D65}"/>
              </a:ext>
            </a:extLst>
          </p:cNvPr>
          <p:cNvSpPr>
            <a:spLocks noGrp="1"/>
          </p:cNvSpPr>
          <p:nvPr>
            <p:ph type="title"/>
          </p:nvPr>
        </p:nvSpPr>
        <p:spPr>
          <a:xfrm>
            <a:off x="1115568" y="365125"/>
            <a:ext cx="10234684" cy="1325563"/>
          </a:xfrm>
        </p:spPr>
        <p:txBody>
          <a:bodyPr>
            <a:noAutofit/>
          </a:bodyPr>
          <a:lstStyle>
            <a:lvl1pPr>
              <a:defRPr sz="3200" b="1" i="0">
                <a:solidFill>
                  <a:srgbClr val="3E3E4B"/>
                </a:solidFill>
                <a:latin typeface="+mj-lt"/>
                <a:cs typeface="Segoe UI Semibold" panose="020B0502040204020203" pitchFamily="34" charset="0"/>
              </a:defRPr>
            </a:lvl1pPr>
          </a:lstStyle>
          <a:p>
            <a:r>
              <a:rPr lang="en-US" dirty="0"/>
              <a:t>Click to edit Master title style</a:t>
            </a:r>
          </a:p>
        </p:txBody>
      </p:sp>
      <p:sp>
        <p:nvSpPr>
          <p:cNvPr id="12" name="Slide Number Placeholder 8">
            <a:extLst>
              <a:ext uri="{FF2B5EF4-FFF2-40B4-BE49-F238E27FC236}">
                <a16:creationId xmlns:a16="http://schemas.microsoft.com/office/drawing/2014/main" id="{CD85F873-5243-BD12-CD18-AD25C0CF6039}"/>
              </a:ext>
            </a:extLst>
          </p:cNvPr>
          <p:cNvSpPr txBox="1">
            <a:spLocks/>
          </p:cNvSpPr>
          <p:nvPr/>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pic>
        <p:nvPicPr>
          <p:cNvPr id="33" name="Graphic 32">
            <a:extLst>
              <a:ext uri="{FF2B5EF4-FFF2-40B4-BE49-F238E27FC236}">
                <a16:creationId xmlns:a16="http://schemas.microsoft.com/office/drawing/2014/main" id="{4646F6CA-8676-7321-10E8-7D9D1AF0037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332720" y="6336792"/>
            <a:ext cx="1371600" cy="214311"/>
          </a:xfrm>
          <a:prstGeom prst="rect">
            <a:avLst/>
          </a:prstGeom>
        </p:spPr>
      </p:pic>
      <p:sp>
        <p:nvSpPr>
          <p:cNvPr id="8" name="Text Placeholder 7">
            <a:extLst>
              <a:ext uri="{FF2B5EF4-FFF2-40B4-BE49-F238E27FC236}">
                <a16:creationId xmlns:a16="http://schemas.microsoft.com/office/drawing/2014/main" id="{310A84E4-1309-8F29-8E23-F00950FFD06E}"/>
              </a:ext>
            </a:extLst>
          </p:cNvPr>
          <p:cNvSpPr>
            <a:spLocks noGrp="1"/>
          </p:cNvSpPr>
          <p:nvPr>
            <p:ph type="body" sz="quarter" idx="11"/>
          </p:nvPr>
        </p:nvSpPr>
        <p:spPr>
          <a:xfrm>
            <a:off x="1119188" y="1978025"/>
            <a:ext cx="10234612" cy="41925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8">
            <a:extLst>
              <a:ext uri="{FF2B5EF4-FFF2-40B4-BE49-F238E27FC236}">
                <a16:creationId xmlns:a16="http://schemas.microsoft.com/office/drawing/2014/main" id="{E1AD806C-DA48-6051-B35F-333F060115A3}"/>
              </a:ext>
            </a:extLst>
          </p:cNvPr>
          <p:cNvSpPr txBox="1">
            <a:spLocks/>
          </p:cNvSpPr>
          <p:nvPr/>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spTree>
    <p:extLst>
      <p:ext uri="{BB962C8B-B14F-4D97-AF65-F5344CB8AC3E}">
        <p14:creationId xmlns:p14="http://schemas.microsoft.com/office/powerpoint/2010/main" val="3702507167"/>
      </p:ext>
    </p:extLst>
  </p:cSld>
  <p:clrMapOvr>
    <a:masterClrMapping/>
  </p:clrMapOvr>
  <p:hf hdr="0" ftr="0" dt="0"/>
  <p:extLst>
    <p:ext uri="{DCECCB84-F9BA-43D5-87BE-67443E8EF086}">
      <p15:sldGuideLst xmlns:p15="http://schemas.microsoft.com/office/powerpoint/2012/main">
        <p15:guide id="1" orient="horz" pos="41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urved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62E1-03C2-9D43-A1D5-DEE793897D65}"/>
              </a:ext>
            </a:extLst>
          </p:cNvPr>
          <p:cNvSpPr>
            <a:spLocks noGrp="1"/>
          </p:cNvSpPr>
          <p:nvPr>
            <p:ph type="title"/>
          </p:nvPr>
        </p:nvSpPr>
        <p:spPr>
          <a:xfrm>
            <a:off x="1119116" y="365125"/>
            <a:ext cx="10234684" cy="1325563"/>
          </a:xfrm>
        </p:spPr>
        <p:txBody>
          <a:bodyPr>
            <a:noAutofit/>
          </a:bodyPr>
          <a:lstStyle>
            <a:lvl1pPr>
              <a:defRPr sz="3200" b="1" i="0">
                <a:solidFill>
                  <a:srgbClr val="3E3E4B"/>
                </a:solidFill>
                <a:latin typeface="+mj-lt"/>
                <a:cs typeface="Segoe UI Semibold" panose="020B05020402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B82E844B-0993-7E45-8719-2143F19DDC04}"/>
              </a:ext>
            </a:extLst>
          </p:cNvPr>
          <p:cNvSpPr>
            <a:spLocks noGrp="1"/>
          </p:cNvSpPr>
          <p:nvPr>
            <p:ph idx="1"/>
          </p:nvPr>
        </p:nvSpPr>
        <p:spPr>
          <a:xfrm>
            <a:off x="1119116" y="2011680"/>
            <a:ext cx="10234684" cy="4351338"/>
          </a:xfrm>
        </p:spPr>
        <p:txBody>
          <a:bodyPr/>
          <a:lstStyle>
            <a:lvl1pPr>
              <a:lnSpc>
                <a:spcPct val="100000"/>
              </a:lnSpc>
              <a:spcBef>
                <a:spcPts val="1300"/>
              </a:spcBef>
              <a:defRPr sz="2600" b="0" i="0">
                <a:solidFill>
                  <a:schemeClr val="tx2"/>
                </a:solidFill>
                <a:latin typeface="+mn-lt"/>
                <a:cs typeface="Segoe UI" panose="020B0502040204020203" pitchFamily="34" charset="0"/>
              </a:defRPr>
            </a:lvl1pPr>
            <a:lvl2pPr>
              <a:lnSpc>
                <a:spcPct val="100000"/>
              </a:lnSpc>
              <a:spcBef>
                <a:spcPts val="900"/>
              </a:spcBef>
              <a:defRPr sz="2200" b="0" i="0">
                <a:solidFill>
                  <a:schemeClr val="tx2"/>
                </a:solidFill>
                <a:latin typeface="+mn-lt"/>
                <a:cs typeface="Segoe UI" panose="020B0502040204020203" pitchFamily="34" charset="0"/>
              </a:defRPr>
            </a:lvl2pPr>
            <a:lvl3pPr>
              <a:lnSpc>
                <a:spcPct val="100000"/>
              </a:lnSpc>
              <a:spcBef>
                <a:spcPts val="800"/>
              </a:spcBef>
              <a:defRPr sz="1800" b="0" i="0">
                <a:solidFill>
                  <a:schemeClr val="tx2"/>
                </a:solidFill>
                <a:latin typeface="+mn-lt"/>
                <a:cs typeface="Segoe UI" panose="020B0502040204020203" pitchFamily="34" charset="0"/>
              </a:defRPr>
            </a:lvl3pPr>
            <a:lvl4pPr>
              <a:lnSpc>
                <a:spcPct val="100000"/>
              </a:lnSpc>
              <a:spcBef>
                <a:spcPts val="800"/>
              </a:spcBef>
              <a:defRPr sz="1800" b="0" i="0">
                <a:solidFill>
                  <a:schemeClr val="tx2"/>
                </a:solidFill>
                <a:latin typeface="+mn-lt"/>
                <a:cs typeface="Segoe UI" panose="020B0502040204020203" pitchFamily="34" charset="0"/>
              </a:defRPr>
            </a:lvl4pPr>
            <a:lvl5pPr>
              <a:lnSpc>
                <a:spcPct val="100000"/>
              </a:lnSpc>
              <a:spcBef>
                <a:spcPts val="800"/>
              </a:spcBef>
              <a:defRPr sz="1800" b="0" i="0">
                <a:solidFill>
                  <a:schemeClr val="tx2"/>
                </a:solidFill>
                <a:latin typeface="+mn-lt"/>
                <a:cs typeface="Segoe U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8">
            <a:extLst>
              <a:ext uri="{FF2B5EF4-FFF2-40B4-BE49-F238E27FC236}">
                <a16:creationId xmlns:a16="http://schemas.microsoft.com/office/drawing/2014/main" id="{CD85F873-5243-BD12-CD18-AD25C0CF6039}"/>
              </a:ext>
            </a:extLst>
          </p:cNvPr>
          <p:cNvSpPr txBox="1">
            <a:spLocks/>
          </p:cNvSpPr>
          <p:nvPr/>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sp>
        <p:nvSpPr>
          <p:cNvPr id="5" name="Freeform 4">
            <a:extLst>
              <a:ext uri="{FF2B5EF4-FFF2-40B4-BE49-F238E27FC236}">
                <a16:creationId xmlns:a16="http://schemas.microsoft.com/office/drawing/2014/main" id="{4C6995A3-0881-86A7-1199-A14AB930EEFD}"/>
              </a:ext>
            </a:extLst>
          </p:cNvPr>
          <p:cNvSpPr/>
          <p:nvPr/>
        </p:nvSpPr>
        <p:spPr>
          <a:xfrm>
            <a:off x="0" y="0"/>
            <a:ext cx="1536420" cy="6858000"/>
          </a:xfrm>
          <a:custGeom>
            <a:avLst/>
            <a:gdLst>
              <a:gd name="connsiteX0" fmla="*/ 0 w 1536420"/>
              <a:gd name="connsiteY0" fmla="*/ 0 h 6858000"/>
              <a:gd name="connsiteX1" fmla="*/ 569185 w 1536420"/>
              <a:gd name="connsiteY1" fmla="*/ 0 h 6858000"/>
              <a:gd name="connsiteX2" fmla="*/ 552356 w 1536420"/>
              <a:gd name="connsiteY2" fmla="*/ 94644 h 6858000"/>
              <a:gd name="connsiteX3" fmla="*/ 418834 w 1536420"/>
              <a:gd name="connsiteY3" fmla="*/ 1867100 h 6858000"/>
              <a:gd name="connsiteX4" fmla="*/ 1385236 w 1536420"/>
              <a:gd name="connsiteY4" fmla="*/ 6527534 h 6858000"/>
              <a:gd name="connsiteX5" fmla="*/ 1536420 w 1536420"/>
              <a:gd name="connsiteY5" fmla="*/ 6858000 h 6858000"/>
              <a:gd name="connsiteX6" fmla="*/ 0 w 153642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6420" h="6858000">
                <a:moveTo>
                  <a:pt x="0" y="0"/>
                </a:moveTo>
                <a:lnTo>
                  <a:pt x="569185" y="0"/>
                </a:lnTo>
                <a:lnTo>
                  <a:pt x="552356" y="94644"/>
                </a:lnTo>
                <a:cubicBezTo>
                  <a:pt x="464433" y="672572"/>
                  <a:pt x="418834" y="1264488"/>
                  <a:pt x="418834" y="1867100"/>
                </a:cubicBezTo>
                <a:cubicBezTo>
                  <a:pt x="418834" y="3524285"/>
                  <a:pt x="763681" y="5100575"/>
                  <a:pt x="1385236" y="6527534"/>
                </a:cubicBezTo>
                <a:lnTo>
                  <a:pt x="1536420" y="6858000"/>
                </a:lnTo>
                <a:lnTo>
                  <a:pt x="0" y="6858000"/>
                </a:lnTo>
                <a:close/>
              </a:path>
            </a:pathLst>
          </a:custGeom>
          <a:solidFill>
            <a:srgbClr val="B2E8F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3" name="Graphic 32">
            <a:extLst>
              <a:ext uri="{FF2B5EF4-FFF2-40B4-BE49-F238E27FC236}">
                <a16:creationId xmlns:a16="http://schemas.microsoft.com/office/drawing/2014/main" id="{4646F6CA-8676-7321-10E8-7D9D1AF0037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332720" y="6336792"/>
            <a:ext cx="1371600" cy="214311"/>
          </a:xfrm>
          <a:prstGeom prst="rect">
            <a:avLst/>
          </a:prstGeom>
        </p:spPr>
      </p:pic>
      <p:sp>
        <p:nvSpPr>
          <p:cNvPr id="4" name="Slide Number Placeholder 8">
            <a:extLst>
              <a:ext uri="{FF2B5EF4-FFF2-40B4-BE49-F238E27FC236}">
                <a16:creationId xmlns:a16="http://schemas.microsoft.com/office/drawing/2014/main" id="{4203A743-FDEF-55A1-B732-D378B3566E78}"/>
              </a:ext>
            </a:extLst>
          </p:cNvPr>
          <p:cNvSpPr txBox="1">
            <a:spLocks/>
          </p:cNvSpPr>
          <p:nvPr/>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sp>
        <p:nvSpPr>
          <p:cNvPr id="6" name="Slide Number Placeholder 8">
            <a:extLst>
              <a:ext uri="{FF2B5EF4-FFF2-40B4-BE49-F238E27FC236}">
                <a16:creationId xmlns:a16="http://schemas.microsoft.com/office/drawing/2014/main" id="{50899150-1F75-30C0-A7BA-CF92DF2084AE}"/>
              </a:ext>
            </a:extLst>
          </p:cNvPr>
          <p:cNvSpPr txBox="1">
            <a:spLocks/>
          </p:cNvSpPr>
          <p:nvPr userDrawn="1"/>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spTree>
    <p:extLst>
      <p:ext uri="{BB962C8B-B14F-4D97-AF65-F5344CB8AC3E}">
        <p14:creationId xmlns:p14="http://schemas.microsoft.com/office/powerpoint/2010/main" val="740879671"/>
      </p:ext>
    </p:extLst>
  </p:cSld>
  <p:clrMapOvr>
    <a:masterClrMapping/>
  </p:clrMapOvr>
  <p:extLst>
    <p:ext uri="{DCECCB84-F9BA-43D5-87BE-67443E8EF086}">
      <p15:sldGuideLst xmlns:p15="http://schemas.microsoft.com/office/powerpoint/2012/main">
        <p15:guide id="1" orient="horz" pos="41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rved n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62E1-03C2-9D43-A1D5-DEE793897D65}"/>
              </a:ext>
            </a:extLst>
          </p:cNvPr>
          <p:cNvSpPr>
            <a:spLocks noGrp="1"/>
          </p:cNvSpPr>
          <p:nvPr>
            <p:ph type="title"/>
          </p:nvPr>
        </p:nvSpPr>
        <p:spPr>
          <a:xfrm>
            <a:off x="1119116" y="365125"/>
            <a:ext cx="10234684" cy="1325563"/>
          </a:xfrm>
        </p:spPr>
        <p:txBody>
          <a:bodyPr>
            <a:noAutofit/>
          </a:bodyPr>
          <a:lstStyle>
            <a:lvl1pPr>
              <a:defRPr sz="3200" b="1" i="0">
                <a:solidFill>
                  <a:srgbClr val="3E3E4B"/>
                </a:solidFill>
                <a:latin typeface="+mj-lt"/>
                <a:cs typeface="Segoe UI Semibold" panose="020B0502040204020203" pitchFamily="34" charset="0"/>
              </a:defRPr>
            </a:lvl1pPr>
          </a:lstStyle>
          <a:p>
            <a:r>
              <a:rPr lang="en-US"/>
              <a:t>Click to edit Master title style</a:t>
            </a:r>
          </a:p>
        </p:txBody>
      </p:sp>
      <p:sp>
        <p:nvSpPr>
          <p:cNvPr id="12" name="Slide Number Placeholder 8">
            <a:extLst>
              <a:ext uri="{FF2B5EF4-FFF2-40B4-BE49-F238E27FC236}">
                <a16:creationId xmlns:a16="http://schemas.microsoft.com/office/drawing/2014/main" id="{CD85F873-5243-BD12-CD18-AD25C0CF6039}"/>
              </a:ext>
            </a:extLst>
          </p:cNvPr>
          <p:cNvSpPr txBox="1">
            <a:spLocks/>
          </p:cNvSpPr>
          <p:nvPr/>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sp>
        <p:nvSpPr>
          <p:cNvPr id="5" name="Freeform 4">
            <a:extLst>
              <a:ext uri="{FF2B5EF4-FFF2-40B4-BE49-F238E27FC236}">
                <a16:creationId xmlns:a16="http://schemas.microsoft.com/office/drawing/2014/main" id="{4C6995A3-0881-86A7-1199-A14AB930EEFD}"/>
              </a:ext>
            </a:extLst>
          </p:cNvPr>
          <p:cNvSpPr/>
          <p:nvPr/>
        </p:nvSpPr>
        <p:spPr>
          <a:xfrm>
            <a:off x="0" y="0"/>
            <a:ext cx="1536420" cy="6858000"/>
          </a:xfrm>
          <a:custGeom>
            <a:avLst/>
            <a:gdLst>
              <a:gd name="connsiteX0" fmla="*/ 0 w 1536420"/>
              <a:gd name="connsiteY0" fmla="*/ 0 h 6858000"/>
              <a:gd name="connsiteX1" fmla="*/ 569185 w 1536420"/>
              <a:gd name="connsiteY1" fmla="*/ 0 h 6858000"/>
              <a:gd name="connsiteX2" fmla="*/ 552356 w 1536420"/>
              <a:gd name="connsiteY2" fmla="*/ 94644 h 6858000"/>
              <a:gd name="connsiteX3" fmla="*/ 418834 w 1536420"/>
              <a:gd name="connsiteY3" fmla="*/ 1867100 h 6858000"/>
              <a:gd name="connsiteX4" fmla="*/ 1385236 w 1536420"/>
              <a:gd name="connsiteY4" fmla="*/ 6527534 h 6858000"/>
              <a:gd name="connsiteX5" fmla="*/ 1536420 w 1536420"/>
              <a:gd name="connsiteY5" fmla="*/ 6858000 h 6858000"/>
              <a:gd name="connsiteX6" fmla="*/ 0 w 153642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6420" h="6858000">
                <a:moveTo>
                  <a:pt x="0" y="0"/>
                </a:moveTo>
                <a:lnTo>
                  <a:pt x="569185" y="0"/>
                </a:lnTo>
                <a:lnTo>
                  <a:pt x="552356" y="94644"/>
                </a:lnTo>
                <a:cubicBezTo>
                  <a:pt x="464433" y="672572"/>
                  <a:pt x="418834" y="1264488"/>
                  <a:pt x="418834" y="1867100"/>
                </a:cubicBezTo>
                <a:cubicBezTo>
                  <a:pt x="418834" y="3524285"/>
                  <a:pt x="763681" y="5100575"/>
                  <a:pt x="1385236" y="6527534"/>
                </a:cubicBezTo>
                <a:lnTo>
                  <a:pt x="1536420" y="6858000"/>
                </a:lnTo>
                <a:lnTo>
                  <a:pt x="0" y="6858000"/>
                </a:lnTo>
                <a:close/>
              </a:path>
            </a:pathLst>
          </a:custGeom>
          <a:solidFill>
            <a:srgbClr val="B2E8F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3" name="Graphic 32">
            <a:extLst>
              <a:ext uri="{FF2B5EF4-FFF2-40B4-BE49-F238E27FC236}">
                <a16:creationId xmlns:a16="http://schemas.microsoft.com/office/drawing/2014/main" id="{4646F6CA-8676-7321-10E8-7D9D1AF0037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332720" y="6336792"/>
            <a:ext cx="1371600" cy="214311"/>
          </a:xfrm>
          <a:prstGeom prst="rect">
            <a:avLst/>
          </a:prstGeom>
        </p:spPr>
      </p:pic>
      <p:sp>
        <p:nvSpPr>
          <p:cNvPr id="3" name="Slide Number Placeholder 8">
            <a:extLst>
              <a:ext uri="{FF2B5EF4-FFF2-40B4-BE49-F238E27FC236}">
                <a16:creationId xmlns:a16="http://schemas.microsoft.com/office/drawing/2014/main" id="{C820BE36-1B98-4351-5A4B-D1CD045D52C0}"/>
              </a:ext>
            </a:extLst>
          </p:cNvPr>
          <p:cNvSpPr txBox="1">
            <a:spLocks/>
          </p:cNvSpPr>
          <p:nvPr/>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sp>
        <p:nvSpPr>
          <p:cNvPr id="4" name="Slide Number Placeholder 8">
            <a:extLst>
              <a:ext uri="{FF2B5EF4-FFF2-40B4-BE49-F238E27FC236}">
                <a16:creationId xmlns:a16="http://schemas.microsoft.com/office/drawing/2014/main" id="{BA74C671-A2BD-4225-09B1-F8C122E69DEB}"/>
              </a:ext>
            </a:extLst>
          </p:cNvPr>
          <p:cNvSpPr txBox="1">
            <a:spLocks/>
          </p:cNvSpPr>
          <p:nvPr userDrawn="1"/>
        </p:nvSpPr>
        <p:spPr>
          <a:xfrm>
            <a:off x="7376959" y="6477495"/>
            <a:ext cx="2743200" cy="284553"/>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accent1"/>
              </a:solidFill>
            </a:endParaRPr>
          </a:p>
        </p:txBody>
      </p:sp>
    </p:spTree>
    <p:extLst>
      <p:ext uri="{BB962C8B-B14F-4D97-AF65-F5344CB8AC3E}">
        <p14:creationId xmlns:p14="http://schemas.microsoft.com/office/powerpoint/2010/main" val="3090611151"/>
      </p:ext>
    </p:extLst>
  </p:cSld>
  <p:clrMapOvr>
    <a:masterClrMapping/>
  </p:clrMapOvr>
  <p:extLst>
    <p:ext uri="{DCECCB84-F9BA-43D5-87BE-67443E8EF086}">
      <p15:sldGuideLst xmlns:p15="http://schemas.microsoft.com/office/powerpoint/2012/main">
        <p15:guide id="1" orient="horz" pos="4104">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B6A1A-9E1D-8006-F3EE-B8A82775E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F275BE2-E383-12F5-637B-D3990E989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B1C3D59-4784-F528-E708-03B99DC5C9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F49FDD-8D7C-45B2-B0D3-2384E34C92ED}" type="datetimeFigureOut">
              <a:rPr lang="en-PK" smtClean="0"/>
              <a:t>17/12/2024</a:t>
            </a:fld>
            <a:endParaRPr lang="en-PK"/>
          </a:p>
        </p:txBody>
      </p:sp>
      <p:sp>
        <p:nvSpPr>
          <p:cNvPr id="5" name="Footer Placeholder 4">
            <a:extLst>
              <a:ext uri="{FF2B5EF4-FFF2-40B4-BE49-F238E27FC236}">
                <a16:creationId xmlns:a16="http://schemas.microsoft.com/office/drawing/2014/main" id="{869F4F9C-E9BF-0197-0EF2-D09EDE85BD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B34F1A41-3F88-26D5-4D8D-87C33C7B0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59F349-B86A-40CC-A137-2D3D5C3D8C7B}" type="slidenum">
              <a:rPr lang="en-PK" smtClean="0"/>
              <a:t>‹#›</a:t>
            </a:fld>
            <a:endParaRPr lang="en-PK"/>
          </a:p>
        </p:txBody>
      </p:sp>
    </p:spTree>
    <p:extLst>
      <p:ext uri="{BB962C8B-B14F-4D97-AF65-F5344CB8AC3E}">
        <p14:creationId xmlns:p14="http://schemas.microsoft.com/office/powerpoint/2010/main" val="16179665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80" r:id="rId11"/>
    <p:sldLayoutId id="2147483681" r:id="rId12"/>
    <p:sldLayoutId id="2147483672" r:id="rId13"/>
    <p:sldLayoutId id="2147483677" r:id="rId14"/>
    <p:sldLayoutId id="2147483678" r:id="rId15"/>
    <p:sldLayoutId id="214748367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image" Target="../media/image7.png"/><Relationship Id="rId6" Type="http://schemas.openxmlformats.org/officeDocument/2006/relationships/image" Target="../media/image8.svg"/><Relationship Id="rId7" Type="http://schemas.openxmlformats.org/officeDocument/2006/relationships/image" Target="../media/image9.png"/><Relationship Id="rId8" Type="http://schemas.openxmlformats.org/officeDocument/2006/relationships/image" Target="../media/image10.svg"/><Relationship Id="rId9" Type="http://schemas.openxmlformats.org/officeDocument/2006/relationships/image" Target="../media/image11.png"/><Relationship Id="rId10" Type="http://schemas.openxmlformats.org/officeDocument/2006/relationships/image" Target="../media/image12.svg"/><Relationship Id="rId11" Type="http://schemas.openxmlformats.org/officeDocument/2006/relationships/image" Target="../media/image13.png"/><Relationship Id="rId12" Type="http://schemas.openxmlformats.org/officeDocument/2006/relationships/image" Target="../media/image14.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1.JPG"/><Relationship Id="rId3" Type="http://schemas.openxmlformats.org/officeDocument/2006/relationships/image" Target="../media/image82.jpg"/><Relationship Id="rId4" Type="http://schemas.openxmlformats.org/officeDocument/2006/relationships/image" Target="../media/image83.jpeg"/><Relationship Id="rId5" Type="http://schemas.openxmlformats.org/officeDocument/2006/relationships/image" Target="../media/image8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5.jpg"/><Relationship Id="rId3" Type="http://schemas.openxmlformats.org/officeDocument/2006/relationships/image" Target="../media/image86.jpg"/><Relationship Id="rId4" Type="http://schemas.openxmlformats.org/officeDocument/2006/relationships/image" Target="../media/image87.jf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6.svg"/><Relationship Id="rId5" Type="http://schemas.openxmlformats.org/officeDocument/2006/relationships/image" Target="../media/image17.png"/><Relationship Id="rId6" Type="http://schemas.openxmlformats.org/officeDocument/2006/relationships/image" Target="../media/image18.svg"/><Relationship Id="rId7" Type="http://schemas.openxmlformats.org/officeDocument/2006/relationships/image" Target="../media/image19.png"/><Relationship Id="rId8" Type="http://schemas.openxmlformats.org/officeDocument/2006/relationships/image" Target="../media/image20.svg"/><Relationship Id="rId9" Type="http://schemas.openxmlformats.org/officeDocument/2006/relationships/image" Target="../media/image21.png"/><Relationship Id="rId10" Type="http://schemas.openxmlformats.org/officeDocument/2006/relationships/image" Target="../media/image22.svg"/><Relationship Id="rId11" Type="http://schemas.openxmlformats.org/officeDocument/2006/relationships/image" Target="../media/image23.png"/><Relationship Id="rId12" Type="http://schemas.openxmlformats.org/officeDocument/2006/relationships/image" Target="../media/image24.svg"/><Relationship Id="rId13" Type="http://schemas.openxmlformats.org/officeDocument/2006/relationships/image" Target="../media/image25.png"/><Relationship Id="rId14" Type="http://schemas.openxmlformats.org/officeDocument/2006/relationships/image" Target="../media/image26.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8.jpg"/><Relationship Id="rId3" Type="http://schemas.openxmlformats.org/officeDocument/2006/relationships/image" Target="../media/image9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8.png"/><Relationship Id="rId4" Type="http://schemas.openxmlformats.org/officeDocument/2006/relationships/image" Target="../media/image29.sv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3.png"/><Relationship Id="rId9" Type="http://schemas.openxmlformats.org/officeDocument/2006/relationships/image" Target="../media/image34.svg"/><Relationship Id="rId10" Type="http://schemas.openxmlformats.org/officeDocument/2006/relationships/image" Target="../media/image35.png"/><Relationship Id="rId11" Type="http://schemas.openxmlformats.org/officeDocument/2006/relationships/image" Target="../media/image36.png"/><Relationship Id="rId12" Type="http://schemas.openxmlformats.org/officeDocument/2006/relationships/image" Target="../media/image37.png"/><Relationship Id="rId13" Type="http://schemas.openxmlformats.org/officeDocument/2006/relationships/image" Target="../media/image38.png"/><Relationship Id="rId14" Type="http://schemas.openxmlformats.org/officeDocument/2006/relationships/image" Target="../media/image39.png"/><Relationship Id="rId15" Type="http://schemas.openxmlformats.org/officeDocument/2006/relationships/image" Target="../media/image40.jpeg"/><Relationship Id="rId16" Type="http://schemas.openxmlformats.org/officeDocument/2006/relationships/image" Target="../media/image41.png"/><Relationship Id="rId17" Type="http://schemas.openxmlformats.org/officeDocument/2006/relationships/image" Target="../media/image42.png"/><Relationship Id="rId18" Type="http://schemas.openxmlformats.org/officeDocument/2006/relationships/image" Target="../media/image43.png"/><Relationship Id="rId19" Type="http://schemas.openxmlformats.org/officeDocument/2006/relationships/image" Target="../media/image44.png"/><Relationship Id="rId20" Type="http://schemas.openxmlformats.org/officeDocument/2006/relationships/image" Target="../media/image45.svg"/><Relationship Id="rId21" Type="http://schemas.openxmlformats.org/officeDocument/2006/relationships/image" Target="../media/image46.png"/><Relationship Id="rId22" Type="http://schemas.openxmlformats.org/officeDocument/2006/relationships/image" Target="../media/image47.png"/><Relationship Id="rId23" Type="http://schemas.openxmlformats.org/officeDocument/2006/relationships/image" Target="../media/image48.jpeg"/><Relationship Id="rId24" Type="http://schemas.openxmlformats.org/officeDocument/2006/relationships/image" Target="../media/image49.png"/><Relationship Id="rId25" Type="http://schemas.openxmlformats.org/officeDocument/2006/relationships/image" Target="../media/image50.svg"/><Relationship Id="rId26" Type="http://schemas.openxmlformats.org/officeDocument/2006/relationships/image" Target="../media/image51.png"/><Relationship Id="rId27" Type="http://schemas.openxmlformats.org/officeDocument/2006/relationships/image" Target="../media/image52.png"/><Relationship Id="rId28" Type="http://schemas.openxmlformats.org/officeDocument/2006/relationships/image" Target="../media/image53.png"/><Relationship Id="rId29" Type="http://schemas.openxmlformats.org/officeDocument/2006/relationships/image" Target="../media/image54.png"/><Relationship Id="rId30" Type="http://schemas.openxmlformats.org/officeDocument/2006/relationships/image" Target="../media/image55.jpeg"/><Relationship Id="rId31" Type="http://schemas.openxmlformats.org/officeDocument/2006/relationships/image" Target="../media/image56.jpeg"/><Relationship Id="rId32" Type="http://schemas.openxmlformats.org/officeDocument/2006/relationships/image" Target="../media/image57.jpeg"/><Relationship Id="rId33" Type="http://schemas.openxmlformats.org/officeDocument/2006/relationships/image" Target="../media/image58.jpeg"/><Relationship Id="rId34" Type="http://schemas.openxmlformats.org/officeDocument/2006/relationships/image" Target="../media/image59.png"/><Relationship Id="rId35" Type="http://schemas.openxmlformats.org/officeDocument/2006/relationships/image" Target="../media/image60.jpeg"/><Relationship Id="rId36" Type="http://schemas.openxmlformats.org/officeDocument/2006/relationships/image" Target="../media/image61.jpeg"/><Relationship Id="rId37" Type="http://schemas.openxmlformats.org/officeDocument/2006/relationships/image" Target="../media/image62.png"/><Relationship Id="rId38" Type="http://schemas.openxmlformats.org/officeDocument/2006/relationships/image" Target="../media/image63.png"/><Relationship Id="rId39" Type="http://schemas.openxmlformats.org/officeDocument/2006/relationships/image" Target="../media/image64.png"/><Relationship Id="rId40" Type="http://schemas.openxmlformats.org/officeDocument/2006/relationships/image" Target="../media/image65.png"/><Relationship Id="rId41" Type="http://schemas.openxmlformats.org/officeDocument/2006/relationships/image" Target="../media/image66.png"/><Relationship Id="rId42" Type="http://schemas.openxmlformats.org/officeDocument/2006/relationships/image" Target="../media/image67.png"/><Relationship Id="rId43" Type="http://schemas.openxmlformats.org/officeDocument/2006/relationships/image" Target="../media/image68.jpeg"/><Relationship Id="rId44" Type="http://schemas.openxmlformats.org/officeDocument/2006/relationships/image" Target="../media/image69.png"/><Relationship Id="rId45" Type="http://schemas.openxmlformats.org/officeDocument/2006/relationships/image" Target="../media/image70.png"/><Relationship Id="rId46" Type="http://schemas.openxmlformats.org/officeDocument/2006/relationships/image" Target="../media/image71.png"/><Relationship Id="rId47" Type="http://schemas.openxmlformats.org/officeDocument/2006/relationships/image" Target="../media/image72.png"/><Relationship Id="rId48" Type="http://schemas.openxmlformats.org/officeDocument/2006/relationships/image" Target="../media/image73.png"/><Relationship Id="rId49" Type="http://schemas.openxmlformats.org/officeDocument/2006/relationships/image" Target="../media/image74.png"/><Relationship Id="rId50" Type="http://schemas.openxmlformats.org/officeDocument/2006/relationships/image" Target="../media/image75.jpeg"/><Relationship Id="rId51" Type="http://schemas.openxmlformats.org/officeDocument/2006/relationships/image" Target="../media/image76.png"/><Relationship Id="rId52" Type="http://schemas.openxmlformats.org/officeDocument/2006/relationships/image" Target="../media/image77.png"/><Relationship Id="rId53" Type="http://schemas.openxmlformats.org/officeDocument/2006/relationships/image" Target="../media/image78.png"/><Relationship Id="rId54" Type="http://schemas.openxmlformats.org/officeDocument/2006/relationships/image" Target="../media/image79.png"/><Relationship Id="rId55" Type="http://schemas.openxmlformats.org/officeDocument/2006/relationships/image" Target="../media/image8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image" Target="../media/image8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D6C168-428D-AABA-5A36-30B6E14BCF66}"/>
              </a:ext>
            </a:extLst>
          </p:cNvPr>
          <p:cNvSpPr>
            <a:spLocks noGrp="1"/>
          </p:cNvSpPr>
          <p:nvPr>
            <p:ph type="title"/>
          </p:nvPr>
        </p:nvSpPr>
        <p:spPr>
          <a:xfrm>
            <a:off x="888425" y="365125"/>
            <a:ext cx="10234684" cy="1325563"/>
          </a:xfrm>
        </p:spPr>
        <p:txBody>
          <a:bodyPr/>
          <a:lstStyle/>
          <a:p>
            <a:r>
              <a:rPr lang="en-US" dirty="0" err="1">
                <a:latin typeface="Sofia Pro"/>
                <a:cs typeface="Segoe UI Semibold"/>
              </a:rPr>
              <a:t>Quisitive</a:t>
            </a:r>
            <a:r>
              <a:rPr lang="en-US" dirty="0">
                <a:latin typeface="Sofia Pro"/>
                <a:cs typeface="Segoe UI Semibold"/>
              </a:rPr>
              <a:t> at a Glance</a:t>
            </a:r>
            <a:endParaRPr lang="en-US" dirty="0"/>
          </a:p>
        </p:txBody>
      </p:sp>
      <p:sp>
        <p:nvSpPr>
          <p:cNvPr id="9" name="Text Placeholder 8">
            <a:extLst>
              <a:ext uri="{FF2B5EF4-FFF2-40B4-BE49-F238E27FC236}">
                <a16:creationId xmlns:a16="http://schemas.microsoft.com/office/drawing/2014/main" id="{5021B8E6-48F2-B308-A947-4A3FD0E5B139}"/>
              </a:ext>
            </a:extLst>
          </p:cNvPr>
          <p:cNvSpPr>
            <a:spLocks noGrp="1"/>
          </p:cNvSpPr>
          <p:nvPr>
            <p:ph type="body" sz="quarter" idx="11"/>
          </p:nvPr>
        </p:nvSpPr>
        <p:spPr>
          <a:xfrm>
            <a:off x="1433348" y="2181222"/>
            <a:ext cx="9835242" cy="3812751"/>
          </a:xfrm>
        </p:spPr>
        <p:txBody>
          <a:bodyPr vert="horz" lIns="91440" tIns="45720" rIns="91440" bIns="45720" rtlCol="0" anchor="t">
            <a:noAutofit/>
          </a:bodyPr>
          <a:lstStyle/>
          <a:p>
            <a:pPr marL="0" indent="0">
              <a:lnSpc>
                <a:spcPct val="80000"/>
              </a:lnSpc>
              <a:buNone/>
            </a:pPr>
            <a:r>
              <a:rPr lang="en-US" sz="4000" b="1" dirty="0">
                <a:latin typeface="Sofia Pro"/>
              </a:rPr>
              <a:t>1000+</a:t>
            </a:r>
          </a:p>
          <a:p>
            <a:pPr marL="0" indent="0">
              <a:lnSpc>
                <a:spcPct val="80000"/>
              </a:lnSpc>
              <a:spcBef>
                <a:spcPts val="0"/>
              </a:spcBef>
              <a:buNone/>
            </a:pPr>
            <a:r>
              <a:rPr lang="en-US" sz="1800" dirty="0">
                <a:latin typeface="Sofia Pro"/>
              </a:rPr>
              <a:t>Customers annually</a:t>
            </a:r>
          </a:p>
          <a:p>
            <a:pPr marL="0" indent="0">
              <a:lnSpc>
                <a:spcPct val="80000"/>
              </a:lnSpc>
              <a:spcBef>
                <a:spcPts val="1900"/>
              </a:spcBef>
              <a:buNone/>
            </a:pPr>
            <a:r>
              <a:rPr lang="en-US" sz="4000" b="1" dirty="0">
                <a:latin typeface="Sofia Pro"/>
              </a:rPr>
              <a:t>17</a:t>
            </a:r>
          </a:p>
          <a:p>
            <a:pPr marL="0" indent="0">
              <a:lnSpc>
                <a:spcPct val="80000"/>
              </a:lnSpc>
              <a:spcBef>
                <a:spcPts val="0"/>
              </a:spcBef>
              <a:buNone/>
            </a:pPr>
            <a:r>
              <a:rPr lang="en-US" sz="1800" dirty="0">
                <a:latin typeface="Sofia Pro"/>
              </a:rPr>
              <a:t>resource hubs</a:t>
            </a:r>
          </a:p>
          <a:p>
            <a:pPr marL="0" indent="0">
              <a:lnSpc>
                <a:spcPct val="80000"/>
              </a:lnSpc>
              <a:spcBef>
                <a:spcPts val="1900"/>
              </a:spcBef>
              <a:buNone/>
            </a:pPr>
            <a:r>
              <a:rPr lang="en-US" sz="4000" b="1" dirty="0">
                <a:latin typeface="Sofia Pro"/>
              </a:rPr>
              <a:t>≈800</a:t>
            </a:r>
          </a:p>
          <a:p>
            <a:pPr marL="0" indent="0">
              <a:lnSpc>
                <a:spcPct val="80000"/>
              </a:lnSpc>
              <a:spcBef>
                <a:spcPts val="0"/>
              </a:spcBef>
              <a:buNone/>
            </a:pPr>
            <a:r>
              <a:rPr lang="en-US" sz="1800" dirty="0">
                <a:latin typeface="Sofia Pro"/>
              </a:rPr>
              <a:t>team members</a:t>
            </a:r>
          </a:p>
          <a:p>
            <a:pPr marL="0" indent="0">
              <a:lnSpc>
                <a:spcPct val="80000"/>
              </a:lnSpc>
              <a:spcBef>
                <a:spcPts val="2200"/>
              </a:spcBef>
              <a:buNone/>
            </a:pPr>
            <a:r>
              <a:rPr lang="en-US" sz="1800" dirty="0">
                <a:latin typeface="Sofia Pro"/>
              </a:rPr>
              <a:t>Covers the entire</a:t>
            </a:r>
          </a:p>
          <a:p>
            <a:pPr marL="0" indent="0">
              <a:lnSpc>
                <a:spcPct val="80000"/>
              </a:lnSpc>
              <a:spcBef>
                <a:spcPts val="400"/>
              </a:spcBef>
              <a:buNone/>
            </a:pPr>
            <a:r>
              <a:rPr lang="en-US" sz="2500" b="1" dirty="0">
                <a:latin typeface="Sofia Pro"/>
              </a:rPr>
              <a:t>Microsoft Cloud</a:t>
            </a:r>
          </a:p>
          <a:p>
            <a:pPr marL="0" indent="0">
              <a:lnSpc>
                <a:spcPct val="80000"/>
              </a:lnSpc>
              <a:spcBef>
                <a:spcPts val="0"/>
              </a:spcBef>
              <a:buNone/>
            </a:pPr>
            <a:endParaRPr lang="en-US" sz="2200" dirty="0"/>
          </a:p>
          <a:p>
            <a:pPr marL="0" indent="0" algn="ctr">
              <a:lnSpc>
                <a:spcPct val="80000"/>
              </a:lnSpc>
              <a:spcBef>
                <a:spcPts val="0"/>
              </a:spcBef>
              <a:buNone/>
            </a:pPr>
            <a:endParaRPr lang="en-US" sz="2200" dirty="0"/>
          </a:p>
          <a:p>
            <a:pPr marL="0" indent="0" algn="ctr">
              <a:lnSpc>
                <a:spcPct val="80000"/>
              </a:lnSpc>
              <a:spcBef>
                <a:spcPts val="0"/>
              </a:spcBef>
              <a:buNone/>
            </a:pPr>
            <a:endParaRPr lang="en-US" sz="2400" b="1" dirty="0"/>
          </a:p>
          <a:p>
            <a:pPr marL="0" indent="0">
              <a:lnSpc>
                <a:spcPct val="80000"/>
              </a:lnSpc>
              <a:spcBef>
                <a:spcPts val="0"/>
              </a:spcBef>
              <a:buNone/>
            </a:pPr>
            <a:endParaRPr lang="en-US" sz="2200" dirty="0"/>
          </a:p>
        </p:txBody>
      </p:sp>
      <p:pic>
        <p:nvPicPr>
          <p:cNvPr id="265" name="Graphic 264" descr="World with solid fill">
            <a:extLst>
              <a:ext uri="{FF2B5EF4-FFF2-40B4-BE49-F238E27FC236}">
                <a16:creationId xmlns:a16="http://schemas.microsoft.com/office/drawing/2014/main" id="{503DEA5B-29F6-DE3B-276A-1BEA531D82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2644" y="2166878"/>
            <a:ext cx="501285" cy="501285"/>
          </a:xfrm>
          <a:prstGeom prst="rect">
            <a:avLst/>
          </a:prstGeom>
        </p:spPr>
      </p:pic>
      <p:pic>
        <p:nvPicPr>
          <p:cNvPr id="268" name="Graphic 267" descr="Network outline">
            <a:extLst>
              <a:ext uri="{FF2B5EF4-FFF2-40B4-BE49-F238E27FC236}">
                <a16:creationId xmlns:a16="http://schemas.microsoft.com/office/drawing/2014/main" id="{790779E2-D07F-9F12-3DB4-72E337E11E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9390" y="3108556"/>
            <a:ext cx="509073" cy="509073"/>
          </a:xfrm>
          <a:prstGeom prst="rect">
            <a:avLst/>
          </a:prstGeom>
        </p:spPr>
      </p:pic>
      <p:pic>
        <p:nvPicPr>
          <p:cNvPr id="272" name="Graphic 271" descr="Syncing cloud with solid fill">
            <a:extLst>
              <a:ext uri="{FF2B5EF4-FFF2-40B4-BE49-F238E27FC236}">
                <a16:creationId xmlns:a16="http://schemas.microsoft.com/office/drawing/2014/main" id="{C7F5D566-5D73-3BD3-296C-163B2F1A1AC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8425" y="5143427"/>
            <a:ext cx="544923" cy="544923"/>
          </a:xfrm>
          <a:prstGeom prst="rect">
            <a:avLst/>
          </a:prstGeom>
        </p:spPr>
      </p:pic>
      <p:pic>
        <p:nvPicPr>
          <p:cNvPr id="274" name="Graphic 273" descr="Users with solid fill">
            <a:extLst>
              <a:ext uri="{FF2B5EF4-FFF2-40B4-BE49-F238E27FC236}">
                <a16:creationId xmlns:a16="http://schemas.microsoft.com/office/drawing/2014/main" id="{5E94364C-1F33-9F2D-6587-C561672FBA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3253" y="4053937"/>
            <a:ext cx="491327" cy="491327"/>
          </a:xfrm>
          <a:prstGeom prst="rect">
            <a:avLst/>
          </a:prstGeom>
        </p:spPr>
      </p:pic>
      <p:pic>
        <p:nvPicPr>
          <p:cNvPr id="228" name="Graphic 227">
            <a:extLst>
              <a:ext uri="{FF2B5EF4-FFF2-40B4-BE49-F238E27FC236}">
                <a16:creationId xmlns:a16="http://schemas.microsoft.com/office/drawing/2014/main" id="{F3805541-8C91-FC4D-FA3C-3736B10F9F3D}"/>
              </a:ext>
            </a:extLst>
          </p:cNvPr>
          <p:cNvPicPr>
            <a:picLocks noChangeAspect="1"/>
          </p:cNvPicPr>
          <p:nvPr/>
        </p:nvPicPr>
        <p:blipFill rotWithShape="1">
          <a:blip r:embed="rId11">
            <a:extLst>
              <a:ext uri="{96DAC541-7B7A-43D3-8B79-37D633B846F1}">
                <asvg:svgBlip xmlns:asvg="http://schemas.microsoft.com/office/drawing/2016/SVG/main" r:embed="rId12"/>
              </a:ext>
            </a:extLst>
          </a:blip>
          <a:srcRect t="14744" r="18050" b="4938"/>
          <a:stretch/>
        </p:blipFill>
        <p:spPr>
          <a:xfrm>
            <a:off x="4157157" y="1433"/>
            <a:ext cx="8034843" cy="6858000"/>
          </a:xfrm>
          <a:prstGeom prst="rect">
            <a:avLst/>
          </a:prstGeom>
          <a:effectLst>
            <a:outerShdw blurRad="282064" dist="222869" dir="6870517" algn="tr" rotWithShape="0">
              <a:schemeClr val="bg2">
                <a:lumMod val="50000"/>
                <a:alpha val="55000"/>
              </a:schemeClr>
            </a:outerShdw>
          </a:effectLst>
        </p:spPr>
      </p:pic>
      <p:grpSp>
        <p:nvGrpSpPr>
          <p:cNvPr id="7" name="Group 6">
            <a:extLst>
              <a:ext uri="{FF2B5EF4-FFF2-40B4-BE49-F238E27FC236}">
                <a16:creationId xmlns:a16="http://schemas.microsoft.com/office/drawing/2014/main" id="{620A9F41-ABFE-DE08-0262-F23D25B21E2B}"/>
              </a:ext>
            </a:extLst>
          </p:cNvPr>
          <p:cNvGrpSpPr/>
          <p:nvPr/>
        </p:nvGrpSpPr>
        <p:grpSpPr>
          <a:xfrm>
            <a:off x="7281165" y="4915279"/>
            <a:ext cx="1606608" cy="1163420"/>
            <a:chOff x="7281165" y="4915279"/>
            <a:chExt cx="1606608" cy="1163420"/>
          </a:xfrm>
        </p:grpSpPr>
        <p:sp>
          <p:nvSpPr>
            <p:cNvPr id="262" name="Freeform 261">
              <a:extLst>
                <a:ext uri="{FF2B5EF4-FFF2-40B4-BE49-F238E27FC236}">
                  <a16:creationId xmlns:a16="http://schemas.microsoft.com/office/drawing/2014/main" id="{A7CB5C76-8B55-6DF4-BEA6-807645695D02}"/>
                </a:ext>
              </a:extLst>
            </p:cNvPr>
            <p:cNvSpPr/>
            <p:nvPr/>
          </p:nvSpPr>
          <p:spPr>
            <a:xfrm>
              <a:off x="7386879" y="5400391"/>
              <a:ext cx="147404" cy="117667"/>
            </a:xfrm>
            <a:custGeom>
              <a:avLst/>
              <a:gdLst>
                <a:gd name="connsiteX0" fmla="*/ 0 w 147404"/>
                <a:gd name="connsiteY0" fmla="*/ 0 h 117667"/>
                <a:gd name="connsiteX1" fmla="*/ 147404 w 147404"/>
                <a:gd name="connsiteY1" fmla="*/ 0 h 117667"/>
                <a:gd name="connsiteX2" fmla="*/ 111655 w 147404"/>
                <a:gd name="connsiteY2" fmla="*/ 55503 h 117667"/>
                <a:gd name="connsiteX3" fmla="*/ 147404 w 147404"/>
                <a:gd name="connsiteY3" fmla="*/ 117667 h 117667"/>
                <a:gd name="connsiteX4" fmla="*/ 0 w 147404"/>
                <a:gd name="connsiteY4" fmla="*/ 117667 h 11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04" h="117667">
                  <a:moveTo>
                    <a:pt x="0" y="0"/>
                  </a:moveTo>
                  <a:lnTo>
                    <a:pt x="147404" y="0"/>
                  </a:lnTo>
                  <a:lnTo>
                    <a:pt x="111655" y="55503"/>
                  </a:lnTo>
                  <a:lnTo>
                    <a:pt x="147404" y="117667"/>
                  </a:lnTo>
                  <a:lnTo>
                    <a:pt x="0" y="11766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pc="50">
                <a:latin typeface="Arial Narrow" panose="020B0604020202020204" pitchFamily="34" charset="0"/>
                <a:cs typeface="Arial Narrow" panose="020B0604020202020204" pitchFamily="34" charset="0"/>
              </a:endParaRPr>
            </a:p>
          </p:txBody>
        </p:sp>
        <p:sp>
          <p:nvSpPr>
            <p:cNvPr id="263" name="TextBox 262">
              <a:extLst>
                <a:ext uri="{FF2B5EF4-FFF2-40B4-BE49-F238E27FC236}">
                  <a16:creationId xmlns:a16="http://schemas.microsoft.com/office/drawing/2014/main" id="{5B558925-E207-F84B-61F2-B14A6D54B6AC}"/>
                </a:ext>
              </a:extLst>
            </p:cNvPr>
            <p:cNvSpPr txBox="1"/>
            <p:nvPr/>
          </p:nvSpPr>
          <p:spPr>
            <a:xfrm>
              <a:off x="7524908" y="5288354"/>
              <a:ext cx="1303585" cy="790345"/>
            </a:xfrm>
            <a:prstGeom prst="rect">
              <a:avLst/>
            </a:prstGeom>
            <a:noFill/>
          </p:spPr>
          <p:txBody>
            <a:bodyPr wrap="square" rtlCol="0">
              <a:spAutoFit/>
            </a:bodyPr>
            <a:lstStyle/>
            <a:p>
              <a:pPr>
                <a:lnSpc>
                  <a:spcPct val="130000"/>
                </a:lnSpc>
              </a:pPr>
              <a:r>
                <a:rPr lang="en-US" sz="1200"/>
                <a:t>Global HQ</a:t>
              </a:r>
            </a:p>
            <a:p>
              <a:pPr>
                <a:lnSpc>
                  <a:spcPct val="130000"/>
                </a:lnSpc>
              </a:pPr>
              <a:r>
                <a:rPr lang="en-US" sz="1200">
                  <a:solidFill>
                    <a:schemeClr val="accent6"/>
                  </a:solidFill>
                </a:rPr>
                <a:t>Country HQ</a:t>
              </a:r>
            </a:p>
            <a:p>
              <a:pPr>
                <a:lnSpc>
                  <a:spcPct val="130000"/>
                </a:lnSpc>
              </a:pPr>
              <a:r>
                <a:rPr lang="en-US" sz="1200">
                  <a:solidFill>
                    <a:schemeClr val="accent1"/>
                  </a:solidFill>
                </a:rPr>
                <a:t>Regional Office</a:t>
              </a:r>
            </a:p>
          </p:txBody>
        </p:sp>
        <p:sp>
          <p:nvSpPr>
            <p:cNvPr id="264" name="Freeform 263">
              <a:extLst>
                <a:ext uri="{FF2B5EF4-FFF2-40B4-BE49-F238E27FC236}">
                  <a16:creationId xmlns:a16="http://schemas.microsoft.com/office/drawing/2014/main" id="{6B8E43E4-1F09-3E77-A4DB-7E0E239FA9C4}"/>
                </a:ext>
              </a:extLst>
            </p:cNvPr>
            <p:cNvSpPr/>
            <p:nvPr/>
          </p:nvSpPr>
          <p:spPr>
            <a:xfrm>
              <a:off x="7386879" y="5629345"/>
              <a:ext cx="147404" cy="117667"/>
            </a:xfrm>
            <a:custGeom>
              <a:avLst/>
              <a:gdLst>
                <a:gd name="connsiteX0" fmla="*/ 0 w 147404"/>
                <a:gd name="connsiteY0" fmla="*/ 0 h 117667"/>
                <a:gd name="connsiteX1" fmla="*/ 147404 w 147404"/>
                <a:gd name="connsiteY1" fmla="*/ 0 h 117667"/>
                <a:gd name="connsiteX2" fmla="*/ 111655 w 147404"/>
                <a:gd name="connsiteY2" fmla="*/ 55503 h 117667"/>
                <a:gd name="connsiteX3" fmla="*/ 147404 w 147404"/>
                <a:gd name="connsiteY3" fmla="*/ 117667 h 117667"/>
                <a:gd name="connsiteX4" fmla="*/ 0 w 147404"/>
                <a:gd name="connsiteY4" fmla="*/ 117667 h 11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04" h="117667">
                  <a:moveTo>
                    <a:pt x="0" y="0"/>
                  </a:moveTo>
                  <a:lnTo>
                    <a:pt x="147404" y="0"/>
                  </a:lnTo>
                  <a:lnTo>
                    <a:pt x="111655" y="55503"/>
                  </a:lnTo>
                  <a:lnTo>
                    <a:pt x="147404" y="117667"/>
                  </a:lnTo>
                  <a:lnTo>
                    <a:pt x="0" y="117667"/>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pc="50">
                <a:latin typeface="Arial Narrow" panose="020B0604020202020204" pitchFamily="34" charset="0"/>
                <a:cs typeface="Arial Narrow" panose="020B0604020202020204" pitchFamily="34" charset="0"/>
              </a:endParaRPr>
            </a:p>
          </p:txBody>
        </p:sp>
        <p:sp>
          <p:nvSpPr>
            <p:cNvPr id="266" name="Freeform 265">
              <a:extLst>
                <a:ext uri="{FF2B5EF4-FFF2-40B4-BE49-F238E27FC236}">
                  <a16:creationId xmlns:a16="http://schemas.microsoft.com/office/drawing/2014/main" id="{D9AB3BF5-E48D-2AA0-30C7-CC363319308E}"/>
                </a:ext>
              </a:extLst>
            </p:cNvPr>
            <p:cNvSpPr/>
            <p:nvPr/>
          </p:nvSpPr>
          <p:spPr>
            <a:xfrm>
              <a:off x="7386879" y="5876307"/>
              <a:ext cx="147404" cy="117667"/>
            </a:xfrm>
            <a:custGeom>
              <a:avLst/>
              <a:gdLst>
                <a:gd name="connsiteX0" fmla="*/ 0 w 147404"/>
                <a:gd name="connsiteY0" fmla="*/ 0 h 117667"/>
                <a:gd name="connsiteX1" fmla="*/ 147404 w 147404"/>
                <a:gd name="connsiteY1" fmla="*/ 0 h 117667"/>
                <a:gd name="connsiteX2" fmla="*/ 111655 w 147404"/>
                <a:gd name="connsiteY2" fmla="*/ 55503 h 117667"/>
                <a:gd name="connsiteX3" fmla="*/ 147404 w 147404"/>
                <a:gd name="connsiteY3" fmla="*/ 117667 h 117667"/>
                <a:gd name="connsiteX4" fmla="*/ 0 w 147404"/>
                <a:gd name="connsiteY4" fmla="*/ 117667 h 11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404" h="117667">
                  <a:moveTo>
                    <a:pt x="0" y="0"/>
                  </a:moveTo>
                  <a:lnTo>
                    <a:pt x="147404" y="0"/>
                  </a:lnTo>
                  <a:lnTo>
                    <a:pt x="111655" y="55503"/>
                  </a:lnTo>
                  <a:lnTo>
                    <a:pt x="147404" y="117667"/>
                  </a:lnTo>
                  <a:lnTo>
                    <a:pt x="0" y="1176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pc="50">
                <a:latin typeface="Arial Narrow" panose="020B0604020202020204" pitchFamily="34" charset="0"/>
                <a:cs typeface="Arial Narrow" panose="020B0604020202020204" pitchFamily="34" charset="0"/>
              </a:endParaRPr>
            </a:p>
          </p:txBody>
        </p:sp>
        <p:sp>
          <p:nvSpPr>
            <p:cNvPr id="267" name="TextBox 266">
              <a:extLst>
                <a:ext uri="{FF2B5EF4-FFF2-40B4-BE49-F238E27FC236}">
                  <a16:creationId xmlns:a16="http://schemas.microsoft.com/office/drawing/2014/main" id="{7AB3EC2D-C955-7CC1-E733-E10A31845A53}"/>
                </a:ext>
              </a:extLst>
            </p:cNvPr>
            <p:cNvSpPr txBox="1"/>
            <p:nvPr/>
          </p:nvSpPr>
          <p:spPr>
            <a:xfrm>
              <a:off x="7281165" y="4915279"/>
              <a:ext cx="1606608" cy="364715"/>
            </a:xfrm>
            <a:prstGeom prst="rect">
              <a:avLst/>
            </a:prstGeom>
            <a:noFill/>
          </p:spPr>
          <p:txBody>
            <a:bodyPr wrap="square" rtlCol="0">
              <a:spAutoFit/>
            </a:bodyPr>
            <a:lstStyle/>
            <a:p>
              <a:pPr>
                <a:lnSpc>
                  <a:spcPct val="130000"/>
                </a:lnSpc>
              </a:pPr>
              <a:r>
                <a:rPr lang="en-US" sz="1500"/>
                <a:t>Regional Hubs</a:t>
              </a:r>
              <a:endParaRPr lang="en-US" sz="1500">
                <a:solidFill>
                  <a:schemeClr val="accent1"/>
                </a:solidFill>
              </a:endParaRPr>
            </a:p>
          </p:txBody>
        </p:sp>
      </p:grpSp>
      <p:sp>
        <p:nvSpPr>
          <p:cNvPr id="365" name="TextBox 364">
            <a:extLst>
              <a:ext uri="{FF2B5EF4-FFF2-40B4-BE49-F238E27FC236}">
                <a16:creationId xmlns:a16="http://schemas.microsoft.com/office/drawing/2014/main" id="{BEA4EA85-D93C-F3AB-5377-A6C29C679223}"/>
              </a:ext>
            </a:extLst>
          </p:cNvPr>
          <p:cNvSpPr txBox="1"/>
          <p:nvPr/>
        </p:nvSpPr>
        <p:spPr>
          <a:xfrm>
            <a:off x="914400" y="6252465"/>
            <a:ext cx="3896487" cy="310213"/>
          </a:xfrm>
          <a:prstGeom prst="rect">
            <a:avLst/>
          </a:prstGeom>
          <a:noFill/>
        </p:spPr>
        <p:txBody>
          <a:bodyPr wrap="square" rtlCol="0">
            <a:spAutoFit/>
          </a:bodyPr>
          <a:lstStyle/>
          <a:p>
            <a:pPr>
              <a:lnSpc>
                <a:spcPct val="130000"/>
              </a:lnSpc>
            </a:pPr>
            <a:r>
              <a:rPr lang="en-US" sz="1200">
                <a:latin typeface="Sofia Pro"/>
              </a:rPr>
              <a:t>TSXV: QUIS | OTCQX: QUISF</a:t>
            </a:r>
            <a:endParaRPr lang="en-US" sz="1200">
              <a:solidFill>
                <a:schemeClr val="accent1"/>
              </a:solidFill>
            </a:endParaRPr>
          </a:p>
        </p:txBody>
      </p:sp>
      <p:sp>
        <p:nvSpPr>
          <p:cNvPr id="2" name="TextBox 1">
            <a:extLst>
              <a:ext uri="{FF2B5EF4-FFF2-40B4-BE49-F238E27FC236}">
                <a16:creationId xmlns:a16="http://schemas.microsoft.com/office/drawing/2014/main" id="{F1024E64-8D07-0771-407F-2334CCFE67A1}"/>
              </a:ext>
            </a:extLst>
          </p:cNvPr>
          <p:cNvSpPr txBox="1"/>
          <p:nvPr/>
        </p:nvSpPr>
        <p:spPr>
          <a:xfrm>
            <a:off x="933450" y="1247775"/>
            <a:ext cx="7372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Sofia Pro"/>
              </a:rPr>
              <a:t>A Premier Global Microsoft Partner</a:t>
            </a:r>
          </a:p>
        </p:txBody>
      </p:sp>
      <p:grpSp>
        <p:nvGrpSpPr>
          <p:cNvPr id="4" name="Group 3">
            <a:extLst>
              <a:ext uri="{FF2B5EF4-FFF2-40B4-BE49-F238E27FC236}">
                <a16:creationId xmlns:a16="http://schemas.microsoft.com/office/drawing/2014/main" id="{7CA7191D-F559-03CA-BB7E-02AB40EEFE3F}"/>
              </a:ext>
            </a:extLst>
          </p:cNvPr>
          <p:cNvGrpSpPr/>
          <p:nvPr/>
        </p:nvGrpSpPr>
        <p:grpSpPr>
          <a:xfrm>
            <a:off x="7049005" y="1562253"/>
            <a:ext cx="5012740" cy="3466322"/>
            <a:chOff x="7049005" y="1562253"/>
            <a:chExt cx="5012740" cy="3466322"/>
          </a:xfrm>
        </p:grpSpPr>
        <p:grpSp>
          <p:nvGrpSpPr>
            <p:cNvPr id="29" name="Group 28">
              <a:extLst>
                <a:ext uri="{FF2B5EF4-FFF2-40B4-BE49-F238E27FC236}">
                  <a16:creationId xmlns:a16="http://schemas.microsoft.com/office/drawing/2014/main" id="{0D4A154F-9393-7984-AFE5-E01B95C80473}"/>
                </a:ext>
              </a:extLst>
            </p:cNvPr>
            <p:cNvGrpSpPr/>
            <p:nvPr/>
          </p:nvGrpSpPr>
          <p:grpSpPr>
            <a:xfrm>
              <a:off x="7842285" y="2096983"/>
              <a:ext cx="576701" cy="257234"/>
              <a:chOff x="7828196" y="2096983"/>
              <a:chExt cx="576701" cy="257234"/>
            </a:xfrm>
          </p:grpSpPr>
          <p:sp>
            <p:nvSpPr>
              <p:cNvPr id="28" name="Freeform 27">
                <a:extLst>
                  <a:ext uri="{FF2B5EF4-FFF2-40B4-BE49-F238E27FC236}">
                    <a16:creationId xmlns:a16="http://schemas.microsoft.com/office/drawing/2014/main" id="{336E7212-917C-1C01-C4CE-1CFF9E3775B8}"/>
                  </a:ext>
                </a:extLst>
              </p:cNvPr>
              <p:cNvSpPr/>
              <p:nvPr/>
            </p:nvSpPr>
            <p:spPr>
              <a:xfrm>
                <a:off x="7828196" y="2205315"/>
                <a:ext cx="576701" cy="148902"/>
              </a:xfrm>
              <a:custGeom>
                <a:avLst/>
                <a:gdLst>
                  <a:gd name="connsiteX0" fmla="*/ 0 w 576701"/>
                  <a:gd name="connsiteY0" fmla="*/ 0 h 148902"/>
                  <a:gd name="connsiteX1" fmla="*/ 576701 w 576701"/>
                  <a:gd name="connsiteY1" fmla="*/ 0 h 148902"/>
                  <a:gd name="connsiteX2" fmla="*/ 533028 w 576701"/>
                  <a:gd name="connsiteY2" fmla="*/ 69011 h 148902"/>
                  <a:gd name="connsiteX3" fmla="*/ 576701 w 576701"/>
                  <a:gd name="connsiteY3" fmla="*/ 146304 h 148902"/>
                  <a:gd name="connsiteX4" fmla="*/ 0 w 576701"/>
                  <a:gd name="connsiteY4" fmla="*/ 148902 h 14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701" h="148902">
                    <a:moveTo>
                      <a:pt x="0" y="0"/>
                    </a:moveTo>
                    <a:lnTo>
                      <a:pt x="576701" y="0"/>
                    </a:lnTo>
                    <a:lnTo>
                      <a:pt x="533028" y="69011"/>
                    </a:lnTo>
                    <a:lnTo>
                      <a:pt x="576701" y="146304"/>
                    </a:lnTo>
                    <a:lnTo>
                      <a:pt x="0" y="148902"/>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230" name="TextBox 229">
                <a:extLst>
                  <a:ext uri="{FF2B5EF4-FFF2-40B4-BE49-F238E27FC236}">
                    <a16:creationId xmlns:a16="http://schemas.microsoft.com/office/drawing/2014/main" id="{D4C71073-5558-71DA-4A59-D7E25B6FFF0B}"/>
                  </a:ext>
                </a:extLst>
              </p:cNvPr>
              <p:cNvSpPr txBox="1"/>
              <p:nvPr/>
            </p:nvSpPr>
            <p:spPr>
              <a:xfrm>
                <a:off x="7870421" y="2096983"/>
                <a:ext cx="379678" cy="238527"/>
              </a:xfrm>
              <a:prstGeom prst="rect">
                <a:avLst/>
              </a:prstGeom>
              <a:noFill/>
            </p:spPr>
            <p:txBody>
              <a:bodyPr wrap="square" lIns="0" tIns="0" rIns="0" bIns="0" rtlCol="0">
                <a:spAutoFit/>
              </a:bodyPr>
              <a:lstStyle/>
              <a:p>
                <a:r>
                  <a:rPr lang="en-US" sz="650" spc="30">
                    <a:latin typeface="Arial Narrow" panose="020B0604020202020204" pitchFamily="34" charset="0"/>
                    <a:cs typeface="Arial Narrow" panose="020B0604020202020204" pitchFamily="34" charset="0"/>
                  </a:rPr>
                  <a:t>Canada</a:t>
                </a:r>
                <a:r>
                  <a:rPr lang="en-US" sz="700" spc="30">
                    <a:solidFill>
                      <a:schemeClr val="bg1"/>
                    </a:solidFill>
                    <a:latin typeface="Arial Narrow" panose="020B0604020202020204" pitchFamily="34" charset="0"/>
                    <a:cs typeface="Arial Narrow" panose="020B0604020202020204" pitchFamily="34" charset="0"/>
                  </a:rPr>
                  <a:t> </a:t>
                </a:r>
              </a:p>
              <a:p>
                <a:r>
                  <a:rPr lang="en-US" sz="850" spc="50">
                    <a:solidFill>
                      <a:schemeClr val="bg1"/>
                    </a:solidFill>
                    <a:latin typeface="Arial Narrow" panose="020B0604020202020204" pitchFamily="34" charset="0"/>
                    <a:cs typeface="Arial Narrow" panose="020B0604020202020204" pitchFamily="34" charset="0"/>
                  </a:rPr>
                  <a:t>Toronto</a:t>
                </a:r>
                <a:endParaRPr lang="en-US" sz="600" spc="50">
                  <a:solidFill>
                    <a:schemeClr val="bg1"/>
                  </a:solidFill>
                  <a:latin typeface="Arial Narrow" panose="020B0604020202020204" pitchFamily="34" charset="0"/>
                  <a:cs typeface="Arial Narrow" panose="020B0604020202020204" pitchFamily="34" charset="0"/>
                </a:endParaRPr>
              </a:p>
            </p:txBody>
          </p:sp>
        </p:grpSp>
        <p:cxnSp>
          <p:nvCxnSpPr>
            <p:cNvPr id="363" name="Straight Connector 362">
              <a:extLst>
                <a:ext uri="{FF2B5EF4-FFF2-40B4-BE49-F238E27FC236}">
                  <a16:creationId xmlns:a16="http://schemas.microsoft.com/office/drawing/2014/main" id="{8B6F9F0D-AA41-E112-5B1B-F0EDEBB39CDD}"/>
                </a:ext>
              </a:extLst>
            </p:cNvPr>
            <p:cNvCxnSpPr>
              <a:cxnSpLocks/>
            </p:cNvCxnSpPr>
            <p:nvPr/>
          </p:nvCxnSpPr>
          <p:spPr>
            <a:xfrm>
              <a:off x="7838323" y="2170390"/>
              <a:ext cx="0" cy="1238126"/>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19E44B4C-2599-5B2F-5B5B-05EEAEB57DE1}"/>
                </a:ext>
              </a:extLst>
            </p:cNvPr>
            <p:cNvCxnSpPr>
              <a:cxnSpLocks/>
            </p:cNvCxnSpPr>
            <p:nvPr/>
          </p:nvCxnSpPr>
          <p:spPr>
            <a:xfrm>
              <a:off x="7803398" y="3408516"/>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357" name="Group 356">
              <a:extLst>
                <a:ext uri="{FF2B5EF4-FFF2-40B4-BE49-F238E27FC236}">
                  <a16:creationId xmlns:a16="http://schemas.microsoft.com/office/drawing/2014/main" id="{7936E416-4354-6243-429F-CF1733422234}"/>
                </a:ext>
              </a:extLst>
            </p:cNvPr>
            <p:cNvGrpSpPr/>
            <p:nvPr/>
          </p:nvGrpSpPr>
          <p:grpSpPr>
            <a:xfrm>
              <a:off x="7917042" y="2414792"/>
              <a:ext cx="482490" cy="146304"/>
              <a:chOff x="7588752" y="2025915"/>
              <a:chExt cx="482490" cy="146304"/>
            </a:xfrm>
          </p:grpSpPr>
          <p:sp>
            <p:nvSpPr>
              <p:cNvPr id="361" name="Freeform 360">
                <a:extLst>
                  <a:ext uri="{FF2B5EF4-FFF2-40B4-BE49-F238E27FC236}">
                    <a16:creationId xmlns:a16="http://schemas.microsoft.com/office/drawing/2014/main" id="{B9777AA7-D635-9881-97E4-193F5D22D53B}"/>
                  </a:ext>
                </a:extLst>
              </p:cNvPr>
              <p:cNvSpPr/>
              <p:nvPr/>
            </p:nvSpPr>
            <p:spPr>
              <a:xfrm>
                <a:off x="7588752" y="2025915"/>
                <a:ext cx="482490" cy="146304"/>
              </a:xfrm>
              <a:custGeom>
                <a:avLst/>
                <a:gdLst>
                  <a:gd name="connsiteX0" fmla="*/ 0 w 482490"/>
                  <a:gd name="connsiteY0" fmla="*/ 0 h 146304"/>
                  <a:gd name="connsiteX1" fmla="*/ 482490 w 482490"/>
                  <a:gd name="connsiteY1" fmla="*/ 0 h 146304"/>
                  <a:gd name="connsiteX2" fmla="*/ 438040 w 482490"/>
                  <a:gd name="connsiteY2" fmla="*/ 69011 h 146304"/>
                  <a:gd name="connsiteX3" fmla="*/ 482490 w 482490"/>
                  <a:gd name="connsiteY3" fmla="*/ 146304 h 146304"/>
                  <a:gd name="connsiteX4" fmla="*/ 0 w 482490"/>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90" h="146304">
                    <a:moveTo>
                      <a:pt x="0" y="0"/>
                    </a:moveTo>
                    <a:lnTo>
                      <a:pt x="482490" y="0"/>
                    </a:lnTo>
                    <a:lnTo>
                      <a:pt x="438040" y="69011"/>
                    </a:lnTo>
                    <a:lnTo>
                      <a:pt x="482490" y="146304"/>
                    </a:lnTo>
                    <a:lnTo>
                      <a:pt x="0" y="146304"/>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362" name="TextBox 361">
                <a:extLst>
                  <a:ext uri="{FF2B5EF4-FFF2-40B4-BE49-F238E27FC236}">
                    <a16:creationId xmlns:a16="http://schemas.microsoft.com/office/drawing/2014/main" id="{FEDD70A2-CCFE-FB0E-59FB-1FA3796B8880}"/>
                  </a:ext>
                </a:extLst>
              </p:cNvPr>
              <p:cNvSpPr txBox="1"/>
              <p:nvPr/>
            </p:nvSpPr>
            <p:spPr>
              <a:xfrm>
                <a:off x="7637742" y="2029083"/>
                <a:ext cx="357057" cy="130805"/>
              </a:xfrm>
              <a:prstGeom prst="rect">
                <a:avLst/>
              </a:prstGeom>
              <a:noFill/>
            </p:spPr>
            <p:txBody>
              <a:bodyPr wrap="square" lIns="0" tIns="0" rIns="0" bIns="0" rtlCol="0">
                <a:spAutoFit/>
              </a:bodyPr>
              <a:lstStyle/>
              <a:p>
                <a:r>
                  <a:rPr lang="en-US" sz="850" spc="50">
                    <a:solidFill>
                      <a:schemeClr val="bg1"/>
                    </a:solidFill>
                    <a:latin typeface="Arial Narrow" panose="020B0604020202020204" pitchFamily="34" charset="0"/>
                    <a:cs typeface="Arial Narrow" panose="020B0604020202020204" pitchFamily="34" charset="0"/>
                  </a:rPr>
                  <a:t>Ottawa</a:t>
                </a:r>
              </a:p>
            </p:txBody>
          </p:sp>
        </p:grpSp>
        <p:grpSp>
          <p:nvGrpSpPr>
            <p:cNvPr id="358" name="Group 357">
              <a:extLst>
                <a:ext uri="{FF2B5EF4-FFF2-40B4-BE49-F238E27FC236}">
                  <a16:creationId xmlns:a16="http://schemas.microsoft.com/office/drawing/2014/main" id="{6E1783D9-70F9-216A-8D28-3802D6A06F38}"/>
                </a:ext>
              </a:extLst>
            </p:cNvPr>
            <p:cNvGrpSpPr/>
            <p:nvPr/>
          </p:nvGrpSpPr>
          <p:grpSpPr>
            <a:xfrm>
              <a:off x="7881615" y="2390864"/>
              <a:ext cx="69850" cy="922715"/>
              <a:chOff x="6823075" y="2574298"/>
              <a:chExt cx="69850" cy="850137"/>
            </a:xfrm>
          </p:grpSpPr>
          <p:cxnSp>
            <p:nvCxnSpPr>
              <p:cNvPr id="359" name="Straight Connector 358">
                <a:extLst>
                  <a:ext uri="{FF2B5EF4-FFF2-40B4-BE49-F238E27FC236}">
                    <a16:creationId xmlns:a16="http://schemas.microsoft.com/office/drawing/2014/main" id="{60AA547F-5C09-534C-E05C-0D7E36B54E43}"/>
                  </a:ext>
                </a:extLst>
              </p:cNvPr>
              <p:cNvCxnSpPr>
                <a:cxnSpLocks/>
              </p:cNvCxnSpPr>
              <p:nvPr/>
            </p:nvCxnSpPr>
            <p:spPr>
              <a:xfrm>
                <a:off x="6858000" y="2574298"/>
                <a:ext cx="0" cy="85013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E149F1D8-2860-4DE4-7293-06748BA551CA}"/>
                  </a:ext>
                </a:extLst>
              </p:cNvPr>
              <p:cNvCxnSpPr>
                <a:cxnSpLocks/>
              </p:cNvCxnSpPr>
              <p:nvPr/>
            </p:nvCxnSpPr>
            <p:spPr>
              <a:xfrm>
                <a:off x="6823075" y="3423907"/>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51" name="Group 350">
              <a:extLst>
                <a:ext uri="{FF2B5EF4-FFF2-40B4-BE49-F238E27FC236}">
                  <a16:creationId xmlns:a16="http://schemas.microsoft.com/office/drawing/2014/main" id="{51BE4308-11F2-C9DE-6B6A-3250DE1D6784}"/>
                </a:ext>
              </a:extLst>
            </p:cNvPr>
            <p:cNvGrpSpPr/>
            <p:nvPr/>
          </p:nvGrpSpPr>
          <p:grpSpPr>
            <a:xfrm>
              <a:off x="8036876" y="2798107"/>
              <a:ext cx="850900" cy="146304"/>
              <a:chOff x="6983724" y="125828"/>
              <a:chExt cx="850900" cy="146304"/>
            </a:xfrm>
          </p:grpSpPr>
          <p:sp>
            <p:nvSpPr>
              <p:cNvPr id="355" name="Rectangle 18">
                <a:extLst>
                  <a:ext uri="{FF2B5EF4-FFF2-40B4-BE49-F238E27FC236}">
                    <a16:creationId xmlns:a16="http://schemas.microsoft.com/office/drawing/2014/main" id="{2330FF8E-DA59-D0C9-3E3A-16A37C1F7E74}"/>
                  </a:ext>
                </a:extLst>
              </p:cNvPr>
              <p:cNvSpPr/>
              <p:nvPr/>
            </p:nvSpPr>
            <p:spPr>
              <a:xfrm>
                <a:off x="6983724" y="125828"/>
                <a:ext cx="850900" cy="146304"/>
              </a:xfrm>
              <a:custGeom>
                <a:avLst/>
                <a:gdLst>
                  <a:gd name="connsiteX0" fmla="*/ 0 w 850900"/>
                  <a:gd name="connsiteY0" fmla="*/ 0 h 168275"/>
                  <a:gd name="connsiteX1" fmla="*/ 850900 w 850900"/>
                  <a:gd name="connsiteY1" fmla="*/ 0 h 168275"/>
                  <a:gd name="connsiteX2" fmla="*/ 850900 w 850900"/>
                  <a:gd name="connsiteY2" fmla="*/ 168275 h 168275"/>
                  <a:gd name="connsiteX3" fmla="*/ 0 w 850900"/>
                  <a:gd name="connsiteY3" fmla="*/ 168275 h 168275"/>
                  <a:gd name="connsiteX4" fmla="*/ 0 w 850900"/>
                  <a:gd name="connsiteY4" fmla="*/ 0 h 168275"/>
                  <a:gd name="connsiteX0" fmla="*/ 0 w 850900"/>
                  <a:gd name="connsiteY0" fmla="*/ 0 h 168275"/>
                  <a:gd name="connsiteX1" fmla="*/ 850900 w 850900"/>
                  <a:gd name="connsiteY1" fmla="*/ 0 h 168275"/>
                  <a:gd name="connsiteX2" fmla="*/ 847725 w 850900"/>
                  <a:gd name="connsiteY2" fmla="*/ 76200 h 168275"/>
                  <a:gd name="connsiteX3" fmla="*/ 850900 w 850900"/>
                  <a:gd name="connsiteY3" fmla="*/ 168275 h 168275"/>
                  <a:gd name="connsiteX4" fmla="*/ 0 w 850900"/>
                  <a:gd name="connsiteY4" fmla="*/ 168275 h 168275"/>
                  <a:gd name="connsiteX5" fmla="*/ 0 w 850900"/>
                  <a:gd name="connsiteY5" fmla="*/ 0 h 168275"/>
                  <a:gd name="connsiteX0" fmla="*/ 0 w 850900"/>
                  <a:gd name="connsiteY0" fmla="*/ 0 h 168275"/>
                  <a:gd name="connsiteX1" fmla="*/ 850900 w 850900"/>
                  <a:gd name="connsiteY1" fmla="*/ 0 h 168275"/>
                  <a:gd name="connsiteX2" fmla="*/ 806450 w 850900"/>
                  <a:gd name="connsiteY2" fmla="*/ 79375 h 168275"/>
                  <a:gd name="connsiteX3" fmla="*/ 850900 w 850900"/>
                  <a:gd name="connsiteY3" fmla="*/ 168275 h 168275"/>
                  <a:gd name="connsiteX4" fmla="*/ 0 w 850900"/>
                  <a:gd name="connsiteY4" fmla="*/ 168275 h 168275"/>
                  <a:gd name="connsiteX5" fmla="*/ 0 w 850900"/>
                  <a:gd name="connsiteY5" fmla="*/ 0 h 16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900" h="168275">
                    <a:moveTo>
                      <a:pt x="0" y="0"/>
                    </a:moveTo>
                    <a:lnTo>
                      <a:pt x="850900" y="0"/>
                    </a:lnTo>
                    <a:lnTo>
                      <a:pt x="806450" y="79375"/>
                    </a:lnTo>
                    <a:lnTo>
                      <a:pt x="850900" y="168275"/>
                    </a:lnTo>
                    <a:lnTo>
                      <a:pt x="0" y="168275"/>
                    </a:lnTo>
                    <a:lnTo>
                      <a:pt x="0" y="0"/>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0" spc="50">
                  <a:latin typeface="Arial Narrow" panose="020B0604020202020204" pitchFamily="34" charset="0"/>
                  <a:cs typeface="Arial Narrow" panose="020B0604020202020204" pitchFamily="34" charset="0"/>
                </a:endParaRPr>
              </a:p>
            </p:txBody>
          </p:sp>
          <p:sp>
            <p:nvSpPr>
              <p:cNvPr id="356" name="TextBox 355">
                <a:extLst>
                  <a:ext uri="{FF2B5EF4-FFF2-40B4-BE49-F238E27FC236}">
                    <a16:creationId xmlns:a16="http://schemas.microsoft.com/office/drawing/2014/main" id="{9431139E-F164-67AE-7A0B-BA81EF3DAC19}"/>
                  </a:ext>
                </a:extLst>
              </p:cNvPr>
              <p:cNvSpPr txBox="1"/>
              <p:nvPr/>
            </p:nvSpPr>
            <p:spPr>
              <a:xfrm>
                <a:off x="7026048" y="125828"/>
                <a:ext cx="749293" cy="130805"/>
              </a:xfrm>
              <a:prstGeom prst="rect">
                <a:avLst/>
              </a:prstGeom>
              <a:noFill/>
            </p:spPr>
            <p:txBody>
              <a:bodyPr wrap="square" lIns="0" tIns="0" rIns="0" bIns="0" rtlCol="0">
                <a:spAutoFit/>
              </a:bodyPr>
              <a:lstStyle/>
              <a:p>
                <a:r>
                  <a:rPr lang="en-US" sz="850" spc="50">
                    <a:solidFill>
                      <a:schemeClr val="bg1"/>
                    </a:solidFill>
                    <a:latin typeface="Arial Narrow" panose="020B0604020202020204" pitchFamily="34" charset="0"/>
                    <a:cs typeface="Arial Narrow" panose="020B0604020202020204" pitchFamily="34" charset="0"/>
                  </a:rPr>
                  <a:t>Washington DC</a:t>
                </a:r>
              </a:p>
            </p:txBody>
          </p:sp>
        </p:grpSp>
        <p:grpSp>
          <p:nvGrpSpPr>
            <p:cNvPr id="352" name="Group 351">
              <a:extLst>
                <a:ext uri="{FF2B5EF4-FFF2-40B4-BE49-F238E27FC236}">
                  <a16:creationId xmlns:a16="http://schemas.microsoft.com/office/drawing/2014/main" id="{D98D1261-8858-88E6-F024-B30C3AF84425}"/>
                </a:ext>
              </a:extLst>
            </p:cNvPr>
            <p:cNvGrpSpPr/>
            <p:nvPr/>
          </p:nvGrpSpPr>
          <p:grpSpPr>
            <a:xfrm>
              <a:off x="7993352" y="2765858"/>
              <a:ext cx="69850" cy="827558"/>
              <a:chOff x="6823075" y="2574298"/>
              <a:chExt cx="69850" cy="1014191"/>
            </a:xfrm>
          </p:grpSpPr>
          <p:cxnSp>
            <p:nvCxnSpPr>
              <p:cNvPr id="353" name="Straight Connector 352">
                <a:extLst>
                  <a:ext uri="{FF2B5EF4-FFF2-40B4-BE49-F238E27FC236}">
                    <a16:creationId xmlns:a16="http://schemas.microsoft.com/office/drawing/2014/main" id="{C619917A-2400-0041-B70C-995B49986308}"/>
                  </a:ext>
                </a:extLst>
              </p:cNvPr>
              <p:cNvCxnSpPr>
                <a:cxnSpLocks/>
              </p:cNvCxnSpPr>
              <p:nvPr/>
            </p:nvCxnSpPr>
            <p:spPr>
              <a:xfrm>
                <a:off x="6858000" y="2574298"/>
                <a:ext cx="0" cy="101419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C423BE16-78FC-66DF-B5FE-E3189A256E58}"/>
                  </a:ext>
                </a:extLst>
              </p:cNvPr>
              <p:cNvCxnSpPr>
                <a:cxnSpLocks/>
              </p:cNvCxnSpPr>
              <p:nvPr/>
            </p:nvCxnSpPr>
            <p:spPr>
              <a:xfrm>
                <a:off x="6823075" y="3588489"/>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0165E58E-154E-4E5B-28AF-F0E09F0907FA}"/>
                </a:ext>
              </a:extLst>
            </p:cNvPr>
            <p:cNvGrpSpPr/>
            <p:nvPr/>
          </p:nvGrpSpPr>
          <p:grpSpPr>
            <a:xfrm>
              <a:off x="9624537" y="4214491"/>
              <a:ext cx="682851" cy="248786"/>
              <a:chOff x="9624537" y="4214491"/>
              <a:chExt cx="682851" cy="248786"/>
            </a:xfrm>
          </p:grpSpPr>
          <p:sp>
            <p:nvSpPr>
              <p:cNvPr id="5" name="Freeform 4">
                <a:extLst>
                  <a:ext uri="{FF2B5EF4-FFF2-40B4-BE49-F238E27FC236}">
                    <a16:creationId xmlns:a16="http://schemas.microsoft.com/office/drawing/2014/main" id="{6FAB75C8-05FC-ED69-850A-86E8B491DF8C}"/>
                  </a:ext>
                </a:extLst>
              </p:cNvPr>
              <p:cNvSpPr/>
              <p:nvPr/>
            </p:nvSpPr>
            <p:spPr>
              <a:xfrm>
                <a:off x="9624537" y="4214491"/>
                <a:ext cx="682851" cy="146304"/>
              </a:xfrm>
              <a:custGeom>
                <a:avLst/>
                <a:gdLst>
                  <a:gd name="connsiteX0" fmla="*/ 0 w 682851"/>
                  <a:gd name="connsiteY0" fmla="*/ 0 h 146304"/>
                  <a:gd name="connsiteX1" fmla="*/ 534805 w 682851"/>
                  <a:gd name="connsiteY1" fmla="*/ 0 h 146304"/>
                  <a:gd name="connsiteX2" fmla="*/ 682851 w 682851"/>
                  <a:gd name="connsiteY2" fmla="*/ 0 h 146304"/>
                  <a:gd name="connsiteX3" fmla="*/ 638401 w 682851"/>
                  <a:gd name="connsiteY3" fmla="*/ 69011 h 146304"/>
                  <a:gd name="connsiteX4" fmla="*/ 682851 w 682851"/>
                  <a:gd name="connsiteY4" fmla="*/ 146304 h 146304"/>
                  <a:gd name="connsiteX5" fmla="*/ 534805 w 682851"/>
                  <a:gd name="connsiteY5" fmla="*/ 146304 h 146304"/>
                  <a:gd name="connsiteX6" fmla="*/ 0 w 682851"/>
                  <a:gd name="connsiteY6" fmla="*/ 146304 h 14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2851" h="146304">
                    <a:moveTo>
                      <a:pt x="0" y="0"/>
                    </a:moveTo>
                    <a:lnTo>
                      <a:pt x="534805" y="0"/>
                    </a:lnTo>
                    <a:lnTo>
                      <a:pt x="682851" y="0"/>
                    </a:lnTo>
                    <a:lnTo>
                      <a:pt x="638401" y="69011"/>
                    </a:lnTo>
                    <a:lnTo>
                      <a:pt x="682851" y="146304"/>
                    </a:lnTo>
                    <a:lnTo>
                      <a:pt x="534805" y="146304"/>
                    </a:lnTo>
                    <a:lnTo>
                      <a:pt x="0" y="146304"/>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pc="50">
                  <a:latin typeface="Arial Narrow" panose="020B0604020202020204" pitchFamily="34" charset="0"/>
                  <a:cs typeface="Arial Narrow" panose="020B0604020202020204" pitchFamily="34" charset="0"/>
                </a:endParaRPr>
              </a:p>
            </p:txBody>
          </p:sp>
          <p:sp>
            <p:nvSpPr>
              <p:cNvPr id="350" name="TextBox 349">
                <a:extLst>
                  <a:ext uri="{FF2B5EF4-FFF2-40B4-BE49-F238E27FC236}">
                    <a16:creationId xmlns:a16="http://schemas.microsoft.com/office/drawing/2014/main" id="{047AA4A3-0D36-37C7-A378-6C74553C976B}"/>
                  </a:ext>
                </a:extLst>
              </p:cNvPr>
              <p:cNvSpPr txBox="1"/>
              <p:nvPr/>
            </p:nvSpPr>
            <p:spPr>
              <a:xfrm>
                <a:off x="9661508" y="4214491"/>
                <a:ext cx="576500" cy="248786"/>
              </a:xfrm>
              <a:prstGeom prst="rect">
                <a:avLst/>
              </a:prstGeom>
              <a:noFill/>
            </p:spPr>
            <p:txBody>
              <a:bodyPr wrap="square" lIns="0" tIns="0" rIns="0" bIns="0" rtlCol="0">
                <a:spAutoFit/>
              </a:bodyPr>
              <a:lstStyle/>
              <a:p>
                <a:pPr>
                  <a:spcAft>
                    <a:spcPts val="200"/>
                  </a:spcAft>
                </a:pPr>
                <a:r>
                  <a:rPr lang="en-US" sz="850" spc="50">
                    <a:solidFill>
                      <a:schemeClr val="bg1"/>
                    </a:solidFill>
                    <a:latin typeface="Arial Narrow" panose="020B0604020202020204" pitchFamily="34" charset="0"/>
                    <a:cs typeface="Arial Narrow" panose="020B0604020202020204" pitchFamily="34" charset="0"/>
                  </a:rPr>
                  <a:t>Montevideo</a:t>
                </a:r>
              </a:p>
              <a:p>
                <a:pPr>
                  <a:spcAft>
                    <a:spcPts val="200"/>
                  </a:spcAft>
                </a:pPr>
                <a:r>
                  <a:rPr lang="en-US" sz="600" spc="30">
                    <a:latin typeface="Arial Narrow" panose="020B0604020202020204" pitchFamily="34" charset="0"/>
                    <a:cs typeface="Arial Narrow" panose="020B0604020202020204" pitchFamily="34" charset="0"/>
                  </a:rPr>
                  <a:t>Uruguay</a:t>
                </a:r>
                <a:endParaRPr lang="en-US" sz="600" spc="50">
                  <a:solidFill>
                    <a:schemeClr val="bg1"/>
                  </a:solidFill>
                  <a:latin typeface="Arial Narrow" panose="020B0604020202020204" pitchFamily="34" charset="0"/>
                  <a:cs typeface="Arial Narrow" panose="020B0604020202020204" pitchFamily="34" charset="0"/>
                </a:endParaRPr>
              </a:p>
            </p:txBody>
          </p:sp>
        </p:grpSp>
        <p:grpSp>
          <p:nvGrpSpPr>
            <p:cNvPr id="22" name="Group 21">
              <a:extLst>
                <a:ext uri="{FF2B5EF4-FFF2-40B4-BE49-F238E27FC236}">
                  <a16:creationId xmlns:a16="http://schemas.microsoft.com/office/drawing/2014/main" id="{83A09785-F50D-74EC-7B37-8256A833A892}"/>
                </a:ext>
              </a:extLst>
            </p:cNvPr>
            <p:cNvGrpSpPr/>
            <p:nvPr/>
          </p:nvGrpSpPr>
          <p:grpSpPr>
            <a:xfrm>
              <a:off x="9586893" y="4190857"/>
              <a:ext cx="69850" cy="837718"/>
              <a:chOff x="9028110" y="4190857"/>
              <a:chExt cx="69850" cy="837718"/>
            </a:xfrm>
          </p:grpSpPr>
          <p:cxnSp>
            <p:nvCxnSpPr>
              <p:cNvPr id="347" name="Straight Connector 346">
                <a:extLst>
                  <a:ext uri="{FF2B5EF4-FFF2-40B4-BE49-F238E27FC236}">
                    <a16:creationId xmlns:a16="http://schemas.microsoft.com/office/drawing/2014/main" id="{4E908889-61F1-4559-229C-F4FFA8612C1D}"/>
                  </a:ext>
                </a:extLst>
              </p:cNvPr>
              <p:cNvCxnSpPr>
                <a:cxnSpLocks/>
              </p:cNvCxnSpPr>
              <p:nvPr/>
            </p:nvCxnSpPr>
            <p:spPr>
              <a:xfrm>
                <a:off x="9063035" y="4190857"/>
                <a:ext cx="0" cy="83771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B4526A5F-CC67-3A64-DE9A-EC6793B76028}"/>
                  </a:ext>
                </a:extLst>
              </p:cNvPr>
              <p:cNvCxnSpPr>
                <a:cxnSpLocks/>
              </p:cNvCxnSpPr>
              <p:nvPr/>
            </p:nvCxnSpPr>
            <p:spPr>
              <a:xfrm>
                <a:off x="9028110" y="5028575"/>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9" name="Group 338">
              <a:extLst>
                <a:ext uri="{FF2B5EF4-FFF2-40B4-BE49-F238E27FC236}">
                  <a16:creationId xmlns:a16="http://schemas.microsoft.com/office/drawing/2014/main" id="{4DC38099-827C-9CE8-C443-D07D635ADC7F}"/>
                </a:ext>
              </a:extLst>
            </p:cNvPr>
            <p:cNvGrpSpPr/>
            <p:nvPr/>
          </p:nvGrpSpPr>
          <p:grpSpPr>
            <a:xfrm>
              <a:off x="8132396" y="3526311"/>
              <a:ext cx="482490" cy="146304"/>
              <a:chOff x="7577556" y="2025915"/>
              <a:chExt cx="482490" cy="146304"/>
            </a:xfrm>
          </p:grpSpPr>
          <p:sp>
            <p:nvSpPr>
              <p:cNvPr id="343" name="Freeform 342">
                <a:extLst>
                  <a:ext uri="{FF2B5EF4-FFF2-40B4-BE49-F238E27FC236}">
                    <a16:creationId xmlns:a16="http://schemas.microsoft.com/office/drawing/2014/main" id="{229F3A21-3A0F-9312-AA29-85BB6C0E50CE}"/>
                  </a:ext>
                </a:extLst>
              </p:cNvPr>
              <p:cNvSpPr/>
              <p:nvPr/>
            </p:nvSpPr>
            <p:spPr>
              <a:xfrm>
                <a:off x="7577556" y="2025915"/>
                <a:ext cx="482490" cy="146304"/>
              </a:xfrm>
              <a:custGeom>
                <a:avLst/>
                <a:gdLst>
                  <a:gd name="connsiteX0" fmla="*/ 0 w 482490"/>
                  <a:gd name="connsiteY0" fmla="*/ 0 h 146304"/>
                  <a:gd name="connsiteX1" fmla="*/ 482490 w 482490"/>
                  <a:gd name="connsiteY1" fmla="*/ 0 h 146304"/>
                  <a:gd name="connsiteX2" fmla="*/ 438040 w 482490"/>
                  <a:gd name="connsiteY2" fmla="*/ 69011 h 146304"/>
                  <a:gd name="connsiteX3" fmla="*/ 482490 w 482490"/>
                  <a:gd name="connsiteY3" fmla="*/ 146304 h 146304"/>
                  <a:gd name="connsiteX4" fmla="*/ 0 w 482490"/>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90" h="146304">
                    <a:moveTo>
                      <a:pt x="0" y="0"/>
                    </a:moveTo>
                    <a:lnTo>
                      <a:pt x="482490" y="0"/>
                    </a:lnTo>
                    <a:lnTo>
                      <a:pt x="438040" y="69011"/>
                    </a:lnTo>
                    <a:lnTo>
                      <a:pt x="482490" y="146304"/>
                    </a:lnTo>
                    <a:lnTo>
                      <a:pt x="0" y="146304"/>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344" name="TextBox 343">
                <a:extLst>
                  <a:ext uri="{FF2B5EF4-FFF2-40B4-BE49-F238E27FC236}">
                    <a16:creationId xmlns:a16="http://schemas.microsoft.com/office/drawing/2014/main" id="{6F1EBCBE-2FD1-3EA1-46D4-82CA2204319C}"/>
                  </a:ext>
                </a:extLst>
              </p:cNvPr>
              <p:cNvSpPr txBox="1"/>
              <p:nvPr/>
            </p:nvSpPr>
            <p:spPr>
              <a:xfrm>
                <a:off x="7646388" y="2028065"/>
                <a:ext cx="357057" cy="130805"/>
              </a:xfrm>
              <a:prstGeom prst="rect">
                <a:avLst/>
              </a:prstGeom>
              <a:noFill/>
            </p:spPr>
            <p:txBody>
              <a:bodyPr wrap="square" lIns="0" tIns="0" rIns="0" bIns="0" rtlCol="0">
                <a:spAutoFit/>
              </a:bodyPr>
              <a:lstStyle/>
              <a:p>
                <a:r>
                  <a:rPr lang="en-US" sz="850" spc="50">
                    <a:solidFill>
                      <a:schemeClr val="bg1"/>
                    </a:solidFill>
                    <a:latin typeface="Arial Narrow" panose="020B0604020202020204" pitchFamily="34" charset="0"/>
                    <a:cs typeface="Arial Narrow" panose="020B0604020202020204" pitchFamily="34" charset="0"/>
                  </a:rPr>
                  <a:t>Tampa</a:t>
                </a:r>
              </a:p>
            </p:txBody>
          </p:sp>
        </p:grpSp>
        <p:grpSp>
          <p:nvGrpSpPr>
            <p:cNvPr id="340" name="Group 339">
              <a:extLst>
                <a:ext uri="{FF2B5EF4-FFF2-40B4-BE49-F238E27FC236}">
                  <a16:creationId xmlns:a16="http://schemas.microsoft.com/office/drawing/2014/main" id="{3733A081-3215-EF16-1660-8560CB6B648C}"/>
                </a:ext>
              </a:extLst>
            </p:cNvPr>
            <p:cNvGrpSpPr/>
            <p:nvPr/>
          </p:nvGrpSpPr>
          <p:grpSpPr>
            <a:xfrm>
              <a:off x="8098179" y="3495712"/>
              <a:ext cx="55967" cy="413119"/>
              <a:chOff x="6830017" y="2574298"/>
              <a:chExt cx="55967" cy="506287"/>
            </a:xfrm>
          </p:grpSpPr>
          <p:cxnSp>
            <p:nvCxnSpPr>
              <p:cNvPr id="341" name="Straight Connector 340">
                <a:extLst>
                  <a:ext uri="{FF2B5EF4-FFF2-40B4-BE49-F238E27FC236}">
                    <a16:creationId xmlns:a16="http://schemas.microsoft.com/office/drawing/2014/main" id="{A8D1CC24-EFBB-A3C6-65CF-C02213E5DDEC}"/>
                  </a:ext>
                </a:extLst>
              </p:cNvPr>
              <p:cNvCxnSpPr>
                <a:cxnSpLocks/>
              </p:cNvCxnSpPr>
              <p:nvPr/>
            </p:nvCxnSpPr>
            <p:spPr>
              <a:xfrm>
                <a:off x="6858000" y="2574298"/>
                <a:ext cx="0" cy="50628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3DDBB600-D1B8-3958-9525-FABC509EA860}"/>
                  </a:ext>
                </a:extLst>
              </p:cNvPr>
              <p:cNvCxnSpPr>
                <a:cxnSpLocks/>
              </p:cNvCxnSpPr>
              <p:nvPr/>
            </p:nvCxnSpPr>
            <p:spPr>
              <a:xfrm>
                <a:off x="6830017" y="3070839"/>
                <a:ext cx="55967"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2" name="Group 331">
              <a:extLst>
                <a:ext uri="{FF2B5EF4-FFF2-40B4-BE49-F238E27FC236}">
                  <a16:creationId xmlns:a16="http://schemas.microsoft.com/office/drawing/2014/main" id="{9640931C-4A27-9DBD-0CF4-6B323597C19E}"/>
                </a:ext>
              </a:extLst>
            </p:cNvPr>
            <p:cNvGrpSpPr/>
            <p:nvPr/>
          </p:nvGrpSpPr>
          <p:grpSpPr>
            <a:xfrm>
              <a:off x="7371828" y="2770238"/>
              <a:ext cx="69850" cy="1023361"/>
              <a:chOff x="6823075" y="2645623"/>
              <a:chExt cx="69850" cy="942866"/>
            </a:xfrm>
          </p:grpSpPr>
          <p:cxnSp>
            <p:nvCxnSpPr>
              <p:cNvPr id="333" name="Straight Connector 332">
                <a:extLst>
                  <a:ext uri="{FF2B5EF4-FFF2-40B4-BE49-F238E27FC236}">
                    <a16:creationId xmlns:a16="http://schemas.microsoft.com/office/drawing/2014/main" id="{1C67E21E-071F-A0DD-28AF-8A2FEA4DA7B5}"/>
                  </a:ext>
                </a:extLst>
              </p:cNvPr>
              <p:cNvCxnSpPr>
                <a:cxnSpLocks/>
              </p:cNvCxnSpPr>
              <p:nvPr/>
            </p:nvCxnSpPr>
            <p:spPr>
              <a:xfrm>
                <a:off x="6858000" y="2645623"/>
                <a:ext cx="0" cy="942866"/>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94D761ED-F693-79BE-11A5-A017CB96D291}"/>
                  </a:ext>
                </a:extLst>
              </p:cNvPr>
              <p:cNvCxnSpPr>
                <a:cxnSpLocks/>
              </p:cNvCxnSpPr>
              <p:nvPr/>
            </p:nvCxnSpPr>
            <p:spPr>
              <a:xfrm>
                <a:off x="6823075" y="3588489"/>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25" name="Freeform 324">
              <a:extLst>
                <a:ext uri="{FF2B5EF4-FFF2-40B4-BE49-F238E27FC236}">
                  <a16:creationId xmlns:a16="http://schemas.microsoft.com/office/drawing/2014/main" id="{C844D9F3-E92A-0E45-7120-99AD40572C23}"/>
                </a:ext>
              </a:extLst>
            </p:cNvPr>
            <p:cNvSpPr/>
            <p:nvPr/>
          </p:nvSpPr>
          <p:spPr>
            <a:xfrm>
              <a:off x="9159538" y="2035914"/>
              <a:ext cx="297806" cy="146304"/>
            </a:xfrm>
            <a:custGeom>
              <a:avLst/>
              <a:gdLst>
                <a:gd name="connsiteX0" fmla="*/ 0 w 297806"/>
                <a:gd name="connsiteY0" fmla="*/ 0 h 146304"/>
                <a:gd name="connsiteX1" fmla="*/ 297806 w 297806"/>
                <a:gd name="connsiteY1" fmla="*/ 0 h 146304"/>
                <a:gd name="connsiteX2" fmla="*/ 253356 w 297806"/>
                <a:gd name="connsiteY2" fmla="*/ 69011 h 146304"/>
                <a:gd name="connsiteX3" fmla="*/ 297806 w 297806"/>
                <a:gd name="connsiteY3" fmla="*/ 146304 h 146304"/>
                <a:gd name="connsiteX4" fmla="*/ 0 w 297806"/>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806" h="146304">
                  <a:moveTo>
                    <a:pt x="0" y="0"/>
                  </a:moveTo>
                  <a:lnTo>
                    <a:pt x="297806" y="0"/>
                  </a:lnTo>
                  <a:lnTo>
                    <a:pt x="253356" y="69011"/>
                  </a:lnTo>
                  <a:lnTo>
                    <a:pt x="297806" y="146304"/>
                  </a:lnTo>
                  <a:lnTo>
                    <a:pt x="0" y="146304"/>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pc="50">
                <a:latin typeface="Arial Narrow" panose="020B0604020202020204" pitchFamily="34" charset="0"/>
                <a:cs typeface="Arial Narrow" panose="020B0604020202020204" pitchFamily="34" charset="0"/>
              </a:endParaRPr>
            </a:p>
          </p:txBody>
        </p:sp>
        <p:grpSp>
          <p:nvGrpSpPr>
            <p:cNvPr id="326" name="Group 325">
              <a:extLst>
                <a:ext uri="{FF2B5EF4-FFF2-40B4-BE49-F238E27FC236}">
                  <a16:creationId xmlns:a16="http://schemas.microsoft.com/office/drawing/2014/main" id="{9A4FC31A-B99A-0400-2689-DE2FB1F4A16A}"/>
                </a:ext>
              </a:extLst>
            </p:cNvPr>
            <p:cNvGrpSpPr/>
            <p:nvPr/>
          </p:nvGrpSpPr>
          <p:grpSpPr>
            <a:xfrm>
              <a:off x="9127497" y="2013965"/>
              <a:ext cx="440203" cy="596418"/>
              <a:chOff x="9068115" y="2116117"/>
              <a:chExt cx="440203" cy="596418"/>
            </a:xfrm>
          </p:grpSpPr>
          <p:sp>
            <p:nvSpPr>
              <p:cNvPr id="327" name="TextBox 326">
                <a:extLst>
                  <a:ext uri="{FF2B5EF4-FFF2-40B4-BE49-F238E27FC236}">
                    <a16:creationId xmlns:a16="http://schemas.microsoft.com/office/drawing/2014/main" id="{E02B6377-EA20-6B5A-691E-CE4C6E27C749}"/>
                  </a:ext>
                </a:extLst>
              </p:cNvPr>
              <p:cNvSpPr txBox="1"/>
              <p:nvPr/>
            </p:nvSpPr>
            <p:spPr>
              <a:xfrm>
                <a:off x="9151261" y="2138065"/>
                <a:ext cx="357057" cy="138499"/>
              </a:xfrm>
              <a:prstGeom prst="rect">
                <a:avLst/>
              </a:prstGeom>
              <a:noFill/>
            </p:spPr>
            <p:txBody>
              <a:bodyPr wrap="square" lIns="0" tIns="0" rIns="0" bIns="0" rtlCol="0">
                <a:spAutoFit/>
              </a:bodyPr>
              <a:lstStyle/>
              <a:p>
                <a:r>
                  <a:rPr lang="en-US" sz="900" spc="50">
                    <a:solidFill>
                      <a:schemeClr val="bg1"/>
                    </a:solidFill>
                    <a:latin typeface="Arial Narrow" panose="020B0604020202020204" pitchFamily="34" charset="0"/>
                    <a:cs typeface="Arial Narrow" panose="020B0604020202020204" pitchFamily="34" charset="0"/>
                  </a:rPr>
                  <a:t>UK</a:t>
                </a:r>
              </a:p>
            </p:txBody>
          </p:sp>
          <p:grpSp>
            <p:nvGrpSpPr>
              <p:cNvPr id="328" name="Group 327">
                <a:extLst>
                  <a:ext uri="{FF2B5EF4-FFF2-40B4-BE49-F238E27FC236}">
                    <a16:creationId xmlns:a16="http://schemas.microsoft.com/office/drawing/2014/main" id="{0E365239-1226-21BB-D24D-5FBB7906F1D4}"/>
                  </a:ext>
                </a:extLst>
              </p:cNvPr>
              <p:cNvGrpSpPr/>
              <p:nvPr/>
            </p:nvGrpSpPr>
            <p:grpSpPr>
              <a:xfrm>
                <a:off x="9068115" y="2116117"/>
                <a:ext cx="69850" cy="596418"/>
                <a:chOff x="7184688" y="2607899"/>
                <a:chExt cx="69850" cy="1014191"/>
              </a:xfrm>
            </p:grpSpPr>
            <p:cxnSp>
              <p:nvCxnSpPr>
                <p:cNvPr id="329" name="Straight Connector 328">
                  <a:extLst>
                    <a:ext uri="{FF2B5EF4-FFF2-40B4-BE49-F238E27FC236}">
                      <a16:creationId xmlns:a16="http://schemas.microsoft.com/office/drawing/2014/main" id="{D1A61D1F-E7A5-422B-640B-EC8E1EB84E88}"/>
                    </a:ext>
                  </a:extLst>
                </p:cNvPr>
                <p:cNvCxnSpPr>
                  <a:cxnSpLocks/>
                </p:cNvCxnSpPr>
                <p:nvPr/>
              </p:nvCxnSpPr>
              <p:spPr>
                <a:xfrm>
                  <a:off x="7219613" y="2607899"/>
                  <a:ext cx="0" cy="101419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A12AC92B-E4A1-18C3-1890-78636640851D}"/>
                    </a:ext>
                  </a:extLst>
                </p:cNvPr>
                <p:cNvCxnSpPr>
                  <a:cxnSpLocks/>
                </p:cNvCxnSpPr>
                <p:nvPr/>
              </p:nvCxnSpPr>
              <p:spPr>
                <a:xfrm>
                  <a:off x="7184688" y="3622090"/>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19" name="Group 318">
              <a:extLst>
                <a:ext uri="{FF2B5EF4-FFF2-40B4-BE49-F238E27FC236}">
                  <a16:creationId xmlns:a16="http://schemas.microsoft.com/office/drawing/2014/main" id="{7AB6D84E-3CFC-2DE9-CF31-730E0D32ECF0}"/>
                </a:ext>
              </a:extLst>
            </p:cNvPr>
            <p:cNvGrpSpPr/>
            <p:nvPr/>
          </p:nvGrpSpPr>
          <p:grpSpPr>
            <a:xfrm>
              <a:off x="11203860" y="1597177"/>
              <a:ext cx="565145" cy="146304"/>
              <a:chOff x="8105781" y="2317750"/>
              <a:chExt cx="565145" cy="146304"/>
            </a:xfrm>
          </p:grpSpPr>
          <p:sp>
            <p:nvSpPr>
              <p:cNvPr id="323" name="Rectangle 18">
                <a:extLst>
                  <a:ext uri="{FF2B5EF4-FFF2-40B4-BE49-F238E27FC236}">
                    <a16:creationId xmlns:a16="http://schemas.microsoft.com/office/drawing/2014/main" id="{F92F10D4-A03B-4096-3BEA-BD9C379DAC4E}"/>
                  </a:ext>
                </a:extLst>
              </p:cNvPr>
              <p:cNvSpPr/>
              <p:nvPr/>
            </p:nvSpPr>
            <p:spPr>
              <a:xfrm>
                <a:off x="8105781" y="2317750"/>
                <a:ext cx="565145" cy="146304"/>
              </a:xfrm>
              <a:custGeom>
                <a:avLst/>
                <a:gdLst>
                  <a:gd name="connsiteX0" fmla="*/ 0 w 850900"/>
                  <a:gd name="connsiteY0" fmla="*/ 0 h 168275"/>
                  <a:gd name="connsiteX1" fmla="*/ 850900 w 850900"/>
                  <a:gd name="connsiteY1" fmla="*/ 0 h 168275"/>
                  <a:gd name="connsiteX2" fmla="*/ 850900 w 850900"/>
                  <a:gd name="connsiteY2" fmla="*/ 168275 h 168275"/>
                  <a:gd name="connsiteX3" fmla="*/ 0 w 850900"/>
                  <a:gd name="connsiteY3" fmla="*/ 168275 h 168275"/>
                  <a:gd name="connsiteX4" fmla="*/ 0 w 850900"/>
                  <a:gd name="connsiteY4" fmla="*/ 0 h 168275"/>
                  <a:gd name="connsiteX0" fmla="*/ 0 w 850900"/>
                  <a:gd name="connsiteY0" fmla="*/ 0 h 168275"/>
                  <a:gd name="connsiteX1" fmla="*/ 850900 w 850900"/>
                  <a:gd name="connsiteY1" fmla="*/ 0 h 168275"/>
                  <a:gd name="connsiteX2" fmla="*/ 847725 w 850900"/>
                  <a:gd name="connsiteY2" fmla="*/ 76200 h 168275"/>
                  <a:gd name="connsiteX3" fmla="*/ 850900 w 850900"/>
                  <a:gd name="connsiteY3" fmla="*/ 168275 h 168275"/>
                  <a:gd name="connsiteX4" fmla="*/ 0 w 850900"/>
                  <a:gd name="connsiteY4" fmla="*/ 168275 h 168275"/>
                  <a:gd name="connsiteX5" fmla="*/ 0 w 850900"/>
                  <a:gd name="connsiteY5" fmla="*/ 0 h 168275"/>
                  <a:gd name="connsiteX0" fmla="*/ 0 w 850900"/>
                  <a:gd name="connsiteY0" fmla="*/ 0 h 168275"/>
                  <a:gd name="connsiteX1" fmla="*/ 850900 w 850900"/>
                  <a:gd name="connsiteY1" fmla="*/ 0 h 168275"/>
                  <a:gd name="connsiteX2" fmla="*/ 806450 w 850900"/>
                  <a:gd name="connsiteY2" fmla="*/ 79375 h 168275"/>
                  <a:gd name="connsiteX3" fmla="*/ 850900 w 850900"/>
                  <a:gd name="connsiteY3" fmla="*/ 168275 h 168275"/>
                  <a:gd name="connsiteX4" fmla="*/ 0 w 850900"/>
                  <a:gd name="connsiteY4" fmla="*/ 168275 h 168275"/>
                  <a:gd name="connsiteX5" fmla="*/ 0 w 850900"/>
                  <a:gd name="connsiteY5" fmla="*/ 0 h 168275"/>
                  <a:gd name="connsiteX0" fmla="*/ 0 w 850900"/>
                  <a:gd name="connsiteY0" fmla="*/ 0 h 171927"/>
                  <a:gd name="connsiteX1" fmla="*/ 850900 w 850900"/>
                  <a:gd name="connsiteY1" fmla="*/ 0 h 171927"/>
                  <a:gd name="connsiteX2" fmla="*/ 806450 w 850900"/>
                  <a:gd name="connsiteY2" fmla="*/ 79375 h 171927"/>
                  <a:gd name="connsiteX3" fmla="*/ 850900 w 850900"/>
                  <a:gd name="connsiteY3" fmla="*/ 168275 h 171927"/>
                  <a:gd name="connsiteX4" fmla="*/ 123825 w 850900"/>
                  <a:gd name="connsiteY4" fmla="*/ 171927 h 171927"/>
                  <a:gd name="connsiteX5" fmla="*/ 0 w 850900"/>
                  <a:gd name="connsiteY5" fmla="*/ 0 h 171927"/>
                  <a:gd name="connsiteX0" fmla="*/ 0 w 736600"/>
                  <a:gd name="connsiteY0" fmla="*/ 3652 h 171927"/>
                  <a:gd name="connsiteX1" fmla="*/ 736600 w 736600"/>
                  <a:gd name="connsiteY1" fmla="*/ 0 h 171927"/>
                  <a:gd name="connsiteX2" fmla="*/ 692150 w 736600"/>
                  <a:gd name="connsiteY2" fmla="*/ 79375 h 171927"/>
                  <a:gd name="connsiteX3" fmla="*/ 736600 w 736600"/>
                  <a:gd name="connsiteY3" fmla="*/ 168275 h 171927"/>
                  <a:gd name="connsiteX4" fmla="*/ 9525 w 736600"/>
                  <a:gd name="connsiteY4" fmla="*/ 171927 h 171927"/>
                  <a:gd name="connsiteX5" fmla="*/ 0 w 736600"/>
                  <a:gd name="connsiteY5" fmla="*/ 3652 h 171927"/>
                  <a:gd name="connsiteX0" fmla="*/ 0 w 727075"/>
                  <a:gd name="connsiteY0" fmla="*/ 3652 h 171927"/>
                  <a:gd name="connsiteX1" fmla="*/ 727075 w 727075"/>
                  <a:gd name="connsiteY1" fmla="*/ 0 h 171927"/>
                  <a:gd name="connsiteX2" fmla="*/ 682625 w 727075"/>
                  <a:gd name="connsiteY2" fmla="*/ 79375 h 171927"/>
                  <a:gd name="connsiteX3" fmla="*/ 727075 w 727075"/>
                  <a:gd name="connsiteY3" fmla="*/ 168275 h 171927"/>
                  <a:gd name="connsiteX4" fmla="*/ 0 w 727075"/>
                  <a:gd name="connsiteY4" fmla="*/ 171927 h 171927"/>
                  <a:gd name="connsiteX5" fmla="*/ 0 w 727075"/>
                  <a:gd name="connsiteY5" fmla="*/ 3652 h 171927"/>
                  <a:gd name="connsiteX0" fmla="*/ 16157 w 727075"/>
                  <a:gd name="connsiteY0" fmla="*/ 0 h 175579"/>
                  <a:gd name="connsiteX1" fmla="*/ 727075 w 727075"/>
                  <a:gd name="connsiteY1" fmla="*/ 3652 h 175579"/>
                  <a:gd name="connsiteX2" fmla="*/ 682625 w 727075"/>
                  <a:gd name="connsiteY2" fmla="*/ 83027 h 175579"/>
                  <a:gd name="connsiteX3" fmla="*/ 727075 w 727075"/>
                  <a:gd name="connsiteY3" fmla="*/ 171927 h 175579"/>
                  <a:gd name="connsiteX4" fmla="*/ 0 w 727075"/>
                  <a:gd name="connsiteY4" fmla="*/ 175579 h 175579"/>
                  <a:gd name="connsiteX5" fmla="*/ 16157 w 727075"/>
                  <a:gd name="connsiteY5" fmla="*/ 0 h 175579"/>
                  <a:gd name="connsiteX0" fmla="*/ 12926 w 727075"/>
                  <a:gd name="connsiteY0" fmla="*/ 0 h 171927"/>
                  <a:gd name="connsiteX1" fmla="*/ 727075 w 727075"/>
                  <a:gd name="connsiteY1" fmla="*/ 0 h 171927"/>
                  <a:gd name="connsiteX2" fmla="*/ 682625 w 727075"/>
                  <a:gd name="connsiteY2" fmla="*/ 79375 h 171927"/>
                  <a:gd name="connsiteX3" fmla="*/ 727075 w 727075"/>
                  <a:gd name="connsiteY3" fmla="*/ 168275 h 171927"/>
                  <a:gd name="connsiteX4" fmla="*/ 0 w 727075"/>
                  <a:gd name="connsiteY4" fmla="*/ 171927 h 171927"/>
                  <a:gd name="connsiteX5" fmla="*/ 12926 w 727075"/>
                  <a:gd name="connsiteY5" fmla="*/ 0 h 171927"/>
                  <a:gd name="connsiteX0" fmla="*/ 0 w 714149"/>
                  <a:gd name="connsiteY0" fmla="*/ 0 h 168275"/>
                  <a:gd name="connsiteX1" fmla="*/ 714149 w 714149"/>
                  <a:gd name="connsiteY1" fmla="*/ 0 h 168275"/>
                  <a:gd name="connsiteX2" fmla="*/ 669699 w 714149"/>
                  <a:gd name="connsiteY2" fmla="*/ 79375 h 168275"/>
                  <a:gd name="connsiteX3" fmla="*/ 714149 w 714149"/>
                  <a:gd name="connsiteY3" fmla="*/ 168275 h 168275"/>
                  <a:gd name="connsiteX4" fmla="*/ 6463 w 714149"/>
                  <a:gd name="connsiteY4" fmla="*/ 168275 h 168275"/>
                  <a:gd name="connsiteX5" fmla="*/ 0 w 714149"/>
                  <a:gd name="connsiteY5" fmla="*/ 0 h 168275"/>
                  <a:gd name="connsiteX0" fmla="*/ 0 w 714149"/>
                  <a:gd name="connsiteY0" fmla="*/ 0 h 171927"/>
                  <a:gd name="connsiteX1" fmla="*/ 714149 w 714149"/>
                  <a:gd name="connsiteY1" fmla="*/ 0 h 171927"/>
                  <a:gd name="connsiteX2" fmla="*/ 669699 w 714149"/>
                  <a:gd name="connsiteY2" fmla="*/ 79375 h 171927"/>
                  <a:gd name="connsiteX3" fmla="*/ 714149 w 714149"/>
                  <a:gd name="connsiteY3" fmla="*/ 168275 h 171927"/>
                  <a:gd name="connsiteX4" fmla="*/ 0 w 714149"/>
                  <a:gd name="connsiteY4" fmla="*/ 171927 h 171927"/>
                  <a:gd name="connsiteX5" fmla="*/ 0 w 714149"/>
                  <a:gd name="connsiteY5" fmla="*/ 0 h 171927"/>
                  <a:gd name="connsiteX0" fmla="*/ 0 w 714149"/>
                  <a:gd name="connsiteY0" fmla="*/ 0 h 168275"/>
                  <a:gd name="connsiteX1" fmla="*/ 714149 w 714149"/>
                  <a:gd name="connsiteY1" fmla="*/ 0 h 168275"/>
                  <a:gd name="connsiteX2" fmla="*/ 669699 w 714149"/>
                  <a:gd name="connsiteY2" fmla="*/ 79375 h 168275"/>
                  <a:gd name="connsiteX3" fmla="*/ 714149 w 714149"/>
                  <a:gd name="connsiteY3" fmla="*/ 168275 h 168275"/>
                  <a:gd name="connsiteX4" fmla="*/ 0 w 714149"/>
                  <a:gd name="connsiteY4" fmla="*/ 164623 h 168275"/>
                  <a:gd name="connsiteX5" fmla="*/ 0 w 714149"/>
                  <a:gd name="connsiteY5" fmla="*/ 0 h 168275"/>
                  <a:gd name="connsiteX0" fmla="*/ 3231 w 717380"/>
                  <a:gd name="connsiteY0" fmla="*/ 0 h 171927"/>
                  <a:gd name="connsiteX1" fmla="*/ 717380 w 717380"/>
                  <a:gd name="connsiteY1" fmla="*/ 0 h 171927"/>
                  <a:gd name="connsiteX2" fmla="*/ 672930 w 717380"/>
                  <a:gd name="connsiteY2" fmla="*/ 79375 h 171927"/>
                  <a:gd name="connsiteX3" fmla="*/ 717380 w 717380"/>
                  <a:gd name="connsiteY3" fmla="*/ 168275 h 171927"/>
                  <a:gd name="connsiteX4" fmla="*/ 0 w 717380"/>
                  <a:gd name="connsiteY4" fmla="*/ 171927 h 171927"/>
                  <a:gd name="connsiteX5" fmla="*/ 3231 w 717380"/>
                  <a:gd name="connsiteY5" fmla="*/ 0 h 171927"/>
                  <a:gd name="connsiteX0" fmla="*/ 0 w 714149"/>
                  <a:gd name="connsiteY0" fmla="*/ 0 h 171927"/>
                  <a:gd name="connsiteX1" fmla="*/ 714149 w 714149"/>
                  <a:gd name="connsiteY1" fmla="*/ 0 h 171927"/>
                  <a:gd name="connsiteX2" fmla="*/ 669699 w 714149"/>
                  <a:gd name="connsiteY2" fmla="*/ 79375 h 171927"/>
                  <a:gd name="connsiteX3" fmla="*/ 714149 w 714149"/>
                  <a:gd name="connsiteY3" fmla="*/ 168275 h 171927"/>
                  <a:gd name="connsiteX4" fmla="*/ 119564 w 714149"/>
                  <a:gd name="connsiteY4" fmla="*/ 171927 h 171927"/>
                  <a:gd name="connsiteX5" fmla="*/ 0 w 714149"/>
                  <a:gd name="connsiteY5" fmla="*/ 0 h 171927"/>
                  <a:gd name="connsiteX0" fmla="*/ 0 w 607511"/>
                  <a:gd name="connsiteY0" fmla="*/ 3652 h 171927"/>
                  <a:gd name="connsiteX1" fmla="*/ 607511 w 607511"/>
                  <a:gd name="connsiteY1" fmla="*/ 0 h 171927"/>
                  <a:gd name="connsiteX2" fmla="*/ 563061 w 607511"/>
                  <a:gd name="connsiteY2" fmla="*/ 79375 h 171927"/>
                  <a:gd name="connsiteX3" fmla="*/ 607511 w 607511"/>
                  <a:gd name="connsiteY3" fmla="*/ 168275 h 171927"/>
                  <a:gd name="connsiteX4" fmla="*/ 12926 w 607511"/>
                  <a:gd name="connsiteY4" fmla="*/ 171927 h 171927"/>
                  <a:gd name="connsiteX5" fmla="*/ 0 w 607511"/>
                  <a:gd name="connsiteY5" fmla="*/ 3652 h 171927"/>
                  <a:gd name="connsiteX0" fmla="*/ 3231 w 594585"/>
                  <a:gd name="connsiteY0" fmla="*/ 7304 h 171927"/>
                  <a:gd name="connsiteX1" fmla="*/ 594585 w 594585"/>
                  <a:gd name="connsiteY1" fmla="*/ 0 h 171927"/>
                  <a:gd name="connsiteX2" fmla="*/ 550135 w 594585"/>
                  <a:gd name="connsiteY2" fmla="*/ 79375 h 171927"/>
                  <a:gd name="connsiteX3" fmla="*/ 594585 w 594585"/>
                  <a:gd name="connsiteY3" fmla="*/ 168275 h 171927"/>
                  <a:gd name="connsiteX4" fmla="*/ 0 w 594585"/>
                  <a:gd name="connsiteY4" fmla="*/ 171927 h 171927"/>
                  <a:gd name="connsiteX5" fmla="*/ 3231 w 594585"/>
                  <a:gd name="connsiteY5" fmla="*/ 7304 h 171927"/>
                  <a:gd name="connsiteX0" fmla="*/ 3231 w 594585"/>
                  <a:gd name="connsiteY0" fmla="*/ 0 h 171927"/>
                  <a:gd name="connsiteX1" fmla="*/ 594585 w 594585"/>
                  <a:gd name="connsiteY1" fmla="*/ 0 h 171927"/>
                  <a:gd name="connsiteX2" fmla="*/ 550135 w 594585"/>
                  <a:gd name="connsiteY2" fmla="*/ 79375 h 171927"/>
                  <a:gd name="connsiteX3" fmla="*/ 594585 w 594585"/>
                  <a:gd name="connsiteY3" fmla="*/ 168275 h 171927"/>
                  <a:gd name="connsiteX4" fmla="*/ 0 w 594585"/>
                  <a:gd name="connsiteY4" fmla="*/ 171927 h 171927"/>
                  <a:gd name="connsiteX5" fmla="*/ 3231 w 594585"/>
                  <a:gd name="connsiteY5" fmla="*/ 0 h 171927"/>
                  <a:gd name="connsiteX0" fmla="*/ 3231 w 594585"/>
                  <a:gd name="connsiteY0" fmla="*/ 0 h 168275"/>
                  <a:gd name="connsiteX1" fmla="*/ 594585 w 594585"/>
                  <a:gd name="connsiteY1" fmla="*/ 0 h 168275"/>
                  <a:gd name="connsiteX2" fmla="*/ 550135 w 594585"/>
                  <a:gd name="connsiteY2" fmla="*/ 79375 h 168275"/>
                  <a:gd name="connsiteX3" fmla="*/ 594585 w 594585"/>
                  <a:gd name="connsiteY3" fmla="*/ 168275 h 168275"/>
                  <a:gd name="connsiteX4" fmla="*/ 0 w 594585"/>
                  <a:gd name="connsiteY4" fmla="*/ 168275 h 168275"/>
                  <a:gd name="connsiteX5" fmla="*/ 3231 w 594585"/>
                  <a:gd name="connsiteY5" fmla="*/ 0 h 168275"/>
                  <a:gd name="connsiteX0" fmla="*/ 0 w 591354"/>
                  <a:gd name="connsiteY0" fmla="*/ 0 h 168275"/>
                  <a:gd name="connsiteX1" fmla="*/ 591354 w 591354"/>
                  <a:gd name="connsiteY1" fmla="*/ 0 h 168275"/>
                  <a:gd name="connsiteX2" fmla="*/ 546904 w 591354"/>
                  <a:gd name="connsiteY2" fmla="*/ 79375 h 168275"/>
                  <a:gd name="connsiteX3" fmla="*/ 591354 w 591354"/>
                  <a:gd name="connsiteY3" fmla="*/ 168275 h 168275"/>
                  <a:gd name="connsiteX4" fmla="*/ 16158 w 591354"/>
                  <a:gd name="connsiteY4" fmla="*/ 168275 h 168275"/>
                  <a:gd name="connsiteX5" fmla="*/ 0 w 591354"/>
                  <a:gd name="connsiteY5" fmla="*/ 0 h 168275"/>
                  <a:gd name="connsiteX0" fmla="*/ 3231 w 575196"/>
                  <a:gd name="connsiteY0" fmla="*/ 0 h 168275"/>
                  <a:gd name="connsiteX1" fmla="*/ 575196 w 575196"/>
                  <a:gd name="connsiteY1" fmla="*/ 0 h 168275"/>
                  <a:gd name="connsiteX2" fmla="*/ 530746 w 575196"/>
                  <a:gd name="connsiteY2" fmla="*/ 79375 h 168275"/>
                  <a:gd name="connsiteX3" fmla="*/ 575196 w 575196"/>
                  <a:gd name="connsiteY3" fmla="*/ 168275 h 168275"/>
                  <a:gd name="connsiteX4" fmla="*/ 0 w 575196"/>
                  <a:gd name="connsiteY4" fmla="*/ 168275 h 168275"/>
                  <a:gd name="connsiteX5" fmla="*/ 3231 w 575196"/>
                  <a:gd name="connsiteY5" fmla="*/ 0 h 16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196" h="168275">
                    <a:moveTo>
                      <a:pt x="3231" y="0"/>
                    </a:moveTo>
                    <a:lnTo>
                      <a:pt x="575196" y="0"/>
                    </a:lnTo>
                    <a:lnTo>
                      <a:pt x="530746" y="79375"/>
                    </a:lnTo>
                    <a:lnTo>
                      <a:pt x="575196" y="168275"/>
                    </a:lnTo>
                    <a:lnTo>
                      <a:pt x="0" y="168275"/>
                    </a:lnTo>
                    <a:lnTo>
                      <a:pt x="3231" y="0"/>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0" spc="50">
                  <a:latin typeface="Arial Narrow" panose="020B0604020202020204" pitchFamily="34" charset="0"/>
                  <a:cs typeface="Arial Narrow" panose="020B0604020202020204" pitchFamily="34" charset="0"/>
                </a:endParaRPr>
              </a:p>
            </p:txBody>
          </p:sp>
          <p:sp>
            <p:nvSpPr>
              <p:cNvPr id="324" name="TextBox 323">
                <a:extLst>
                  <a:ext uri="{FF2B5EF4-FFF2-40B4-BE49-F238E27FC236}">
                    <a16:creationId xmlns:a16="http://schemas.microsoft.com/office/drawing/2014/main" id="{A46A7E5E-B636-E41D-1626-71AF8D23F374}"/>
                  </a:ext>
                </a:extLst>
              </p:cNvPr>
              <p:cNvSpPr txBox="1"/>
              <p:nvPr/>
            </p:nvSpPr>
            <p:spPr>
              <a:xfrm>
                <a:off x="8165688" y="2317750"/>
                <a:ext cx="503824" cy="130805"/>
              </a:xfrm>
              <a:prstGeom prst="rect">
                <a:avLst/>
              </a:prstGeom>
              <a:noFill/>
            </p:spPr>
            <p:txBody>
              <a:bodyPr wrap="square" lIns="0" tIns="0" rIns="0" bIns="0" rtlCol="0">
                <a:spAutoFit/>
              </a:bodyPr>
              <a:lstStyle/>
              <a:p>
                <a:r>
                  <a:rPr lang="en-US" sz="850" spc="50" dirty="0">
                    <a:solidFill>
                      <a:schemeClr val="bg1"/>
                    </a:solidFill>
                    <a:latin typeface="Arial Narrow" panose="020B0604020202020204" pitchFamily="34" charset="0"/>
                    <a:cs typeface="Arial Narrow" panose="020B0604020202020204" pitchFamily="34" charset="0"/>
                  </a:rPr>
                  <a:t>Pakistan</a:t>
                </a:r>
              </a:p>
            </p:txBody>
          </p:sp>
        </p:grpSp>
        <p:grpSp>
          <p:nvGrpSpPr>
            <p:cNvPr id="320" name="Group 319">
              <a:extLst>
                <a:ext uri="{FF2B5EF4-FFF2-40B4-BE49-F238E27FC236}">
                  <a16:creationId xmlns:a16="http://schemas.microsoft.com/office/drawing/2014/main" id="{84E67DF2-5EDD-DD5A-36AD-57F54FF85787}"/>
                </a:ext>
              </a:extLst>
            </p:cNvPr>
            <p:cNvGrpSpPr/>
            <p:nvPr/>
          </p:nvGrpSpPr>
          <p:grpSpPr>
            <a:xfrm>
              <a:off x="11169633" y="1562253"/>
              <a:ext cx="69850" cy="981488"/>
              <a:chOff x="6823075" y="2574298"/>
              <a:chExt cx="69850" cy="1014191"/>
            </a:xfrm>
          </p:grpSpPr>
          <p:cxnSp>
            <p:nvCxnSpPr>
              <p:cNvPr id="321" name="Straight Connector 320">
                <a:extLst>
                  <a:ext uri="{FF2B5EF4-FFF2-40B4-BE49-F238E27FC236}">
                    <a16:creationId xmlns:a16="http://schemas.microsoft.com/office/drawing/2014/main" id="{6088805E-D40D-4283-6BA1-C7E831DC3338}"/>
                  </a:ext>
                </a:extLst>
              </p:cNvPr>
              <p:cNvCxnSpPr>
                <a:cxnSpLocks/>
              </p:cNvCxnSpPr>
              <p:nvPr/>
            </p:nvCxnSpPr>
            <p:spPr>
              <a:xfrm>
                <a:off x="6858000" y="2574298"/>
                <a:ext cx="0" cy="101419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490200EB-7AA6-B27D-3530-78AC722C8F0E}"/>
                  </a:ext>
                </a:extLst>
              </p:cNvPr>
              <p:cNvCxnSpPr>
                <a:cxnSpLocks/>
              </p:cNvCxnSpPr>
              <p:nvPr/>
            </p:nvCxnSpPr>
            <p:spPr>
              <a:xfrm>
                <a:off x="6823075" y="3588489"/>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2" name="Group 311">
              <a:extLst>
                <a:ext uri="{FF2B5EF4-FFF2-40B4-BE49-F238E27FC236}">
                  <a16:creationId xmlns:a16="http://schemas.microsoft.com/office/drawing/2014/main" id="{CD5A4907-C385-AC3A-1490-CC5AF9B26209}"/>
                </a:ext>
              </a:extLst>
            </p:cNvPr>
            <p:cNvGrpSpPr/>
            <p:nvPr/>
          </p:nvGrpSpPr>
          <p:grpSpPr>
            <a:xfrm>
              <a:off x="7804514" y="3057271"/>
              <a:ext cx="899057" cy="146304"/>
              <a:chOff x="7569242" y="2025915"/>
              <a:chExt cx="899057" cy="146304"/>
            </a:xfrm>
          </p:grpSpPr>
          <p:sp>
            <p:nvSpPr>
              <p:cNvPr id="316" name="Freeform 315">
                <a:extLst>
                  <a:ext uri="{FF2B5EF4-FFF2-40B4-BE49-F238E27FC236}">
                    <a16:creationId xmlns:a16="http://schemas.microsoft.com/office/drawing/2014/main" id="{659B2734-CFB2-F2B4-FA99-19F2F172F46D}"/>
                  </a:ext>
                </a:extLst>
              </p:cNvPr>
              <p:cNvSpPr/>
              <p:nvPr/>
            </p:nvSpPr>
            <p:spPr>
              <a:xfrm>
                <a:off x="7569242" y="2025915"/>
                <a:ext cx="482490" cy="146304"/>
              </a:xfrm>
              <a:custGeom>
                <a:avLst/>
                <a:gdLst>
                  <a:gd name="connsiteX0" fmla="*/ 0 w 482490"/>
                  <a:gd name="connsiteY0" fmla="*/ 0 h 146304"/>
                  <a:gd name="connsiteX1" fmla="*/ 482490 w 482490"/>
                  <a:gd name="connsiteY1" fmla="*/ 0 h 146304"/>
                  <a:gd name="connsiteX2" fmla="*/ 438040 w 482490"/>
                  <a:gd name="connsiteY2" fmla="*/ 69011 h 146304"/>
                  <a:gd name="connsiteX3" fmla="*/ 482490 w 482490"/>
                  <a:gd name="connsiteY3" fmla="*/ 146304 h 146304"/>
                  <a:gd name="connsiteX4" fmla="*/ 0 w 482490"/>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90" h="146304">
                    <a:moveTo>
                      <a:pt x="0" y="0"/>
                    </a:moveTo>
                    <a:lnTo>
                      <a:pt x="482490" y="0"/>
                    </a:lnTo>
                    <a:lnTo>
                      <a:pt x="438040" y="69011"/>
                    </a:lnTo>
                    <a:lnTo>
                      <a:pt x="482490" y="146304"/>
                    </a:lnTo>
                    <a:lnTo>
                      <a:pt x="0" y="146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317" name="Freeform 316">
                <a:extLst>
                  <a:ext uri="{FF2B5EF4-FFF2-40B4-BE49-F238E27FC236}">
                    <a16:creationId xmlns:a16="http://schemas.microsoft.com/office/drawing/2014/main" id="{AF39ABF9-FF50-412D-28F5-1AAB2911D327}"/>
                  </a:ext>
                </a:extLst>
              </p:cNvPr>
              <p:cNvSpPr/>
              <p:nvPr/>
            </p:nvSpPr>
            <p:spPr>
              <a:xfrm>
                <a:off x="7985809" y="2025915"/>
                <a:ext cx="482490" cy="146304"/>
              </a:xfrm>
              <a:custGeom>
                <a:avLst/>
                <a:gdLst>
                  <a:gd name="connsiteX0" fmla="*/ 0 w 482490"/>
                  <a:gd name="connsiteY0" fmla="*/ 0 h 146304"/>
                  <a:gd name="connsiteX1" fmla="*/ 482490 w 482490"/>
                  <a:gd name="connsiteY1" fmla="*/ 0 h 146304"/>
                  <a:gd name="connsiteX2" fmla="*/ 438040 w 482490"/>
                  <a:gd name="connsiteY2" fmla="*/ 69011 h 146304"/>
                  <a:gd name="connsiteX3" fmla="*/ 482490 w 482490"/>
                  <a:gd name="connsiteY3" fmla="*/ 146304 h 146304"/>
                  <a:gd name="connsiteX4" fmla="*/ 0 w 482490"/>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90" h="146304">
                    <a:moveTo>
                      <a:pt x="0" y="0"/>
                    </a:moveTo>
                    <a:lnTo>
                      <a:pt x="482490" y="0"/>
                    </a:lnTo>
                    <a:lnTo>
                      <a:pt x="438040" y="69011"/>
                    </a:lnTo>
                    <a:lnTo>
                      <a:pt x="482490" y="146304"/>
                    </a:lnTo>
                    <a:lnTo>
                      <a:pt x="0" y="146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318" name="TextBox 317">
                <a:extLst>
                  <a:ext uri="{FF2B5EF4-FFF2-40B4-BE49-F238E27FC236}">
                    <a16:creationId xmlns:a16="http://schemas.microsoft.com/office/drawing/2014/main" id="{0D70BDAF-4251-F3E1-BD96-53262B3C094C}"/>
                  </a:ext>
                </a:extLst>
              </p:cNvPr>
              <p:cNvSpPr txBox="1"/>
              <p:nvPr/>
            </p:nvSpPr>
            <p:spPr>
              <a:xfrm>
                <a:off x="7619577" y="2028065"/>
                <a:ext cx="829783" cy="130805"/>
              </a:xfrm>
              <a:prstGeom prst="rect">
                <a:avLst/>
              </a:prstGeom>
              <a:noFill/>
            </p:spPr>
            <p:txBody>
              <a:bodyPr wrap="square" lIns="0" tIns="0" rIns="0" bIns="0" rtlCol="0">
                <a:spAutoFit/>
              </a:bodyPr>
              <a:lstStyle/>
              <a:p>
                <a:r>
                  <a:rPr lang="en-US" sz="850" spc="50">
                    <a:solidFill>
                      <a:schemeClr val="bg1"/>
                    </a:solidFill>
                    <a:latin typeface="Arial Narrow" panose="020B0604020202020204" pitchFamily="34" charset="0"/>
                    <a:cs typeface="Arial Narrow" panose="020B0604020202020204" pitchFamily="34" charset="0"/>
                  </a:rPr>
                  <a:t>Dallas </a:t>
                </a:r>
                <a:r>
                  <a:rPr lang="en-US" sz="600" spc="50">
                    <a:solidFill>
                      <a:schemeClr val="bg1"/>
                    </a:solidFill>
                    <a:latin typeface="Arial Narrow" panose="020B0604020202020204" pitchFamily="34" charset="0"/>
                    <a:cs typeface="Arial Narrow" panose="020B0604020202020204" pitchFamily="34" charset="0"/>
                  </a:rPr>
                  <a:t>Headquarters</a:t>
                </a:r>
              </a:p>
            </p:txBody>
          </p:sp>
        </p:grpSp>
        <p:grpSp>
          <p:nvGrpSpPr>
            <p:cNvPr id="313" name="Group 312">
              <a:extLst>
                <a:ext uri="{FF2B5EF4-FFF2-40B4-BE49-F238E27FC236}">
                  <a16:creationId xmlns:a16="http://schemas.microsoft.com/office/drawing/2014/main" id="{18CFEC1C-DFF1-D6D2-99E3-8C616E79B9F5}"/>
                </a:ext>
              </a:extLst>
            </p:cNvPr>
            <p:cNvGrpSpPr/>
            <p:nvPr/>
          </p:nvGrpSpPr>
          <p:grpSpPr>
            <a:xfrm>
              <a:off x="7768474" y="3025373"/>
              <a:ext cx="69850" cy="827558"/>
              <a:chOff x="6823075" y="2574298"/>
              <a:chExt cx="69850" cy="1014191"/>
            </a:xfrm>
          </p:grpSpPr>
          <p:cxnSp>
            <p:nvCxnSpPr>
              <p:cNvPr id="314" name="Straight Connector 313">
                <a:extLst>
                  <a:ext uri="{FF2B5EF4-FFF2-40B4-BE49-F238E27FC236}">
                    <a16:creationId xmlns:a16="http://schemas.microsoft.com/office/drawing/2014/main" id="{90148220-DB61-75E9-DD0F-23EF954400F6}"/>
                  </a:ext>
                </a:extLst>
              </p:cNvPr>
              <p:cNvCxnSpPr>
                <a:cxnSpLocks/>
              </p:cNvCxnSpPr>
              <p:nvPr/>
            </p:nvCxnSpPr>
            <p:spPr>
              <a:xfrm>
                <a:off x="6858000" y="2574298"/>
                <a:ext cx="0" cy="1014191"/>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8161E71-4569-CCC7-E97A-394B6A29FAC5}"/>
                  </a:ext>
                </a:extLst>
              </p:cNvPr>
              <p:cNvCxnSpPr>
                <a:cxnSpLocks/>
              </p:cNvCxnSpPr>
              <p:nvPr/>
            </p:nvCxnSpPr>
            <p:spPr>
              <a:xfrm>
                <a:off x="6823075" y="3588489"/>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6" name="Group 305">
              <a:extLst>
                <a:ext uri="{FF2B5EF4-FFF2-40B4-BE49-F238E27FC236}">
                  <a16:creationId xmlns:a16="http://schemas.microsoft.com/office/drawing/2014/main" id="{4BE5A5AE-7E1A-236A-4B6F-8A92513F88A8}"/>
                </a:ext>
              </a:extLst>
            </p:cNvPr>
            <p:cNvGrpSpPr/>
            <p:nvPr/>
          </p:nvGrpSpPr>
          <p:grpSpPr>
            <a:xfrm>
              <a:off x="11438965" y="2084050"/>
              <a:ext cx="622780" cy="248896"/>
              <a:chOff x="7819550" y="2314575"/>
              <a:chExt cx="622780" cy="248896"/>
            </a:xfrm>
          </p:grpSpPr>
          <p:sp>
            <p:nvSpPr>
              <p:cNvPr id="310" name="Rectangle 18">
                <a:extLst>
                  <a:ext uri="{FF2B5EF4-FFF2-40B4-BE49-F238E27FC236}">
                    <a16:creationId xmlns:a16="http://schemas.microsoft.com/office/drawing/2014/main" id="{A37BC2D0-30B7-41CF-A65B-40C050E933C7}"/>
                  </a:ext>
                </a:extLst>
              </p:cNvPr>
              <p:cNvSpPr/>
              <p:nvPr/>
            </p:nvSpPr>
            <p:spPr>
              <a:xfrm>
                <a:off x="7819550" y="2314575"/>
                <a:ext cx="622780" cy="146297"/>
              </a:xfrm>
              <a:custGeom>
                <a:avLst/>
                <a:gdLst>
                  <a:gd name="connsiteX0" fmla="*/ 0 w 850900"/>
                  <a:gd name="connsiteY0" fmla="*/ 0 h 168275"/>
                  <a:gd name="connsiteX1" fmla="*/ 850900 w 850900"/>
                  <a:gd name="connsiteY1" fmla="*/ 0 h 168275"/>
                  <a:gd name="connsiteX2" fmla="*/ 850900 w 850900"/>
                  <a:gd name="connsiteY2" fmla="*/ 168275 h 168275"/>
                  <a:gd name="connsiteX3" fmla="*/ 0 w 850900"/>
                  <a:gd name="connsiteY3" fmla="*/ 168275 h 168275"/>
                  <a:gd name="connsiteX4" fmla="*/ 0 w 850900"/>
                  <a:gd name="connsiteY4" fmla="*/ 0 h 168275"/>
                  <a:gd name="connsiteX0" fmla="*/ 0 w 850900"/>
                  <a:gd name="connsiteY0" fmla="*/ 0 h 168275"/>
                  <a:gd name="connsiteX1" fmla="*/ 850900 w 850900"/>
                  <a:gd name="connsiteY1" fmla="*/ 0 h 168275"/>
                  <a:gd name="connsiteX2" fmla="*/ 847725 w 850900"/>
                  <a:gd name="connsiteY2" fmla="*/ 76200 h 168275"/>
                  <a:gd name="connsiteX3" fmla="*/ 850900 w 850900"/>
                  <a:gd name="connsiteY3" fmla="*/ 168275 h 168275"/>
                  <a:gd name="connsiteX4" fmla="*/ 0 w 850900"/>
                  <a:gd name="connsiteY4" fmla="*/ 168275 h 168275"/>
                  <a:gd name="connsiteX5" fmla="*/ 0 w 850900"/>
                  <a:gd name="connsiteY5" fmla="*/ 0 h 168275"/>
                  <a:gd name="connsiteX0" fmla="*/ 0 w 850900"/>
                  <a:gd name="connsiteY0" fmla="*/ 0 h 168275"/>
                  <a:gd name="connsiteX1" fmla="*/ 850900 w 850900"/>
                  <a:gd name="connsiteY1" fmla="*/ 0 h 168275"/>
                  <a:gd name="connsiteX2" fmla="*/ 806450 w 850900"/>
                  <a:gd name="connsiteY2" fmla="*/ 79375 h 168275"/>
                  <a:gd name="connsiteX3" fmla="*/ 850900 w 850900"/>
                  <a:gd name="connsiteY3" fmla="*/ 168275 h 168275"/>
                  <a:gd name="connsiteX4" fmla="*/ 0 w 850900"/>
                  <a:gd name="connsiteY4" fmla="*/ 168275 h 168275"/>
                  <a:gd name="connsiteX5" fmla="*/ 0 w 850900"/>
                  <a:gd name="connsiteY5" fmla="*/ 0 h 168275"/>
                  <a:gd name="connsiteX0" fmla="*/ 0 w 850900"/>
                  <a:gd name="connsiteY0" fmla="*/ 0 h 168275"/>
                  <a:gd name="connsiteX1" fmla="*/ 850900 w 850900"/>
                  <a:gd name="connsiteY1" fmla="*/ 0 h 168275"/>
                  <a:gd name="connsiteX2" fmla="*/ 806450 w 850900"/>
                  <a:gd name="connsiteY2" fmla="*/ 79375 h 168275"/>
                  <a:gd name="connsiteX3" fmla="*/ 850900 w 850900"/>
                  <a:gd name="connsiteY3" fmla="*/ 168275 h 168275"/>
                  <a:gd name="connsiteX4" fmla="*/ 60325 w 850900"/>
                  <a:gd name="connsiteY4" fmla="*/ 168275 h 168275"/>
                  <a:gd name="connsiteX5" fmla="*/ 0 w 850900"/>
                  <a:gd name="connsiteY5" fmla="*/ 0 h 168275"/>
                  <a:gd name="connsiteX0" fmla="*/ 0 w 796925"/>
                  <a:gd name="connsiteY0" fmla="*/ 0 h 168275"/>
                  <a:gd name="connsiteX1" fmla="*/ 796925 w 796925"/>
                  <a:gd name="connsiteY1" fmla="*/ 0 h 168275"/>
                  <a:gd name="connsiteX2" fmla="*/ 752475 w 796925"/>
                  <a:gd name="connsiteY2" fmla="*/ 79375 h 168275"/>
                  <a:gd name="connsiteX3" fmla="*/ 796925 w 796925"/>
                  <a:gd name="connsiteY3" fmla="*/ 168275 h 168275"/>
                  <a:gd name="connsiteX4" fmla="*/ 6350 w 796925"/>
                  <a:gd name="connsiteY4" fmla="*/ 168275 h 168275"/>
                  <a:gd name="connsiteX5" fmla="*/ 0 w 796925"/>
                  <a:gd name="connsiteY5" fmla="*/ 0 h 168275"/>
                  <a:gd name="connsiteX0" fmla="*/ 0 w 796925"/>
                  <a:gd name="connsiteY0" fmla="*/ 0 h 170672"/>
                  <a:gd name="connsiteX1" fmla="*/ 796925 w 796925"/>
                  <a:gd name="connsiteY1" fmla="*/ 0 h 170672"/>
                  <a:gd name="connsiteX2" fmla="*/ 752475 w 796925"/>
                  <a:gd name="connsiteY2" fmla="*/ 79375 h 170672"/>
                  <a:gd name="connsiteX3" fmla="*/ 796925 w 796925"/>
                  <a:gd name="connsiteY3" fmla="*/ 168275 h 170672"/>
                  <a:gd name="connsiteX4" fmla="*/ 348111 w 796925"/>
                  <a:gd name="connsiteY4" fmla="*/ 170672 h 170672"/>
                  <a:gd name="connsiteX5" fmla="*/ 0 w 796925"/>
                  <a:gd name="connsiteY5" fmla="*/ 0 h 170672"/>
                  <a:gd name="connsiteX0" fmla="*/ 6153 w 448814"/>
                  <a:gd name="connsiteY0" fmla="*/ 4794 h 170672"/>
                  <a:gd name="connsiteX1" fmla="*/ 448814 w 448814"/>
                  <a:gd name="connsiteY1" fmla="*/ 0 h 170672"/>
                  <a:gd name="connsiteX2" fmla="*/ 404364 w 448814"/>
                  <a:gd name="connsiteY2" fmla="*/ 79375 h 170672"/>
                  <a:gd name="connsiteX3" fmla="*/ 448814 w 448814"/>
                  <a:gd name="connsiteY3" fmla="*/ 168275 h 170672"/>
                  <a:gd name="connsiteX4" fmla="*/ 0 w 448814"/>
                  <a:gd name="connsiteY4" fmla="*/ 170672 h 170672"/>
                  <a:gd name="connsiteX5" fmla="*/ 6153 w 448814"/>
                  <a:gd name="connsiteY5" fmla="*/ 4794 h 170672"/>
                  <a:gd name="connsiteX0" fmla="*/ 6153 w 448814"/>
                  <a:gd name="connsiteY0" fmla="*/ 0 h 173069"/>
                  <a:gd name="connsiteX1" fmla="*/ 448814 w 448814"/>
                  <a:gd name="connsiteY1" fmla="*/ 2397 h 173069"/>
                  <a:gd name="connsiteX2" fmla="*/ 404364 w 448814"/>
                  <a:gd name="connsiteY2" fmla="*/ 81772 h 173069"/>
                  <a:gd name="connsiteX3" fmla="*/ 448814 w 448814"/>
                  <a:gd name="connsiteY3" fmla="*/ 170672 h 173069"/>
                  <a:gd name="connsiteX4" fmla="*/ 0 w 448814"/>
                  <a:gd name="connsiteY4" fmla="*/ 173069 h 173069"/>
                  <a:gd name="connsiteX5" fmla="*/ 6153 w 448814"/>
                  <a:gd name="connsiteY5" fmla="*/ 0 h 173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814" h="173069">
                    <a:moveTo>
                      <a:pt x="6153" y="0"/>
                    </a:moveTo>
                    <a:lnTo>
                      <a:pt x="448814" y="2397"/>
                    </a:lnTo>
                    <a:lnTo>
                      <a:pt x="404364" y="81772"/>
                    </a:lnTo>
                    <a:lnTo>
                      <a:pt x="448814" y="170672"/>
                    </a:lnTo>
                    <a:lnTo>
                      <a:pt x="0" y="173069"/>
                    </a:lnTo>
                    <a:lnTo>
                      <a:pt x="6153"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TextBox 310">
                <a:extLst>
                  <a:ext uri="{FF2B5EF4-FFF2-40B4-BE49-F238E27FC236}">
                    <a16:creationId xmlns:a16="http://schemas.microsoft.com/office/drawing/2014/main" id="{C5670749-A12C-8222-62A7-AD428FAB2EF2}"/>
                  </a:ext>
                </a:extLst>
              </p:cNvPr>
              <p:cNvSpPr txBox="1"/>
              <p:nvPr/>
            </p:nvSpPr>
            <p:spPr>
              <a:xfrm>
                <a:off x="7877183" y="2330074"/>
                <a:ext cx="500816" cy="233397"/>
              </a:xfrm>
              <a:prstGeom prst="rect">
                <a:avLst/>
              </a:prstGeom>
              <a:noFill/>
            </p:spPr>
            <p:txBody>
              <a:bodyPr wrap="square" lIns="0" tIns="0" rIns="0" bIns="0" rtlCol="0">
                <a:spAutoFit/>
              </a:bodyPr>
              <a:lstStyle/>
              <a:p>
                <a:pPr>
                  <a:lnSpc>
                    <a:spcPct val="90000"/>
                  </a:lnSpc>
                  <a:spcAft>
                    <a:spcPts val="200"/>
                  </a:spcAft>
                </a:pPr>
                <a:r>
                  <a:rPr lang="en-US" sz="850" spc="30">
                    <a:solidFill>
                      <a:schemeClr val="bg1"/>
                    </a:solidFill>
                    <a:latin typeface="Arial Narrow" panose="020B0604020202020204" pitchFamily="34" charset="0"/>
                    <a:cs typeface="Arial Narrow" panose="020B0604020202020204" pitchFamily="34" charset="0"/>
                  </a:rPr>
                  <a:t>Hyderabad</a:t>
                </a:r>
                <a:endParaRPr lang="en-US" sz="850" b="1" spc="30">
                  <a:solidFill>
                    <a:schemeClr val="bg1"/>
                  </a:solidFill>
                  <a:latin typeface="Arial Narrow" panose="020B0604020202020204" pitchFamily="34" charset="0"/>
                  <a:cs typeface="Arial Narrow" panose="020B0604020202020204" pitchFamily="34" charset="0"/>
                </a:endParaRPr>
              </a:p>
              <a:p>
                <a:pPr>
                  <a:lnSpc>
                    <a:spcPct val="90000"/>
                  </a:lnSpc>
                  <a:spcAft>
                    <a:spcPts val="200"/>
                  </a:spcAft>
                </a:pPr>
                <a:r>
                  <a:rPr lang="en-US" sz="600" spc="30">
                    <a:latin typeface="Arial Narrow" panose="020B0604020202020204" pitchFamily="34" charset="0"/>
                    <a:cs typeface="Arial Narrow" panose="020B0604020202020204" pitchFamily="34" charset="0"/>
                  </a:rPr>
                  <a:t>India</a:t>
                </a:r>
                <a:endParaRPr lang="en-US" sz="900" spc="30">
                  <a:latin typeface="Arial Narrow" panose="020B0604020202020204" pitchFamily="34" charset="0"/>
                  <a:cs typeface="Arial Narrow" panose="020B0604020202020204" pitchFamily="34" charset="0"/>
                </a:endParaRPr>
              </a:p>
            </p:txBody>
          </p:sp>
        </p:grpSp>
        <p:grpSp>
          <p:nvGrpSpPr>
            <p:cNvPr id="307" name="Group 306">
              <a:extLst>
                <a:ext uri="{FF2B5EF4-FFF2-40B4-BE49-F238E27FC236}">
                  <a16:creationId xmlns:a16="http://schemas.microsoft.com/office/drawing/2014/main" id="{25EDAC0E-80E1-C1F1-1A44-90404C6903D2}"/>
                </a:ext>
              </a:extLst>
            </p:cNvPr>
            <p:cNvGrpSpPr/>
            <p:nvPr/>
          </p:nvGrpSpPr>
          <p:grpSpPr>
            <a:xfrm>
              <a:off x="11407694" y="2052300"/>
              <a:ext cx="69850" cy="551500"/>
              <a:chOff x="6823075" y="2574298"/>
              <a:chExt cx="69850" cy="551500"/>
            </a:xfrm>
          </p:grpSpPr>
          <p:cxnSp>
            <p:nvCxnSpPr>
              <p:cNvPr id="308" name="Straight Connector 307">
                <a:extLst>
                  <a:ext uri="{FF2B5EF4-FFF2-40B4-BE49-F238E27FC236}">
                    <a16:creationId xmlns:a16="http://schemas.microsoft.com/office/drawing/2014/main" id="{E3A789C8-B7F7-68C1-8C56-04268000B436}"/>
                  </a:ext>
                </a:extLst>
              </p:cNvPr>
              <p:cNvCxnSpPr>
                <a:cxnSpLocks/>
              </p:cNvCxnSpPr>
              <p:nvPr/>
            </p:nvCxnSpPr>
            <p:spPr>
              <a:xfrm>
                <a:off x="6858000" y="2574298"/>
                <a:ext cx="0" cy="55150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C40C56C-8B13-8104-9F94-710A757AD40D}"/>
                  </a:ext>
                </a:extLst>
              </p:cNvPr>
              <p:cNvCxnSpPr>
                <a:cxnSpLocks/>
              </p:cNvCxnSpPr>
              <p:nvPr/>
            </p:nvCxnSpPr>
            <p:spPr>
              <a:xfrm>
                <a:off x="6823075" y="3125798"/>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1" name="Group 330">
              <a:extLst>
                <a:ext uri="{FF2B5EF4-FFF2-40B4-BE49-F238E27FC236}">
                  <a16:creationId xmlns:a16="http://schemas.microsoft.com/office/drawing/2014/main" id="{5B5BC24E-A622-BE8C-CDEC-C1850F0397E2}"/>
                </a:ext>
              </a:extLst>
            </p:cNvPr>
            <p:cNvGrpSpPr/>
            <p:nvPr/>
          </p:nvGrpSpPr>
          <p:grpSpPr>
            <a:xfrm>
              <a:off x="7740959" y="2595911"/>
              <a:ext cx="482490" cy="146304"/>
              <a:chOff x="7586022" y="2106347"/>
              <a:chExt cx="482490" cy="146304"/>
            </a:xfrm>
          </p:grpSpPr>
          <p:sp>
            <p:nvSpPr>
              <p:cNvPr id="335" name="Freeform 334">
                <a:extLst>
                  <a:ext uri="{FF2B5EF4-FFF2-40B4-BE49-F238E27FC236}">
                    <a16:creationId xmlns:a16="http://schemas.microsoft.com/office/drawing/2014/main" id="{E229C358-F894-CB64-FD90-5848B737038F}"/>
                  </a:ext>
                </a:extLst>
              </p:cNvPr>
              <p:cNvSpPr/>
              <p:nvPr/>
            </p:nvSpPr>
            <p:spPr>
              <a:xfrm>
                <a:off x="7586022" y="2106347"/>
                <a:ext cx="482490" cy="146304"/>
              </a:xfrm>
              <a:custGeom>
                <a:avLst/>
                <a:gdLst>
                  <a:gd name="connsiteX0" fmla="*/ 0 w 482490"/>
                  <a:gd name="connsiteY0" fmla="*/ 0 h 146304"/>
                  <a:gd name="connsiteX1" fmla="*/ 482490 w 482490"/>
                  <a:gd name="connsiteY1" fmla="*/ 0 h 146304"/>
                  <a:gd name="connsiteX2" fmla="*/ 438040 w 482490"/>
                  <a:gd name="connsiteY2" fmla="*/ 69011 h 146304"/>
                  <a:gd name="connsiteX3" fmla="*/ 482490 w 482490"/>
                  <a:gd name="connsiteY3" fmla="*/ 146304 h 146304"/>
                  <a:gd name="connsiteX4" fmla="*/ 0 w 482490"/>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90" h="146304">
                    <a:moveTo>
                      <a:pt x="0" y="0"/>
                    </a:moveTo>
                    <a:lnTo>
                      <a:pt x="482490" y="0"/>
                    </a:lnTo>
                    <a:lnTo>
                      <a:pt x="438040" y="69011"/>
                    </a:lnTo>
                    <a:lnTo>
                      <a:pt x="482490" y="146304"/>
                    </a:lnTo>
                    <a:lnTo>
                      <a:pt x="0" y="146304"/>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336" name="TextBox 335">
                <a:extLst>
                  <a:ext uri="{FF2B5EF4-FFF2-40B4-BE49-F238E27FC236}">
                    <a16:creationId xmlns:a16="http://schemas.microsoft.com/office/drawing/2014/main" id="{A068420B-3C87-9BF6-F0A3-46828A9F083C}"/>
                  </a:ext>
                </a:extLst>
              </p:cNvPr>
              <p:cNvSpPr txBox="1"/>
              <p:nvPr/>
            </p:nvSpPr>
            <p:spPr>
              <a:xfrm>
                <a:off x="7607508" y="2116979"/>
                <a:ext cx="395937" cy="130805"/>
              </a:xfrm>
              <a:prstGeom prst="rect">
                <a:avLst/>
              </a:prstGeom>
              <a:noFill/>
            </p:spPr>
            <p:txBody>
              <a:bodyPr wrap="square" lIns="0" tIns="0" rIns="0" bIns="0" rtlCol="0">
                <a:spAutoFit/>
              </a:bodyPr>
              <a:lstStyle/>
              <a:p>
                <a:r>
                  <a:rPr lang="en-US" sz="850" spc="50">
                    <a:solidFill>
                      <a:schemeClr val="bg1"/>
                    </a:solidFill>
                    <a:latin typeface="Arial Narrow" panose="020B0604020202020204" pitchFamily="34" charset="0"/>
                    <a:cs typeface="Arial Narrow" panose="020B0604020202020204" pitchFamily="34" charset="0"/>
                  </a:rPr>
                  <a:t>Chicago</a:t>
                </a:r>
              </a:p>
            </p:txBody>
          </p:sp>
        </p:grpSp>
        <p:grpSp>
          <p:nvGrpSpPr>
            <p:cNvPr id="301" name="Group 300">
              <a:extLst>
                <a:ext uri="{FF2B5EF4-FFF2-40B4-BE49-F238E27FC236}">
                  <a16:creationId xmlns:a16="http://schemas.microsoft.com/office/drawing/2014/main" id="{27C2EDC2-8B72-6ED1-1FA2-31EF1A8AA4AF}"/>
                </a:ext>
              </a:extLst>
            </p:cNvPr>
            <p:cNvGrpSpPr/>
            <p:nvPr/>
          </p:nvGrpSpPr>
          <p:grpSpPr>
            <a:xfrm>
              <a:off x="7709800" y="2567677"/>
              <a:ext cx="65324" cy="923068"/>
              <a:chOff x="6823075" y="2574298"/>
              <a:chExt cx="69850" cy="923068"/>
            </a:xfrm>
          </p:grpSpPr>
          <p:cxnSp>
            <p:nvCxnSpPr>
              <p:cNvPr id="302" name="Straight Connector 301">
                <a:extLst>
                  <a:ext uri="{FF2B5EF4-FFF2-40B4-BE49-F238E27FC236}">
                    <a16:creationId xmlns:a16="http://schemas.microsoft.com/office/drawing/2014/main" id="{FD5C52D5-6D6C-D892-51D1-BCCDB704CAD2}"/>
                  </a:ext>
                </a:extLst>
              </p:cNvPr>
              <p:cNvCxnSpPr>
                <a:cxnSpLocks/>
              </p:cNvCxnSpPr>
              <p:nvPr/>
            </p:nvCxnSpPr>
            <p:spPr>
              <a:xfrm>
                <a:off x="6823075" y="3497366"/>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2991C8FA-0B1F-65D0-7EFB-92C133C47F19}"/>
                  </a:ext>
                </a:extLst>
              </p:cNvPr>
              <p:cNvCxnSpPr>
                <a:cxnSpLocks/>
              </p:cNvCxnSpPr>
              <p:nvPr/>
            </p:nvCxnSpPr>
            <p:spPr>
              <a:xfrm>
                <a:off x="6858000" y="2574298"/>
                <a:ext cx="0" cy="92306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1F837E-9308-4E38-9CEB-02EB2D174192}"/>
                </a:ext>
              </a:extLst>
            </p:cNvPr>
            <p:cNvGrpSpPr/>
            <p:nvPr/>
          </p:nvGrpSpPr>
          <p:grpSpPr>
            <a:xfrm>
              <a:off x="7121490" y="3205842"/>
              <a:ext cx="69850" cy="809022"/>
              <a:chOff x="6095580" y="3205842"/>
              <a:chExt cx="69850" cy="809022"/>
            </a:xfrm>
          </p:grpSpPr>
          <p:cxnSp>
            <p:nvCxnSpPr>
              <p:cNvPr id="298" name="Straight Connector 297">
                <a:extLst>
                  <a:ext uri="{FF2B5EF4-FFF2-40B4-BE49-F238E27FC236}">
                    <a16:creationId xmlns:a16="http://schemas.microsoft.com/office/drawing/2014/main" id="{AA6AF71F-BB33-8653-61AE-50713E8BB7AA}"/>
                  </a:ext>
                </a:extLst>
              </p:cNvPr>
              <p:cNvCxnSpPr>
                <a:cxnSpLocks/>
              </p:cNvCxnSpPr>
              <p:nvPr/>
            </p:nvCxnSpPr>
            <p:spPr>
              <a:xfrm>
                <a:off x="6130505" y="3205842"/>
                <a:ext cx="0" cy="809022"/>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813642E9-616B-5D03-FC68-6799FCAF282C}"/>
                  </a:ext>
                </a:extLst>
              </p:cNvPr>
              <p:cNvCxnSpPr>
                <a:cxnSpLocks/>
              </p:cNvCxnSpPr>
              <p:nvPr/>
            </p:nvCxnSpPr>
            <p:spPr>
              <a:xfrm>
                <a:off x="6095580" y="4014864"/>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706FF744-6C08-7303-85F3-847C9A058238}"/>
                </a:ext>
              </a:extLst>
            </p:cNvPr>
            <p:cNvGrpSpPr/>
            <p:nvPr/>
          </p:nvGrpSpPr>
          <p:grpSpPr>
            <a:xfrm>
              <a:off x="7698654" y="3599618"/>
              <a:ext cx="421159" cy="146304"/>
              <a:chOff x="7698654" y="3599618"/>
              <a:chExt cx="421159" cy="146304"/>
            </a:xfrm>
          </p:grpSpPr>
          <p:sp>
            <p:nvSpPr>
              <p:cNvPr id="293" name="Freeform 292">
                <a:extLst>
                  <a:ext uri="{FF2B5EF4-FFF2-40B4-BE49-F238E27FC236}">
                    <a16:creationId xmlns:a16="http://schemas.microsoft.com/office/drawing/2014/main" id="{FFA5CA42-0DD2-9ED5-7EFC-428B02D76DA4}"/>
                  </a:ext>
                </a:extLst>
              </p:cNvPr>
              <p:cNvSpPr/>
              <p:nvPr/>
            </p:nvSpPr>
            <p:spPr>
              <a:xfrm>
                <a:off x="7698654" y="3599618"/>
                <a:ext cx="421159" cy="146304"/>
              </a:xfrm>
              <a:custGeom>
                <a:avLst/>
                <a:gdLst>
                  <a:gd name="connsiteX0" fmla="*/ 0 w 421159"/>
                  <a:gd name="connsiteY0" fmla="*/ 0 h 146304"/>
                  <a:gd name="connsiteX1" fmla="*/ 421159 w 421159"/>
                  <a:gd name="connsiteY1" fmla="*/ 0 h 146304"/>
                  <a:gd name="connsiteX2" fmla="*/ 376709 w 421159"/>
                  <a:gd name="connsiteY2" fmla="*/ 69011 h 146304"/>
                  <a:gd name="connsiteX3" fmla="*/ 421159 w 421159"/>
                  <a:gd name="connsiteY3" fmla="*/ 146304 h 146304"/>
                  <a:gd name="connsiteX4" fmla="*/ 0 w 421159"/>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59" h="146304">
                    <a:moveTo>
                      <a:pt x="0" y="0"/>
                    </a:moveTo>
                    <a:lnTo>
                      <a:pt x="421159" y="0"/>
                    </a:lnTo>
                    <a:lnTo>
                      <a:pt x="376709" y="69011"/>
                    </a:lnTo>
                    <a:lnTo>
                      <a:pt x="421159" y="146304"/>
                    </a:lnTo>
                    <a:lnTo>
                      <a:pt x="0" y="146304"/>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294" name="TextBox 293">
                <a:extLst>
                  <a:ext uri="{FF2B5EF4-FFF2-40B4-BE49-F238E27FC236}">
                    <a16:creationId xmlns:a16="http://schemas.microsoft.com/office/drawing/2014/main" id="{20CFAF8D-2517-1866-28AE-7977A9D5FE16}"/>
                  </a:ext>
                </a:extLst>
              </p:cNvPr>
              <p:cNvSpPr txBox="1"/>
              <p:nvPr/>
            </p:nvSpPr>
            <p:spPr>
              <a:xfrm>
                <a:off x="7728494" y="3601768"/>
                <a:ext cx="322604" cy="130805"/>
              </a:xfrm>
              <a:prstGeom prst="rect">
                <a:avLst/>
              </a:prstGeom>
              <a:noFill/>
            </p:spPr>
            <p:txBody>
              <a:bodyPr wrap="square" lIns="0" tIns="0" rIns="0" bIns="0" rtlCol="0">
                <a:spAutoFit/>
              </a:bodyPr>
              <a:lstStyle/>
              <a:p>
                <a:r>
                  <a:rPr lang="en-US" sz="850" spc="50">
                    <a:solidFill>
                      <a:schemeClr val="bg1"/>
                    </a:solidFill>
                    <a:latin typeface="Arial Narrow" panose="020B0604020202020204" pitchFamily="34" charset="0"/>
                    <a:cs typeface="Arial Narrow" panose="020B0604020202020204" pitchFamily="34" charset="0"/>
                  </a:rPr>
                  <a:t>Austin</a:t>
                </a:r>
              </a:p>
            </p:txBody>
          </p:sp>
        </p:grpSp>
        <p:grpSp>
          <p:nvGrpSpPr>
            <p:cNvPr id="295" name="Group 294">
              <a:extLst>
                <a:ext uri="{FF2B5EF4-FFF2-40B4-BE49-F238E27FC236}">
                  <a16:creationId xmlns:a16="http://schemas.microsoft.com/office/drawing/2014/main" id="{36E59B76-A65A-989C-67A4-F226C3D0ABDD}"/>
                </a:ext>
              </a:extLst>
            </p:cNvPr>
            <p:cNvGrpSpPr/>
            <p:nvPr/>
          </p:nvGrpSpPr>
          <p:grpSpPr>
            <a:xfrm>
              <a:off x="7655525" y="3576541"/>
              <a:ext cx="73152" cy="327960"/>
              <a:chOff x="7404095" y="4391636"/>
              <a:chExt cx="73152" cy="327960"/>
            </a:xfrm>
          </p:grpSpPr>
          <p:cxnSp>
            <p:nvCxnSpPr>
              <p:cNvPr id="296" name="Straight Connector 295">
                <a:extLst>
                  <a:ext uri="{FF2B5EF4-FFF2-40B4-BE49-F238E27FC236}">
                    <a16:creationId xmlns:a16="http://schemas.microsoft.com/office/drawing/2014/main" id="{AA87CC9D-64F8-DDF5-CF96-68EF957645B4}"/>
                  </a:ext>
                </a:extLst>
              </p:cNvPr>
              <p:cNvCxnSpPr>
                <a:cxnSpLocks/>
              </p:cNvCxnSpPr>
              <p:nvPr/>
            </p:nvCxnSpPr>
            <p:spPr>
              <a:xfrm>
                <a:off x="7440671" y="4391636"/>
                <a:ext cx="0" cy="32004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BC826058-705C-9923-124E-7FA374202F44}"/>
                  </a:ext>
                </a:extLst>
              </p:cNvPr>
              <p:cNvCxnSpPr>
                <a:cxnSpLocks/>
              </p:cNvCxnSpPr>
              <p:nvPr/>
            </p:nvCxnSpPr>
            <p:spPr>
              <a:xfrm>
                <a:off x="7404095" y="4719596"/>
                <a:ext cx="73152"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E9034C2F-764D-9B36-0C9F-23CDBA8C8067}"/>
                </a:ext>
              </a:extLst>
            </p:cNvPr>
            <p:cNvGrpSpPr/>
            <p:nvPr/>
          </p:nvGrpSpPr>
          <p:grpSpPr>
            <a:xfrm>
              <a:off x="7049005" y="2981274"/>
              <a:ext cx="69850" cy="953515"/>
              <a:chOff x="6458451" y="2981274"/>
              <a:chExt cx="69850" cy="953515"/>
            </a:xfrm>
          </p:grpSpPr>
          <p:cxnSp>
            <p:nvCxnSpPr>
              <p:cNvPr id="289" name="Straight Connector 288">
                <a:extLst>
                  <a:ext uri="{FF2B5EF4-FFF2-40B4-BE49-F238E27FC236}">
                    <a16:creationId xmlns:a16="http://schemas.microsoft.com/office/drawing/2014/main" id="{5CD2CEBD-6782-84E0-D7DD-4DE39B559E88}"/>
                  </a:ext>
                </a:extLst>
              </p:cNvPr>
              <p:cNvCxnSpPr>
                <a:cxnSpLocks/>
              </p:cNvCxnSpPr>
              <p:nvPr/>
            </p:nvCxnSpPr>
            <p:spPr>
              <a:xfrm>
                <a:off x="6493376" y="2981274"/>
                <a:ext cx="0" cy="953515"/>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D12A6AE6-4887-754B-A2FE-376E5C9A724F}"/>
                  </a:ext>
                </a:extLst>
              </p:cNvPr>
              <p:cNvCxnSpPr>
                <a:cxnSpLocks/>
              </p:cNvCxnSpPr>
              <p:nvPr/>
            </p:nvCxnSpPr>
            <p:spPr>
              <a:xfrm>
                <a:off x="6458451" y="3934789"/>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6" name="Group 285">
              <a:extLst>
                <a:ext uri="{FF2B5EF4-FFF2-40B4-BE49-F238E27FC236}">
                  <a16:creationId xmlns:a16="http://schemas.microsoft.com/office/drawing/2014/main" id="{C40C8450-433E-58BB-9DFF-1C5605807382}"/>
                </a:ext>
              </a:extLst>
            </p:cNvPr>
            <p:cNvGrpSpPr/>
            <p:nvPr/>
          </p:nvGrpSpPr>
          <p:grpSpPr>
            <a:xfrm>
              <a:off x="7259184" y="3389597"/>
              <a:ext cx="69850" cy="566778"/>
              <a:chOff x="6823075" y="2624700"/>
              <a:chExt cx="69850" cy="963789"/>
            </a:xfrm>
          </p:grpSpPr>
          <p:cxnSp>
            <p:nvCxnSpPr>
              <p:cNvPr id="287" name="Straight Connector 286">
                <a:extLst>
                  <a:ext uri="{FF2B5EF4-FFF2-40B4-BE49-F238E27FC236}">
                    <a16:creationId xmlns:a16="http://schemas.microsoft.com/office/drawing/2014/main" id="{66F34D61-896F-6A62-7641-7D9917721743}"/>
                  </a:ext>
                </a:extLst>
              </p:cNvPr>
              <p:cNvCxnSpPr>
                <a:cxnSpLocks/>
              </p:cNvCxnSpPr>
              <p:nvPr/>
            </p:nvCxnSpPr>
            <p:spPr>
              <a:xfrm>
                <a:off x="6858000" y="2624700"/>
                <a:ext cx="0" cy="963789"/>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CDADEBC-DA07-52BB-6265-489F55701C52}"/>
                  </a:ext>
                </a:extLst>
              </p:cNvPr>
              <p:cNvCxnSpPr>
                <a:cxnSpLocks/>
              </p:cNvCxnSpPr>
              <p:nvPr/>
            </p:nvCxnSpPr>
            <p:spPr>
              <a:xfrm>
                <a:off x="6823075" y="3588489"/>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9" name="Group 268">
              <a:extLst>
                <a:ext uri="{FF2B5EF4-FFF2-40B4-BE49-F238E27FC236}">
                  <a16:creationId xmlns:a16="http://schemas.microsoft.com/office/drawing/2014/main" id="{2A3BB395-5D4E-0EE9-C4DF-4B0D659DD9C3}"/>
                </a:ext>
              </a:extLst>
            </p:cNvPr>
            <p:cNvGrpSpPr/>
            <p:nvPr/>
          </p:nvGrpSpPr>
          <p:grpSpPr>
            <a:xfrm>
              <a:off x="7631071" y="3775151"/>
              <a:ext cx="704846" cy="149479"/>
              <a:chOff x="7966079" y="2317750"/>
              <a:chExt cx="704846" cy="149479"/>
            </a:xfrm>
          </p:grpSpPr>
          <p:sp>
            <p:nvSpPr>
              <p:cNvPr id="275" name="Rectangle 18">
                <a:extLst>
                  <a:ext uri="{FF2B5EF4-FFF2-40B4-BE49-F238E27FC236}">
                    <a16:creationId xmlns:a16="http://schemas.microsoft.com/office/drawing/2014/main" id="{0E860839-A29F-181B-E116-BBEDA2A0B666}"/>
                  </a:ext>
                </a:extLst>
              </p:cNvPr>
              <p:cNvSpPr/>
              <p:nvPr/>
            </p:nvSpPr>
            <p:spPr>
              <a:xfrm>
                <a:off x="7966079" y="2317750"/>
                <a:ext cx="704846" cy="149479"/>
              </a:xfrm>
              <a:custGeom>
                <a:avLst/>
                <a:gdLst>
                  <a:gd name="connsiteX0" fmla="*/ 0 w 850900"/>
                  <a:gd name="connsiteY0" fmla="*/ 0 h 168275"/>
                  <a:gd name="connsiteX1" fmla="*/ 850900 w 850900"/>
                  <a:gd name="connsiteY1" fmla="*/ 0 h 168275"/>
                  <a:gd name="connsiteX2" fmla="*/ 850900 w 850900"/>
                  <a:gd name="connsiteY2" fmla="*/ 168275 h 168275"/>
                  <a:gd name="connsiteX3" fmla="*/ 0 w 850900"/>
                  <a:gd name="connsiteY3" fmla="*/ 168275 h 168275"/>
                  <a:gd name="connsiteX4" fmla="*/ 0 w 850900"/>
                  <a:gd name="connsiteY4" fmla="*/ 0 h 168275"/>
                  <a:gd name="connsiteX0" fmla="*/ 0 w 850900"/>
                  <a:gd name="connsiteY0" fmla="*/ 0 h 168275"/>
                  <a:gd name="connsiteX1" fmla="*/ 850900 w 850900"/>
                  <a:gd name="connsiteY1" fmla="*/ 0 h 168275"/>
                  <a:gd name="connsiteX2" fmla="*/ 847725 w 850900"/>
                  <a:gd name="connsiteY2" fmla="*/ 76200 h 168275"/>
                  <a:gd name="connsiteX3" fmla="*/ 850900 w 850900"/>
                  <a:gd name="connsiteY3" fmla="*/ 168275 h 168275"/>
                  <a:gd name="connsiteX4" fmla="*/ 0 w 850900"/>
                  <a:gd name="connsiteY4" fmla="*/ 168275 h 168275"/>
                  <a:gd name="connsiteX5" fmla="*/ 0 w 850900"/>
                  <a:gd name="connsiteY5" fmla="*/ 0 h 168275"/>
                  <a:gd name="connsiteX0" fmla="*/ 0 w 850900"/>
                  <a:gd name="connsiteY0" fmla="*/ 0 h 168275"/>
                  <a:gd name="connsiteX1" fmla="*/ 850900 w 850900"/>
                  <a:gd name="connsiteY1" fmla="*/ 0 h 168275"/>
                  <a:gd name="connsiteX2" fmla="*/ 806450 w 850900"/>
                  <a:gd name="connsiteY2" fmla="*/ 79375 h 168275"/>
                  <a:gd name="connsiteX3" fmla="*/ 850900 w 850900"/>
                  <a:gd name="connsiteY3" fmla="*/ 168275 h 168275"/>
                  <a:gd name="connsiteX4" fmla="*/ 0 w 850900"/>
                  <a:gd name="connsiteY4" fmla="*/ 168275 h 168275"/>
                  <a:gd name="connsiteX5" fmla="*/ 0 w 850900"/>
                  <a:gd name="connsiteY5" fmla="*/ 0 h 168275"/>
                  <a:gd name="connsiteX0" fmla="*/ 0 w 850900"/>
                  <a:gd name="connsiteY0" fmla="*/ 0 h 171927"/>
                  <a:gd name="connsiteX1" fmla="*/ 850900 w 850900"/>
                  <a:gd name="connsiteY1" fmla="*/ 0 h 171927"/>
                  <a:gd name="connsiteX2" fmla="*/ 806450 w 850900"/>
                  <a:gd name="connsiteY2" fmla="*/ 79375 h 171927"/>
                  <a:gd name="connsiteX3" fmla="*/ 850900 w 850900"/>
                  <a:gd name="connsiteY3" fmla="*/ 168275 h 171927"/>
                  <a:gd name="connsiteX4" fmla="*/ 123825 w 850900"/>
                  <a:gd name="connsiteY4" fmla="*/ 171927 h 171927"/>
                  <a:gd name="connsiteX5" fmla="*/ 0 w 850900"/>
                  <a:gd name="connsiteY5" fmla="*/ 0 h 171927"/>
                  <a:gd name="connsiteX0" fmla="*/ 0 w 736600"/>
                  <a:gd name="connsiteY0" fmla="*/ 3652 h 171927"/>
                  <a:gd name="connsiteX1" fmla="*/ 736600 w 736600"/>
                  <a:gd name="connsiteY1" fmla="*/ 0 h 171927"/>
                  <a:gd name="connsiteX2" fmla="*/ 692150 w 736600"/>
                  <a:gd name="connsiteY2" fmla="*/ 79375 h 171927"/>
                  <a:gd name="connsiteX3" fmla="*/ 736600 w 736600"/>
                  <a:gd name="connsiteY3" fmla="*/ 168275 h 171927"/>
                  <a:gd name="connsiteX4" fmla="*/ 9525 w 736600"/>
                  <a:gd name="connsiteY4" fmla="*/ 171927 h 171927"/>
                  <a:gd name="connsiteX5" fmla="*/ 0 w 736600"/>
                  <a:gd name="connsiteY5" fmla="*/ 3652 h 171927"/>
                  <a:gd name="connsiteX0" fmla="*/ 0 w 727075"/>
                  <a:gd name="connsiteY0" fmla="*/ 3652 h 171927"/>
                  <a:gd name="connsiteX1" fmla="*/ 727075 w 727075"/>
                  <a:gd name="connsiteY1" fmla="*/ 0 h 171927"/>
                  <a:gd name="connsiteX2" fmla="*/ 682625 w 727075"/>
                  <a:gd name="connsiteY2" fmla="*/ 79375 h 171927"/>
                  <a:gd name="connsiteX3" fmla="*/ 727075 w 727075"/>
                  <a:gd name="connsiteY3" fmla="*/ 168275 h 171927"/>
                  <a:gd name="connsiteX4" fmla="*/ 0 w 727075"/>
                  <a:gd name="connsiteY4" fmla="*/ 171927 h 171927"/>
                  <a:gd name="connsiteX5" fmla="*/ 0 w 727075"/>
                  <a:gd name="connsiteY5" fmla="*/ 3652 h 171927"/>
                  <a:gd name="connsiteX0" fmla="*/ 16157 w 727075"/>
                  <a:gd name="connsiteY0" fmla="*/ 0 h 175579"/>
                  <a:gd name="connsiteX1" fmla="*/ 727075 w 727075"/>
                  <a:gd name="connsiteY1" fmla="*/ 3652 h 175579"/>
                  <a:gd name="connsiteX2" fmla="*/ 682625 w 727075"/>
                  <a:gd name="connsiteY2" fmla="*/ 83027 h 175579"/>
                  <a:gd name="connsiteX3" fmla="*/ 727075 w 727075"/>
                  <a:gd name="connsiteY3" fmla="*/ 171927 h 175579"/>
                  <a:gd name="connsiteX4" fmla="*/ 0 w 727075"/>
                  <a:gd name="connsiteY4" fmla="*/ 175579 h 175579"/>
                  <a:gd name="connsiteX5" fmla="*/ 16157 w 727075"/>
                  <a:gd name="connsiteY5" fmla="*/ 0 h 175579"/>
                  <a:gd name="connsiteX0" fmla="*/ 12926 w 727075"/>
                  <a:gd name="connsiteY0" fmla="*/ 0 h 171927"/>
                  <a:gd name="connsiteX1" fmla="*/ 727075 w 727075"/>
                  <a:gd name="connsiteY1" fmla="*/ 0 h 171927"/>
                  <a:gd name="connsiteX2" fmla="*/ 682625 w 727075"/>
                  <a:gd name="connsiteY2" fmla="*/ 79375 h 171927"/>
                  <a:gd name="connsiteX3" fmla="*/ 727075 w 727075"/>
                  <a:gd name="connsiteY3" fmla="*/ 168275 h 171927"/>
                  <a:gd name="connsiteX4" fmla="*/ 0 w 727075"/>
                  <a:gd name="connsiteY4" fmla="*/ 171927 h 171927"/>
                  <a:gd name="connsiteX5" fmla="*/ 12926 w 727075"/>
                  <a:gd name="connsiteY5" fmla="*/ 0 h 171927"/>
                  <a:gd name="connsiteX0" fmla="*/ 0 w 714149"/>
                  <a:gd name="connsiteY0" fmla="*/ 0 h 168275"/>
                  <a:gd name="connsiteX1" fmla="*/ 714149 w 714149"/>
                  <a:gd name="connsiteY1" fmla="*/ 0 h 168275"/>
                  <a:gd name="connsiteX2" fmla="*/ 669699 w 714149"/>
                  <a:gd name="connsiteY2" fmla="*/ 79375 h 168275"/>
                  <a:gd name="connsiteX3" fmla="*/ 714149 w 714149"/>
                  <a:gd name="connsiteY3" fmla="*/ 168275 h 168275"/>
                  <a:gd name="connsiteX4" fmla="*/ 6463 w 714149"/>
                  <a:gd name="connsiteY4" fmla="*/ 168275 h 168275"/>
                  <a:gd name="connsiteX5" fmla="*/ 0 w 714149"/>
                  <a:gd name="connsiteY5" fmla="*/ 0 h 168275"/>
                  <a:gd name="connsiteX0" fmla="*/ 0 w 714149"/>
                  <a:gd name="connsiteY0" fmla="*/ 0 h 171927"/>
                  <a:gd name="connsiteX1" fmla="*/ 714149 w 714149"/>
                  <a:gd name="connsiteY1" fmla="*/ 0 h 171927"/>
                  <a:gd name="connsiteX2" fmla="*/ 669699 w 714149"/>
                  <a:gd name="connsiteY2" fmla="*/ 79375 h 171927"/>
                  <a:gd name="connsiteX3" fmla="*/ 714149 w 714149"/>
                  <a:gd name="connsiteY3" fmla="*/ 168275 h 171927"/>
                  <a:gd name="connsiteX4" fmla="*/ 0 w 714149"/>
                  <a:gd name="connsiteY4" fmla="*/ 171927 h 171927"/>
                  <a:gd name="connsiteX5" fmla="*/ 0 w 714149"/>
                  <a:gd name="connsiteY5" fmla="*/ 0 h 171927"/>
                  <a:gd name="connsiteX0" fmla="*/ 0 w 714149"/>
                  <a:gd name="connsiteY0" fmla="*/ 0 h 168275"/>
                  <a:gd name="connsiteX1" fmla="*/ 714149 w 714149"/>
                  <a:gd name="connsiteY1" fmla="*/ 0 h 168275"/>
                  <a:gd name="connsiteX2" fmla="*/ 669699 w 714149"/>
                  <a:gd name="connsiteY2" fmla="*/ 79375 h 168275"/>
                  <a:gd name="connsiteX3" fmla="*/ 714149 w 714149"/>
                  <a:gd name="connsiteY3" fmla="*/ 168275 h 168275"/>
                  <a:gd name="connsiteX4" fmla="*/ 0 w 714149"/>
                  <a:gd name="connsiteY4" fmla="*/ 164623 h 168275"/>
                  <a:gd name="connsiteX5" fmla="*/ 0 w 714149"/>
                  <a:gd name="connsiteY5" fmla="*/ 0 h 168275"/>
                  <a:gd name="connsiteX0" fmla="*/ 3231 w 717380"/>
                  <a:gd name="connsiteY0" fmla="*/ 0 h 171927"/>
                  <a:gd name="connsiteX1" fmla="*/ 717380 w 717380"/>
                  <a:gd name="connsiteY1" fmla="*/ 0 h 171927"/>
                  <a:gd name="connsiteX2" fmla="*/ 672930 w 717380"/>
                  <a:gd name="connsiteY2" fmla="*/ 79375 h 171927"/>
                  <a:gd name="connsiteX3" fmla="*/ 717380 w 717380"/>
                  <a:gd name="connsiteY3" fmla="*/ 168275 h 171927"/>
                  <a:gd name="connsiteX4" fmla="*/ 0 w 717380"/>
                  <a:gd name="connsiteY4" fmla="*/ 171927 h 171927"/>
                  <a:gd name="connsiteX5" fmla="*/ 3231 w 717380"/>
                  <a:gd name="connsiteY5" fmla="*/ 0 h 17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7380" h="171927">
                    <a:moveTo>
                      <a:pt x="3231" y="0"/>
                    </a:moveTo>
                    <a:lnTo>
                      <a:pt x="717380" y="0"/>
                    </a:lnTo>
                    <a:lnTo>
                      <a:pt x="672930" y="79375"/>
                    </a:lnTo>
                    <a:lnTo>
                      <a:pt x="717380" y="168275"/>
                    </a:lnTo>
                    <a:lnTo>
                      <a:pt x="0" y="171927"/>
                    </a:lnTo>
                    <a:lnTo>
                      <a:pt x="3231" y="0"/>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50" spc="50">
                  <a:latin typeface="Arial Narrow" panose="020B0604020202020204" pitchFamily="34" charset="0"/>
                  <a:cs typeface="Arial Narrow" panose="020B0604020202020204" pitchFamily="34" charset="0"/>
                </a:endParaRPr>
              </a:p>
            </p:txBody>
          </p:sp>
          <p:sp>
            <p:nvSpPr>
              <p:cNvPr id="277" name="TextBox 276">
                <a:extLst>
                  <a:ext uri="{FF2B5EF4-FFF2-40B4-BE49-F238E27FC236}">
                    <a16:creationId xmlns:a16="http://schemas.microsoft.com/office/drawing/2014/main" id="{2E0D2DD8-C297-48A8-597A-2C29B0C76E46}"/>
                  </a:ext>
                </a:extLst>
              </p:cNvPr>
              <p:cNvSpPr txBox="1"/>
              <p:nvPr/>
            </p:nvSpPr>
            <p:spPr>
              <a:xfrm>
                <a:off x="8016470" y="2317750"/>
                <a:ext cx="616350" cy="130805"/>
              </a:xfrm>
              <a:prstGeom prst="rect">
                <a:avLst/>
              </a:prstGeom>
              <a:noFill/>
            </p:spPr>
            <p:txBody>
              <a:bodyPr wrap="square" lIns="0" tIns="0" rIns="0" bIns="0" rtlCol="0">
                <a:spAutoFit/>
              </a:bodyPr>
              <a:lstStyle/>
              <a:p>
                <a:r>
                  <a:rPr lang="en-US" sz="850" spc="50">
                    <a:solidFill>
                      <a:schemeClr val="bg1"/>
                    </a:solidFill>
                    <a:latin typeface="Arial Narrow" panose="020B0604020202020204" pitchFamily="34" charset="0"/>
                    <a:cs typeface="Arial Narrow" panose="020B0604020202020204" pitchFamily="34" charset="0"/>
                  </a:rPr>
                  <a:t>San Antonio</a:t>
                </a:r>
              </a:p>
            </p:txBody>
          </p:sp>
        </p:grpSp>
        <p:grpSp>
          <p:nvGrpSpPr>
            <p:cNvPr id="270" name="Group 269">
              <a:extLst>
                <a:ext uri="{FF2B5EF4-FFF2-40B4-BE49-F238E27FC236}">
                  <a16:creationId xmlns:a16="http://schemas.microsoft.com/office/drawing/2014/main" id="{F712B690-75B9-7438-91FE-61590E10840D}"/>
                </a:ext>
              </a:extLst>
            </p:cNvPr>
            <p:cNvGrpSpPr/>
            <p:nvPr/>
          </p:nvGrpSpPr>
          <p:grpSpPr>
            <a:xfrm>
              <a:off x="7596146" y="3740226"/>
              <a:ext cx="69850" cy="261716"/>
              <a:chOff x="6823075" y="2574298"/>
              <a:chExt cx="69850" cy="261716"/>
            </a:xfrm>
          </p:grpSpPr>
          <p:cxnSp>
            <p:nvCxnSpPr>
              <p:cNvPr id="271" name="Straight Connector 270">
                <a:extLst>
                  <a:ext uri="{FF2B5EF4-FFF2-40B4-BE49-F238E27FC236}">
                    <a16:creationId xmlns:a16="http://schemas.microsoft.com/office/drawing/2014/main" id="{56718979-4BE4-2887-C29E-8654AE8B1976}"/>
                  </a:ext>
                </a:extLst>
              </p:cNvPr>
              <p:cNvCxnSpPr>
                <a:cxnSpLocks/>
              </p:cNvCxnSpPr>
              <p:nvPr/>
            </p:nvCxnSpPr>
            <p:spPr>
              <a:xfrm>
                <a:off x="6858000" y="2574298"/>
                <a:ext cx="0" cy="261716"/>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6C66D0C5-F0D1-CE61-0970-6B23881FF592}"/>
                  </a:ext>
                </a:extLst>
              </p:cNvPr>
              <p:cNvCxnSpPr>
                <a:cxnSpLocks/>
              </p:cNvCxnSpPr>
              <p:nvPr/>
            </p:nvCxnSpPr>
            <p:spPr>
              <a:xfrm>
                <a:off x="6823075" y="2836014"/>
                <a:ext cx="69850" cy="0"/>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00" name="Group 299">
              <a:extLst>
                <a:ext uri="{FF2B5EF4-FFF2-40B4-BE49-F238E27FC236}">
                  <a16:creationId xmlns:a16="http://schemas.microsoft.com/office/drawing/2014/main" id="{BD56E7DA-175B-A98F-6CA0-3142580C4620}"/>
                </a:ext>
              </a:extLst>
            </p:cNvPr>
            <p:cNvGrpSpPr/>
            <p:nvPr/>
          </p:nvGrpSpPr>
          <p:grpSpPr>
            <a:xfrm>
              <a:off x="7414280" y="2798661"/>
              <a:ext cx="482490" cy="146304"/>
              <a:chOff x="7577556" y="2025915"/>
              <a:chExt cx="482490" cy="146304"/>
            </a:xfrm>
          </p:grpSpPr>
          <p:sp>
            <p:nvSpPr>
              <p:cNvPr id="304" name="Freeform 303">
                <a:extLst>
                  <a:ext uri="{FF2B5EF4-FFF2-40B4-BE49-F238E27FC236}">
                    <a16:creationId xmlns:a16="http://schemas.microsoft.com/office/drawing/2014/main" id="{6CC88768-4674-7E0D-5D9D-1D275862BAE5}"/>
                  </a:ext>
                </a:extLst>
              </p:cNvPr>
              <p:cNvSpPr/>
              <p:nvPr/>
            </p:nvSpPr>
            <p:spPr>
              <a:xfrm>
                <a:off x="7577556" y="2025915"/>
                <a:ext cx="482490" cy="146304"/>
              </a:xfrm>
              <a:custGeom>
                <a:avLst/>
                <a:gdLst>
                  <a:gd name="connsiteX0" fmla="*/ 0 w 482490"/>
                  <a:gd name="connsiteY0" fmla="*/ 0 h 146304"/>
                  <a:gd name="connsiteX1" fmla="*/ 482490 w 482490"/>
                  <a:gd name="connsiteY1" fmla="*/ 0 h 146304"/>
                  <a:gd name="connsiteX2" fmla="*/ 438040 w 482490"/>
                  <a:gd name="connsiteY2" fmla="*/ 69011 h 146304"/>
                  <a:gd name="connsiteX3" fmla="*/ 482490 w 482490"/>
                  <a:gd name="connsiteY3" fmla="*/ 146304 h 146304"/>
                  <a:gd name="connsiteX4" fmla="*/ 0 w 482490"/>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90" h="146304">
                    <a:moveTo>
                      <a:pt x="0" y="0"/>
                    </a:moveTo>
                    <a:lnTo>
                      <a:pt x="482490" y="0"/>
                    </a:lnTo>
                    <a:lnTo>
                      <a:pt x="438040" y="69011"/>
                    </a:lnTo>
                    <a:lnTo>
                      <a:pt x="482490" y="146304"/>
                    </a:lnTo>
                    <a:lnTo>
                      <a:pt x="0" y="146304"/>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305" name="TextBox 304">
                <a:extLst>
                  <a:ext uri="{FF2B5EF4-FFF2-40B4-BE49-F238E27FC236}">
                    <a16:creationId xmlns:a16="http://schemas.microsoft.com/office/drawing/2014/main" id="{83B04486-77D4-78FB-6DD6-82428B6A74D7}"/>
                  </a:ext>
                </a:extLst>
              </p:cNvPr>
              <p:cNvSpPr txBox="1"/>
              <p:nvPr/>
            </p:nvSpPr>
            <p:spPr>
              <a:xfrm>
                <a:off x="7646388" y="2028065"/>
                <a:ext cx="357057" cy="130805"/>
              </a:xfrm>
              <a:prstGeom prst="rect">
                <a:avLst/>
              </a:prstGeom>
              <a:noFill/>
            </p:spPr>
            <p:txBody>
              <a:bodyPr wrap="square" lIns="0" tIns="0" rIns="0" bIns="0" rtlCol="0">
                <a:spAutoFit/>
              </a:bodyPr>
              <a:lstStyle/>
              <a:p>
                <a:r>
                  <a:rPr lang="en-US" sz="850" spc="50">
                    <a:solidFill>
                      <a:schemeClr val="bg1"/>
                    </a:solidFill>
                    <a:latin typeface="Arial Narrow" panose="020B0604020202020204" pitchFamily="34" charset="0"/>
                    <a:cs typeface="Arial Narrow" panose="020B0604020202020204" pitchFamily="34" charset="0"/>
                  </a:rPr>
                  <a:t>Denver</a:t>
                </a:r>
              </a:p>
            </p:txBody>
          </p:sp>
        </p:grpSp>
        <p:grpSp>
          <p:nvGrpSpPr>
            <p:cNvPr id="21" name="Group 20">
              <a:extLst>
                <a:ext uri="{FF2B5EF4-FFF2-40B4-BE49-F238E27FC236}">
                  <a16:creationId xmlns:a16="http://schemas.microsoft.com/office/drawing/2014/main" id="{6A6CCF14-8612-3159-E31E-FCB429461C91}"/>
                </a:ext>
              </a:extLst>
            </p:cNvPr>
            <p:cNvGrpSpPr/>
            <p:nvPr/>
          </p:nvGrpSpPr>
          <p:grpSpPr>
            <a:xfrm>
              <a:off x="7805961" y="3354625"/>
              <a:ext cx="482490" cy="146304"/>
              <a:chOff x="7805961" y="3354625"/>
              <a:chExt cx="482490" cy="146304"/>
            </a:xfrm>
          </p:grpSpPr>
          <p:sp>
            <p:nvSpPr>
              <p:cNvPr id="345" name="Freeform 344">
                <a:extLst>
                  <a:ext uri="{FF2B5EF4-FFF2-40B4-BE49-F238E27FC236}">
                    <a16:creationId xmlns:a16="http://schemas.microsoft.com/office/drawing/2014/main" id="{51F51549-FA7A-A386-69EC-BD481902D08E}"/>
                  </a:ext>
                </a:extLst>
              </p:cNvPr>
              <p:cNvSpPr/>
              <p:nvPr/>
            </p:nvSpPr>
            <p:spPr>
              <a:xfrm>
                <a:off x="7805961" y="3354625"/>
                <a:ext cx="482490" cy="146304"/>
              </a:xfrm>
              <a:custGeom>
                <a:avLst/>
                <a:gdLst>
                  <a:gd name="connsiteX0" fmla="*/ 0 w 482490"/>
                  <a:gd name="connsiteY0" fmla="*/ 0 h 146304"/>
                  <a:gd name="connsiteX1" fmla="*/ 482490 w 482490"/>
                  <a:gd name="connsiteY1" fmla="*/ 0 h 146304"/>
                  <a:gd name="connsiteX2" fmla="*/ 438040 w 482490"/>
                  <a:gd name="connsiteY2" fmla="*/ 69011 h 146304"/>
                  <a:gd name="connsiteX3" fmla="*/ 482490 w 482490"/>
                  <a:gd name="connsiteY3" fmla="*/ 146304 h 146304"/>
                  <a:gd name="connsiteX4" fmla="*/ 0 w 482490"/>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490" h="146304">
                    <a:moveTo>
                      <a:pt x="0" y="0"/>
                    </a:moveTo>
                    <a:lnTo>
                      <a:pt x="482490" y="0"/>
                    </a:lnTo>
                    <a:lnTo>
                      <a:pt x="438040" y="69011"/>
                    </a:lnTo>
                    <a:lnTo>
                      <a:pt x="482490" y="146304"/>
                    </a:lnTo>
                    <a:lnTo>
                      <a:pt x="0" y="146304"/>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346" name="TextBox 345">
                <a:extLst>
                  <a:ext uri="{FF2B5EF4-FFF2-40B4-BE49-F238E27FC236}">
                    <a16:creationId xmlns:a16="http://schemas.microsoft.com/office/drawing/2014/main" id="{3C3A2529-696B-C23B-82C3-25851AB3D8E1}"/>
                  </a:ext>
                </a:extLst>
              </p:cNvPr>
              <p:cNvSpPr txBox="1"/>
              <p:nvPr/>
            </p:nvSpPr>
            <p:spPr>
              <a:xfrm>
                <a:off x="7854849" y="3356775"/>
                <a:ext cx="395249" cy="130805"/>
              </a:xfrm>
              <a:prstGeom prst="rect">
                <a:avLst/>
              </a:prstGeom>
              <a:noFill/>
            </p:spPr>
            <p:txBody>
              <a:bodyPr wrap="square" lIns="0" tIns="0" rIns="0" bIns="0" rtlCol="0">
                <a:spAutoFit/>
              </a:bodyPr>
              <a:lstStyle/>
              <a:p>
                <a:r>
                  <a:rPr lang="en-US" sz="850" spc="30">
                    <a:solidFill>
                      <a:schemeClr val="bg1"/>
                    </a:solidFill>
                    <a:latin typeface="Arial Narrow" panose="020B0604020202020204" pitchFamily="34" charset="0"/>
                    <a:cs typeface="Arial Narrow" panose="020B0604020202020204" pitchFamily="34" charset="0"/>
                  </a:rPr>
                  <a:t>Houston</a:t>
                </a:r>
              </a:p>
            </p:txBody>
          </p:sp>
        </p:grpSp>
        <p:grpSp>
          <p:nvGrpSpPr>
            <p:cNvPr id="23" name="Group 22">
              <a:extLst>
                <a:ext uri="{FF2B5EF4-FFF2-40B4-BE49-F238E27FC236}">
                  <a16:creationId xmlns:a16="http://schemas.microsoft.com/office/drawing/2014/main" id="{A8B12F04-573A-9492-E584-6E98080886F8}"/>
                </a:ext>
              </a:extLst>
            </p:cNvPr>
            <p:cNvGrpSpPr/>
            <p:nvPr/>
          </p:nvGrpSpPr>
          <p:grpSpPr>
            <a:xfrm>
              <a:off x="7163253" y="3223553"/>
              <a:ext cx="642484" cy="149198"/>
              <a:chOff x="7163253" y="3223553"/>
              <a:chExt cx="642484" cy="149198"/>
            </a:xfrm>
          </p:grpSpPr>
          <p:sp>
            <p:nvSpPr>
              <p:cNvPr id="249" name="Freeform 248">
                <a:extLst>
                  <a:ext uri="{FF2B5EF4-FFF2-40B4-BE49-F238E27FC236}">
                    <a16:creationId xmlns:a16="http://schemas.microsoft.com/office/drawing/2014/main" id="{6B94D7FF-1074-2B48-2432-5CA967EDEA8C}"/>
                  </a:ext>
                </a:extLst>
              </p:cNvPr>
              <p:cNvSpPr/>
              <p:nvPr/>
            </p:nvSpPr>
            <p:spPr>
              <a:xfrm>
                <a:off x="7163253" y="3223553"/>
                <a:ext cx="642484" cy="149198"/>
              </a:xfrm>
              <a:custGeom>
                <a:avLst/>
                <a:gdLst>
                  <a:gd name="connsiteX0" fmla="*/ 0 w 642484"/>
                  <a:gd name="connsiteY0" fmla="*/ 0 h 149198"/>
                  <a:gd name="connsiteX1" fmla="*/ 642484 w 642484"/>
                  <a:gd name="connsiteY1" fmla="*/ 0 h 149198"/>
                  <a:gd name="connsiteX2" fmla="*/ 598811 w 642484"/>
                  <a:gd name="connsiteY2" fmla="*/ 69011 h 149198"/>
                  <a:gd name="connsiteX3" fmla="*/ 642484 w 642484"/>
                  <a:gd name="connsiteY3" fmla="*/ 146304 h 149198"/>
                  <a:gd name="connsiteX4" fmla="*/ 0 w 642484"/>
                  <a:gd name="connsiteY4" fmla="*/ 149198 h 14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484" h="149198">
                    <a:moveTo>
                      <a:pt x="0" y="0"/>
                    </a:moveTo>
                    <a:lnTo>
                      <a:pt x="642484" y="0"/>
                    </a:lnTo>
                    <a:lnTo>
                      <a:pt x="598811" y="69011"/>
                    </a:lnTo>
                    <a:lnTo>
                      <a:pt x="642484" y="146304"/>
                    </a:lnTo>
                    <a:lnTo>
                      <a:pt x="0" y="149198"/>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250" name="TextBox 249">
                <a:extLst>
                  <a:ext uri="{FF2B5EF4-FFF2-40B4-BE49-F238E27FC236}">
                    <a16:creationId xmlns:a16="http://schemas.microsoft.com/office/drawing/2014/main" id="{79F09ABD-13E3-73F7-6416-811A4B885030}"/>
                  </a:ext>
                </a:extLst>
              </p:cNvPr>
              <p:cNvSpPr txBox="1"/>
              <p:nvPr/>
            </p:nvSpPr>
            <p:spPr>
              <a:xfrm>
                <a:off x="7199171" y="3223553"/>
                <a:ext cx="554781" cy="130805"/>
              </a:xfrm>
              <a:prstGeom prst="rect">
                <a:avLst/>
              </a:prstGeom>
              <a:noFill/>
            </p:spPr>
            <p:txBody>
              <a:bodyPr wrap="square" lIns="0" tIns="0" rIns="0" bIns="0" rtlCol="0">
                <a:spAutoFit/>
              </a:bodyPr>
              <a:lstStyle/>
              <a:p>
                <a:r>
                  <a:rPr lang="en-US" sz="850" spc="30">
                    <a:solidFill>
                      <a:schemeClr val="bg1"/>
                    </a:solidFill>
                    <a:latin typeface="Arial Narrow" panose="020B0604020202020204" pitchFamily="34" charset="0"/>
                    <a:cs typeface="Arial Narrow" panose="020B0604020202020204" pitchFamily="34" charset="0"/>
                  </a:rPr>
                  <a:t>Los Angeles</a:t>
                </a:r>
              </a:p>
            </p:txBody>
          </p:sp>
        </p:grpSp>
        <p:grpSp>
          <p:nvGrpSpPr>
            <p:cNvPr id="24" name="Group 23">
              <a:extLst>
                <a:ext uri="{FF2B5EF4-FFF2-40B4-BE49-F238E27FC236}">
                  <a16:creationId xmlns:a16="http://schemas.microsoft.com/office/drawing/2014/main" id="{ABDBB52A-0059-DAEF-D643-3373EB4B8652}"/>
                </a:ext>
              </a:extLst>
            </p:cNvPr>
            <p:cNvGrpSpPr/>
            <p:nvPr/>
          </p:nvGrpSpPr>
          <p:grpSpPr>
            <a:xfrm>
              <a:off x="7085904" y="3017321"/>
              <a:ext cx="531759" cy="146304"/>
              <a:chOff x="7085904" y="3017321"/>
              <a:chExt cx="531759" cy="146304"/>
            </a:xfrm>
          </p:grpSpPr>
          <p:sp>
            <p:nvSpPr>
              <p:cNvPr id="291" name="Freeform 290">
                <a:extLst>
                  <a:ext uri="{FF2B5EF4-FFF2-40B4-BE49-F238E27FC236}">
                    <a16:creationId xmlns:a16="http://schemas.microsoft.com/office/drawing/2014/main" id="{8768C15D-B26E-D3D4-E84E-CDEDBB268AFE}"/>
                  </a:ext>
                </a:extLst>
              </p:cNvPr>
              <p:cNvSpPr/>
              <p:nvPr/>
            </p:nvSpPr>
            <p:spPr>
              <a:xfrm>
                <a:off x="7085904" y="3017321"/>
                <a:ext cx="531759" cy="146304"/>
              </a:xfrm>
              <a:custGeom>
                <a:avLst/>
                <a:gdLst>
                  <a:gd name="connsiteX0" fmla="*/ 0 w 531759"/>
                  <a:gd name="connsiteY0" fmla="*/ 0 h 146304"/>
                  <a:gd name="connsiteX1" fmla="*/ 531759 w 531759"/>
                  <a:gd name="connsiteY1" fmla="*/ 0 h 146304"/>
                  <a:gd name="connsiteX2" fmla="*/ 488086 w 531759"/>
                  <a:gd name="connsiteY2" fmla="*/ 69011 h 146304"/>
                  <a:gd name="connsiteX3" fmla="*/ 531759 w 531759"/>
                  <a:gd name="connsiteY3" fmla="*/ 146304 h 146304"/>
                  <a:gd name="connsiteX4" fmla="*/ 0 w 531759"/>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759" h="146304">
                    <a:moveTo>
                      <a:pt x="0" y="0"/>
                    </a:moveTo>
                    <a:lnTo>
                      <a:pt x="531759" y="0"/>
                    </a:lnTo>
                    <a:lnTo>
                      <a:pt x="488086" y="69011"/>
                    </a:lnTo>
                    <a:lnTo>
                      <a:pt x="531759" y="146304"/>
                    </a:lnTo>
                    <a:lnTo>
                      <a:pt x="0" y="146304"/>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292" name="TextBox 291">
                <a:extLst>
                  <a:ext uri="{FF2B5EF4-FFF2-40B4-BE49-F238E27FC236}">
                    <a16:creationId xmlns:a16="http://schemas.microsoft.com/office/drawing/2014/main" id="{EE281A42-9795-9FA7-234F-F804B171C499}"/>
                  </a:ext>
                </a:extLst>
              </p:cNvPr>
              <p:cNvSpPr txBox="1"/>
              <p:nvPr/>
            </p:nvSpPr>
            <p:spPr>
              <a:xfrm>
                <a:off x="7125275" y="3017321"/>
                <a:ext cx="424384" cy="130805"/>
              </a:xfrm>
              <a:prstGeom prst="rect">
                <a:avLst/>
              </a:prstGeom>
              <a:noFill/>
            </p:spPr>
            <p:txBody>
              <a:bodyPr wrap="square" lIns="0" tIns="0" rIns="0" bIns="0" rtlCol="0">
                <a:spAutoFit/>
              </a:bodyPr>
              <a:lstStyle/>
              <a:p>
                <a:r>
                  <a:rPr lang="en-US" sz="850" spc="50">
                    <a:solidFill>
                      <a:schemeClr val="bg1"/>
                    </a:solidFill>
                    <a:latin typeface="Arial Narrow" panose="020B0604020202020204" pitchFamily="34" charset="0"/>
                    <a:cs typeface="Arial Narrow" panose="020B0604020202020204" pitchFamily="34" charset="0"/>
                  </a:rPr>
                  <a:t>Los Altos</a:t>
                </a:r>
              </a:p>
            </p:txBody>
          </p:sp>
        </p:grpSp>
        <p:grpSp>
          <p:nvGrpSpPr>
            <p:cNvPr id="25" name="Group 24">
              <a:extLst>
                <a:ext uri="{FF2B5EF4-FFF2-40B4-BE49-F238E27FC236}">
                  <a16:creationId xmlns:a16="http://schemas.microsoft.com/office/drawing/2014/main" id="{0255A8D8-B322-F08C-5ACE-6BF584FBC11D}"/>
                </a:ext>
              </a:extLst>
            </p:cNvPr>
            <p:cNvGrpSpPr/>
            <p:nvPr/>
          </p:nvGrpSpPr>
          <p:grpSpPr>
            <a:xfrm>
              <a:off x="7286380" y="3413026"/>
              <a:ext cx="455852" cy="146304"/>
              <a:chOff x="7286380" y="3413026"/>
              <a:chExt cx="455852" cy="146304"/>
            </a:xfrm>
          </p:grpSpPr>
          <p:sp>
            <p:nvSpPr>
              <p:cNvPr id="278" name="Freeform 277">
                <a:extLst>
                  <a:ext uri="{FF2B5EF4-FFF2-40B4-BE49-F238E27FC236}">
                    <a16:creationId xmlns:a16="http://schemas.microsoft.com/office/drawing/2014/main" id="{E8EA2698-8757-D51A-239A-91D47A780C23}"/>
                  </a:ext>
                </a:extLst>
              </p:cNvPr>
              <p:cNvSpPr/>
              <p:nvPr/>
            </p:nvSpPr>
            <p:spPr>
              <a:xfrm>
                <a:off x="7286380" y="3413026"/>
                <a:ext cx="455852" cy="146304"/>
              </a:xfrm>
              <a:custGeom>
                <a:avLst/>
                <a:gdLst>
                  <a:gd name="connsiteX0" fmla="*/ 0 w 455852"/>
                  <a:gd name="connsiteY0" fmla="*/ 0 h 146304"/>
                  <a:gd name="connsiteX1" fmla="*/ 455852 w 455852"/>
                  <a:gd name="connsiteY1" fmla="*/ 0 h 146304"/>
                  <a:gd name="connsiteX2" fmla="*/ 411402 w 455852"/>
                  <a:gd name="connsiteY2" fmla="*/ 69011 h 146304"/>
                  <a:gd name="connsiteX3" fmla="*/ 455852 w 455852"/>
                  <a:gd name="connsiteY3" fmla="*/ 146304 h 146304"/>
                  <a:gd name="connsiteX4" fmla="*/ 0 w 455852"/>
                  <a:gd name="connsiteY4" fmla="*/ 146304 h 14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852" h="146304">
                    <a:moveTo>
                      <a:pt x="0" y="0"/>
                    </a:moveTo>
                    <a:lnTo>
                      <a:pt x="455852" y="0"/>
                    </a:lnTo>
                    <a:lnTo>
                      <a:pt x="411402" y="69011"/>
                    </a:lnTo>
                    <a:lnTo>
                      <a:pt x="455852" y="146304"/>
                    </a:lnTo>
                    <a:lnTo>
                      <a:pt x="0" y="146304"/>
                    </a:lnTo>
                    <a:close/>
                  </a:path>
                </a:pathLst>
              </a:custGeom>
              <a:solidFill>
                <a:srgbClr val="00B3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50" spc="50">
                  <a:latin typeface="Arial Narrow" panose="020B0604020202020204" pitchFamily="34" charset="0"/>
                  <a:cs typeface="Arial Narrow" panose="020B0604020202020204" pitchFamily="34" charset="0"/>
                </a:endParaRPr>
              </a:p>
            </p:txBody>
          </p:sp>
          <p:sp>
            <p:nvSpPr>
              <p:cNvPr id="279" name="TextBox 278">
                <a:extLst>
                  <a:ext uri="{FF2B5EF4-FFF2-40B4-BE49-F238E27FC236}">
                    <a16:creationId xmlns:a16="http://schemas.microsoft.com/office/drawing/2014/main" id="{9841BB7C-6C3D-399A-3EE5-391275DE3DEB}"/>
                  </a:ext>
                </a:extLst>
              </p:cNvPr>
              <p:cNvSpPr txBox="1"/>
              <p:nvPr/>
            </p:nvSpPr>
            <p:spPr>
              <a:xfrm>
                <a:off x="7308630" y="3415176"/>
                <a:ext cx="377001" cy="130805"/>
              </a:xfrm>
              <a:prstGeom prst="rect">
                <a:avLst/>
              </a:prstGeom>
              <a:noFill/>
            </p:spPr>
            <p:txBody>
              <a:bodyPr wrap="square" lIns="0" tIns="0" rIns="0" bIns="0" rtlCol="0">
                <a:spAutoFit/>
              </a:bodyPr>
              <a:lstStyle/>
              <a:p>
                <a:r>
                  <a:rPr lang="en-US" sz="850" spc="30">
                    <a:solidFill>
                      <a:schemeClr val="bg1"/>
                    </a:solidFill>
                    <a:latin typeface="Arial Narrow" panose="020B0604020202020204" pitchFamily="34" charset="0"/>
                    <a:cs typeface="Arial Narrow" panose="020B0604020202020204" pitchFamily="34" charset="0"/>
                  </a:rPr>
                  <a:t>Phoenix</a:t>
                </a:r>
              </a:p>
            </p:txBody>
          </p:sp>
        </p:grpSp>
      </p:grpSp>
      <p:sp>
        <p:nvSpPr>
          <p:cNvPr id="366" name="TextBox 365"/>
          <p:cNvSpPr txBox="1"/>
          <p:nvPr/>
        </p:nvSpPr>
        <p:spPr>
          <a:xfrm>
            <a:off x="274320" y="6126480"/>
            <a:ext cx="457200" cy="457200"/>
          </a:xfrm>
          <a:prstGeom prst="rect">
            <a:avLst/>
          </a:prstGeom>
          <a:noFill/>
        </p:spPr>
        <p:txBody>
          <a:bodyPr wrap="none">
            <a:spAutoFit/>
          </a:bodyPr>
          <a:lstStyle/>
          <a:p/>
          <a:p>
            <a:pPr>
              <a:defRPr sz="1440"/>
            </a:pPr>
            <a:r>
              <a:rPr>
                <a:latin typeface="Sofia Pro"/>
              </a:rPr>
              <a:t>2</a:t>
            </a:r>
          </a:p>
        </p:txBody>
      </p:sp>
    </p:spTree>
    <p:extLst>
      <p:ext uri="{BB962C8B-B14F-4D97-AF65-F5344CB8AC3E}">
        <p14:creationId xmlns:p14="http://schemas.microsoft.com/office/powerpoint/2010/main" val="21281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5A75-A07E-3B8B-37F9-A9F2FDEC3AAC}"/>
              </a:ext>
            </a:extLst>
          </p:cNvPr>
          <p:cNvSpPr>
            <a:spLocks noGrp="1"/>
          </p:cNvSpPr>
          <p:nvPr>
            <p:ph type="title"/>
          </p:nvPr>
        </p:nvSpPr>
        <p:spPr/>
        <p:txBody>
          <a:bodyPr/>
          <a:lstStyle/>
          <a:p>
            <a:r>
              <a:rPr lang="en-US" dirty="0">
                <a:latin typeface="Sofia Pro"/>
              </a:rPr>
              <a:t>Quisitive Project Leadership Team</a:t>
            </a:r>
          </a:p>
        </p:txBody>
      </p:sp>
      <p:pic>
        <p:nvPicPr>
          <p:cNvPr id="6" name="Picture 5" descr="A person in a suit&#10;&#10;Description automatically generated with low confidence">
            <a:extLst>
              <a:ext uri="{FF2B5EF4-FFF2-40B4-BE49-F238E27FC236}">
                <a16:creationId xmlns:a16="http://schemas.microsoft.com/office/drawing/2014/main" id="{B2765097-F93B-2A6A-D061-52D67EBC132E}"/>
              </a:ext>
            </a:extLst>
          </p:cNvPr>
          <p:cNvPicPr>
            <a:picLocks noChangeAspect="1"/>
          </p:cNvPicPr>
          <p:nvPr/>
        </p:nvPicPr>
        <p:blipFill>
          <a:blip r:embed="rId2"/>
          <a:stretch>
            <a:fillRect/>
          </a:stretch>
        </p:blipFill>
        <p:spPr>
          <a:xfrm>
            <a:off x="1607628" y="1564105"/>
            <a:ext cx="1243462" cy="1143000"/>
          </a:xfrm>
          <a:prstGeom prst="ellipse">
            <a:avLst/>
          </a:prstGeom>
        </p:spPr>
      </p:pic>
      <p:sp>
        <p:nvSpPr>
          <p:cNvPr id="7" name="TextBox 6">
            <a:extLst>
              <a:ext uri="{FF2B5EF4-FFF2-40B4-BE49-F238E27FC236}">
                <a16:creationId xmlns:a16="http://schemas.microsoft.com/office/drawing/2014/main" id="{103FC00E-E679-2570-08D4-D36F9F92E6C2}"/>
              </a:ext>
            </a:extLst>
          </p:cNvPr>
          <p:cNvSpPr txBox="1"/>
          <p:nvPr/>
        </p:nvSpPr>
        <p:spPr>
          <a:xfrm>
            <a:off x="1299411" y="2935705"/>
            <a:ext cx="2370219" cy="1585049"/>
          </a:xfrm>
          <a:prstGeom prst="rect">
            <a:avLst/>
          </a:prstGeom>
          <a:noFill/>
        </p:spPr>
        <p:txBody>
          <a:bodyPr wrap="square" rtlCol="0">
            <a:spAutoFit/>
          </a:bodyPr>
          <a:lstStyle/>
          <a:p>
            <a:r>
              <a:rPr lang="en-US" sz="1200" b="1" dirty="0">
                <a:solidFill>
                  <a:schemeClr val="accent1"/>
                </a:solidFill>
                <a:latin typeface="Sofia Pro"/>
              </a:rPr>
              <a:t>Lane Sorgen</a:t>
            </a:r>
          </a:p>
          <a:p>
            <a:r>
              <a:rPr lang="en-US" sz="1000" i="1" dirty="0">
                <a:solidFill>
                  <a:schemeClr val="tx2"/>
                </a:solidFill>
                <a:latin typeface="Sofia Pro"/>
              </a:rPr>
              <a:t>SVP – Global Business Application</a:t>
            </a:r>
          </a:p>
          <a:p>
            <a:r>
              <a:rPr lang="en-US" sz="1100" dirty="0">
                <a:latin typeface="Sofia Pro"/>
              </a:rPr>
              <a:t>Executive Sponsor </a:t>
            </a:r>
          </a:p>
          <a:p>
            <a:endParaRPr lang="en-US" sz="1100" dirty="0"/>
          </a:p>
          <a:p>
            <a:endParaRPr lang="en-US" sz="1100" dirty="0"/>
          </a:p>
          <a:p>
            <a:r>
              <a:rPr lang="en-US" sz="1050" dirty="0">
                <a:latin typeface="Sofia Pro"/>
              </a:rPr>
              <a:t>Ex Microsoft with over 25 years of high-scale project leadership experience.  Focuses on project business drivers and ensures strategic alignment</a:t>
            </a:r>
          </a:p>
        </p:txBody>
      </p:sp>
      <p:pic>
        <p:nvPicPr>
          <p:cNvPr id="8" name="Picture 7">
            <a:extLst>
              <a:ext uri="{FF2B5EF4-FFF2-40B4-BE49-F238E27FC236}">
                <a16:creationId xmlns:a16="http://schemas.microsoft.com/office/drawing/2014/main" id="{124CD9D6-22EE-95AF-BF45-E9A9E9D42018}"/>
              </a:ext>
            </a:extLst>
          </p:cNvPr>
          <p:cNvPicPr>
            <a:picLocks noChangeAspect="1"/>
          </p:cNvPicPr>
          <p:nvPr/>
        </p:nvPicPr>
        <p:blipFill>
          <a:blip r:embed="rId3"/>
          <a:srcRect t="4040" b="4040"/>
          <a:stretch/>
        </p:blipFill>
        <p:spPr>
          <a:xfrm>
            <a:off x="4362860" y="1564105"/>
            <a:ext cx="1243462" cy="1143000"/>
          </a:xfrm>
          <a:prstGeom prst="ellipse">
            <a:avLst/>
          </a:prstGeom>
        </p:spPr>
      </p:pic>
      <p:sp>
        <p:nvSpPr>
          <p:cNvPr id="9" name="TextBox 8">
            <a:extLst>
              <a:ext uri="{FF2B5EF4-FFF2-40B4-BE49-F238E27FC236}">
                <a16:creationId xmlns:a16="http://schemas.microsoft.com/office/drawing/2014/main" id="{8E2D5991-80D7-7DE4-26BE-A0C7F706F94F}"/>
              </a:ext>
            </a:extLst>
          </p:cNvPr>
          <p:cNvSpPr txBox="1"/>
          <p:nvPr/>
        </p:nvSpPr>
        <p:spPr>
          <a:xfrm>
            <a:off x="4054643" y="2935705"/>
            <a:ext cx="2370219" cy="1746632"/>
          </a:xfrm>
          <a:prstGeom prst="rect">
            <a:avLst/>
          </a:prstGeom>
          <a:noFill/>
        </p:spPr>
        <p:txBody>
          <a:bodyPr wrap="square" rtlCol="0">
            <a:spAutoFit/>
          </a:bodyPr>
          <a:lstStyle/>
          <a:p>
            <a:r>
              <a:rPr lang="en-US" sz="1200" b="1" dirty="0">
                <a:solidFill>
                  <a:schemeClr val="accent1"/>
                </a:solidFill>
                <a:latin typeface="Sofia Pro"/>
              </a:rPr>
              <a:t>Syed Fahad</a:t>
            </a:r>
          </a:p>
          <a:p>
            <a:r>
              <a:rPr lang="en-US" sz="1000" i="1" dirty="0">
                <a:solidFill>
                  <a:schemeClr val="tx2"/>
                </a:solidFill>
                <a:latin typeface="Sofia Pro"/>
              </a:rPr>
              <a:t>VP – Global Industry Solution</a:t>
            </a:r>
          </a:p>
          <a:p>
            <a:r>
              <a:rPr lang="en-US" sz="1100" dirty="0">
                <a:latin typeface="Sofia Pro"/>
              </a:rPr>
              <a:t>Industry – Center of Excellence</a:t>
            </a:r>
          </a:p>
          <a:p>
            <a:endParaRPr lang="en-US" sz="1100" dirty="0"/>
          </a:p>
          <a:p>
            <a:endParaRPr lang="en-US" sz="1100" dirty="0"/>
          </a:p>
          <a:p>
            <a:r>
              <a:rPr lang="en-US" sz="1050" dirty="0">
                <a:latin typeface="Sofia Pro"/>
              </a:rPr>
              <a:t>Ex Microsoft with over 20 years of industry solutions.  Focuses on Industry compliance and ensures the solution delivery is aligned with the industry requirement </a:t>
            </a:r>
          </a:p>
        </p:txBody>
      </p:sp>
      <p:pic>
        <p:nvPicPr>
          <p:cNvPr id="10" name="Picture 9">
            <a:extLst>
              <a:ext uri="{FF2B5EF4-FFF2-40B4-BE49-F238E27FC236}">
                <a16:creationId xmlns:a16="http://schemas.microsoft.com/office/drawing/2014/main" id="{604D2C6B-BA08-A8AA-2016-7EA4B59DD564}"/>
              </a:ext>
            </a:extLst>
          </p:cNvPr>
          <p:cNvPicPr>
            <a:picLocks noChangeAspect="1"/>
          </p:cNvPicPr>
          <p:nvPr/>
        </p:nvPicPr>
        <p:blipFill>
          <a:blip r:embed="rId4"/>
          <a:srcRect t="4040" b="4040"/>
          <a:stretch/>
        </p:blipFill>
        <p:spPr>
          <a:xfrm>
            <a:off x="7118092" y="1564105"/>
            <a:ext cx="1243462" cy="1143000"/>
          </a:xfrm>
          <a:prstGeom prst="ellipse">
            <a:avLst/>
          </a:prstGeom>
        </p:spPr>
      </p:pic>
      <p:sp>
        <p:nvSpPr>
          <p:cNvPr id="11" name="TextBox 10">
            <a:extLst>
              <a:ext uri="{FF2B5EF4-FFF2-40B4-BE49-F238E27FC236}">
                <a16:creationId xmlns:a16="http://schemas.microsoft.com/office/drawing/2014/main" id="{843EBA99-2ABD-2E70-B640-DB2A72E2D9AA}"/>
              </a:ext>
            </a:extLst>
          </p:cNvPr>
          <p:cNvSpPr txBox="1"/>
          <p:nvPr/>
        </p:nvSpPr>
        <p:spPr>
          <a:xfrm>
            <a:off x="6809875" y="2935705"/>
            <a:ext cx="2370219" cy="1731243"/>
          </a:xfrm>
          <a:prstGeom prst="rect">
            <a:avLst/>
          </a:prstGeom>
          <a:noFill/>
        </p:spPr>
        <p:txBody>
          <a:bodyPr wrap="square" rtlCol="0">
            <a:spAutoFit/>
          </a:bodyPr>
          <a:lstStyle/>
          <a:p>
            <a:r>
              <a:rPr lang="en-US" sz="1200" b="1" dirty="0">
                <a:solidFill>
                  <a:schemeClr val="accent1"/>
                </a:solidFill>
                <a:latin typeface="Sofia Pro"/>
              </a:rPr>
              <a:t>Spencer Stern</a:t>
            </a:r>
          </a:p>
          <a:p>
            <a:r>
              <a:rPr lang="en-US" sz="1000" i="1" dirty="0">
                <a:solidFill>
                  <a:schemeClr val="tx2"/>
                </a:solidFill>
                <a:latin typeface="Sofia Pro"/>
              </a:rPr>
              <a:t>Sr. Director – Global Business Application</a:t>
            </a:r>
          </a:p>
          <a:p>
            <a:r>
              <a:rPr lang="en-US" sz="1100" dirty="0">
                <a:latin typeface="Sofia Pro"/>
              </a:rPr>
              <a:t>Engagement Manager</a:t>
            </a:r>
          </a:p>
          <a:p>
            <a:endParaRPr lang="en-US" sz="1100" dirty="0"/>
          </a:p>
          <a:p>
            <a:r>
              <a:rPr lang="en-US" sz="1050" dirty="0">
                <a:latin typeface="Sofia Pro"/>
              </a:rPr>
              <a:t>Ex Microsoft with over 20 years of public sector program delivery experience.  Focuses on project business drivers and ensures strategic alignment</a:t>
            </a:r>
          </a:p>
        </p:txBody>
      </p:sp>
      <p:pic>
        <p:nvPicPr>
          <p:cNvPr id="12" name="Picture 11">
            <a:extLst>
              <a:ext uri="{FF2B5EF4-FFF2-40B4-BE49-F238E27FC236}">
                <a16:creationId xmlns:a16="http://schemas.microsoft.com/office/drawing/2014/main" id="{F0562B31-9B44-E945-A01F-CC1C7720DF36}"/>
              </a:ext>
            </a:extLst>
          </p:cNvPr>
          <p:cNvPicPr>
            <a:picLocks noChangeAspect="1"/>
          </p:cNvPicPr>
          <p:nvPr/>
        </p:nvPicPr>
        <p:blipFill>
          <a:blip r:embed="rId5"/>
          <a:srcRect t="4040" b="4040"/>
          <a:stretch/>
        </p:blipFill>
        <p:spPr>
          <a:xfrm>
            <a:off x="9873324" y="1564105"/>
            <a:ext cx="1243462" cy="1143000"/>
          </a:xfrm>
          <a:prstGeom prst="ellipse">
            <a:avLst/>
          </a:prstGeom>
        </p:spPr>
      </p:pic>
      <p:sp>
        <p:nvSpPr>
          <p:cNvPr id="13" name="TextBox 12">
            <a:extLst>
              <a:ext uri="{FF2B5EF4-FFF2-40B4-BE49-F238E27FC236}">
                <a16:creationId xmlns:a16="http://schemas.microsoft.com/office/drawing/2014/main" id="{BA00939B-BA2E-DDFF-CE8C-64516CFCDA2B}"/>
              </a:ext>
            </a:extLst>
          </p:cNvPr>
          <p:cNvSpPr txBox="1"/>
          <p:nvPr/>
        </p:nvSpPr>
        <p:spPr>
          <a:xfrm>
            <a:off x="9565107" y="2935705"/>
            <a:ext cx="2370219" cy="1100301"/>
          </a:xfrm>
          <a:prstGeom prst="rect">
            <a:avLst/>
          </a:prstGeom>
          <a:noFill/>
        </p:spPr>
        <p:txBody>
          <a:bodyPr wrap="square" rtlCol="0">
            <a:spAutoFit/>
          </a:bodyPr>
          <a:lstStyle/>
          <a:p>
            <a:r>
              <a:rPr lang="en-US" sz="1200" b="1" dirty="0">
                <a:solidFill>
                  <a:schemeClr val="accent1"/>
                </a:solidFill>
                <a:latin typeface="Sofia Pro"/>
              </a:rPr>
              <a:t>Peter Lane</a:t>
            </a:r>
          </a:p>
          <a:p>
            <a:r>
              <a:rPr lang="en-US" sz="1000" i="1" dirty="0">
                <a:solidFill>
                  <a:schemeClr val="tx2"/>
                </a:solidFill>
                <a:latin typeface="Sofia Pro"/>
              </a:rPr>
              <a:t>VP – Client Success</a:t>
            </a:r>
          </a:p>
          <a:p>
            <a:r>
              <a:rPr lang="en-US" sz="1100" dirty="0">
                <a:latin typeface="Sofia Pro"/>
              </a:rPr>
              <a:t>Account Executive</a:t>
            </a:r>
          </a:p>
          <a:p>
            <a:r>
              <a:rPr lang="en-US" sz="1100" dirty="0">
                <a:latin typeface="Sofia Pro"/>
              </a:rPr>
              <a:t> </a:t>
            </a:r>
          </a:p>
          <a:p>
            <a:endParaRPr lang="en-US" sz="1100" dirty="0"/>
          </a:p>
          <a:p>
            <a:r>
              <a:rPr lang="en-US" sz="1050" dirty="0">
                <a:latin typeface="Sofia Pro"/>
              </a:rPr>
              <a:t>TBD</a:t>
            </a:r>
          </a:p>
        </p:txBody>
      </p:sp>
      <p:sp>
        <p:nvSpPr>
          <p:cNvPr id="14" name="TextBox 13"/>
          <p:cNvSpPr txBox="1"/>
          <p:nvPr/>
        </p:nvSpPr>
        <p:spPr>
          <a:xfrm>
            <a:off x="274320" y="6126480"/>
            <a:ext cx="457200" cy="457200"/>
          </a:xfrm>
          <a:prstGeom prst="rect">
            <a:avLst/>
          </a:prstGeom>
          <a:noFill/>
        </p:spPr>
        <p:txBody>
          <a:bodyPr wrap="none">
            <a:spAutoFit/>
          </a:bodyPr>
          <a:lstStyle/>
          <a:p/>
          <a:p>
            <a:pPr>
              <a:defRPr sz="1440"/>
            </a:pPr>
            <a:r>
              <a:rPr>
                <a:latin typeface="Sofia Pro"/>
              </a:rPr>
              <a:t>21</a:t>
            </a:r>
          </a:p>
        </p:txBody>
      </p:sp>
    </p:spTree>
    <p:extLst>
      <p:ext uri="{BB962C8B-B14F-4D97-AF65-F5344CB8AC3E}">
        <p14:creationId xmlns:p14="http://schemas.microsoft.com/office/powerpoint/2010/main" val="163232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5A75-A07E-3B8B-37F9-A9F2FDEC3AAC}"/>
              </a:ext>
            </a:extLst>
          </p:cNvPr>
          <p:cNvSpPr>
            <a:spLocks noGrp="1"/>
          </p:cNvSpPr>
          <p:nvPr>
            <p:ph type="title"/>
          </p:nvPr>
        </p:nvSpPr>
        <p:spPr/>
        <p:txBody>
          <a:bodyPr/>
          <a:lstStyle/>
          <a:p>
            <a:r>
              <a:rPr lang="en-US" dirty="0">
                <a:latin typeface="Sofia Pro"/>
              </a:rPr>
              <a:t>Quisitive Project Delivery Team</a:t>
            </a:r>
          </a:p>
        </p:txBody>
      </p:sp>
      <p:pic>
        <p:nvPicPr>
          <p:cNvPr id="6" name="Picture 5">
            <a:extLst>
              <a:ext uri="{FF2B5EF4-FFF2-40B4-BE49-F238E27FC236}">
                <a16:creationId xmlns:a16="http://schemas.microsoft.com/office/drawing/2014/main" id="{B2765097-F93B-2A6A-D061-52D67EBC132E}"/>
              </a:ext>
            </a:extLst>
          </p:cNvPr>
          <p:cNvPicPr>
            <a:picLocks noChangeAspect="1"/>
          </p:cNvPicPr>
          <p:nvPr/>
        </p:nvPicPr>
        <p:blipFill>
          <a:blip r:embed="rId2"/>
          <a:srcRect t="4040" b="4040"/>
          <a:stretch/>
        </p:blipFill>
        <p:spPr>
          <a:xfrm>
            <a:off x="1607628" y="1564105"/>
            <a:ext cx="1243462" cy="1143000"/>
          </a:xfrm>
          <a:prstGeom prst="ellipse">
            <a:avLst/>
          </a:prstGeom>
        </p:spPr>
      </p:pic>
      <p:sp>
        <p:nvSpPr>
          <p:cNvPr id="7" name="TextBox 6">
            <a:extLst>
              <a:ext uri="{FF2B5EF4-FFF2-40B4-BE49-F238E27FC236}">
                <a16:creationId xmlns:a16="http://schemas.microsoft.com/office/drawing/2014/main" id="{103FC00E-E679-2570-08D4-D36F9F92E6C2}"/>
              </a:ext>
            </a:extLst>
          </p:cNvPr>
          <p:cNvSpPr txBox="1"/>
          <p:nvPr/>
        </p:nvSpPr>
        <p:spPr>
          <a:xfrm>
            <a:off x="1299411" y="2935705"/>
            <a:ext cx="2370219" cy="1100301"/>
          </a:xfrm>
          <a:prstGeom prst="rect">
            <a:avLst/>
          </a:prstGeom>
          <a:noFill/>
        </p:spPr>
        <p:txBody>
          <a:bodyPr wrap="square" rtlCol="0">
            <a:spAutoFit/>
          </a:bodyPr>
          <a:lstStyle/>
          <a:p>
            <a:r>
              <a:rPr lang="en-US" sz="1200" b="1" dirty="0">
                <a:solidFill>
                  <a:schemeClr val="accent1"/>
                </a:solidFill>
                <a:latin typeface="Sofia Pro"/>
              </a:rPr>
              <a:t>Paul </a:t>
            </a:r>
            <a:r>
              <a:rPr lang="en-US" sz="1200" b="1" dirty="0" err="1">
                <a:solidFill>
                  <a:schemeClr val="accent1"/>
                </a:solidFill>
                <a:latin typeface="Sofia Pro"/>
              </a:rPr>
              <a:t>Limke</a:t>
            </a:r>
            <a:endParaRPr lang="en-US" sz="1200" b="1" dirty="0">
              <a:solidFill>
                <a:schemeClr val="accent1"/>
              </a:solidFill>
            </a:endParaRPr>
          </a:p>
          <a:p>
            <a:r>
              <a:rPr lang="en-US" sz="1000" i="1" dirty="0">
                <a:solidFill>
                  <a:schemeClr val="tx2"/>
                </a:solidFill>
                <a:latin typeface="Sofia Pro"/>
              </a:rPr>
              <a:t>Sr. Project Manager</a:t>
            </a:r>
          </a:p>
          <a:p>
            <a:r>
              <a:rPr lang="en-US" sz="1100" dirty="0">
                <a:latin typeface="Sofia Pro"/>
              </a:rPr>
              <a:t>Project Manager</a:t>
            </a:r>
          </a:p>
          <a:p>
            <a:endParaRPr lang="en-US" sz="1100" dirty="0"/>
          </a:p>
          <a:p>
            <a:endParaRPr lang="en-US" sz="1100" dirty="0"/>
          </a:p>
          <a:p>
            <a:r>
              <a:rPr lang="en-US" sz="1050" dirty="0">
                <a:latin typeface="Sofia Pro"/>
              </a:rPr>
              <a:t>TBD</a:t>
            </a:r>
          </a:p>
        </p:txBody>
      </p:sp>
      <p:pic>
        <p:nvPicPr>
          <p:cNvPr id="8" name="Picture 7">
            <a:extLst>
              <a:ext uri="{FF2B5EF4-FFF2-40B4-BE49-F238E27FC236}">
                <a16:creationId xmlns:a16="http://schemas.microsoft.com/office/drawing/2014/main" id="{124CD9D6-22EE-95AF-BF45-E9A9E9D42018}"/>
              </a:ext>
            </a:extLst>
          </p:cNvPr>
          <p:cNvPicPr>
            <a:picLocks noChangeAspect="1"/>
          </p:cNvPicPr>
          <p:nvPr/>
        </p:nvPicPr>
        <p:blipFill>
          <a:blip r:embed="rId3"/>
          <a:srcRect t="4040" b="4040"/>
          <a:stretch/>
        </p:blipFill>
        <p:spPr>
          <a:xfrm>
            <a:off x="4362860" y="1564105"/>
            <a:ext cx="1243462" cy="1143000"/>
          </a:xfrm>
          <a:prstGeom prst="ellipse">
            <a:avLst/>
          </a:prstGeom>
        </p:spPr>
      </p:pic>
      <p:sp>
        <p:nvSpPr>
          <p:cNvPr id="9" name="TextBox 8">
            <a:extLst>
              <a:ext uri="{FF2B5EF4-FFF2-40B4-BE49-F238E27FC236}">
                <a16:creationId xmlns:a16="http://schemas.microsoft.com/office/drawing/2014/main" id="{8E2D5991-80D7-7DE4-26BE-A0C7F706F94F}"/>
              </a:ext>
            </a:extLst>
          </p:cNvPr>
          <p:cNvSpPr txBox="1"/>
          <p:nvPr/>
        </p:nvSpPr>
        <p:spPr>
          <a:xfrm>
            <a:off x="4054643" y="2935705"/>
            <a:ext cx="2370219" cy="1100301"/>
          </a:xfrm>
          <a:prstGeom prst="rect">
            <a:avLst/>
          </a:prstGeom>
          <a:noFill/>
        </p:spPr>
        <p:txBody>
          <a:bodyPr wrap="square" rtlCol="0">
            <a:spAutoFit/>
          </a:bodyPr>
          <a:lstStyle/>
          <a:p>
            <a:r>
              <a:rPr lang="en-US" sz="1200" b="1" dirty="0">
                <a:solidFill>
                  <a:schemeClr val="accent1"/>
                </a:solidFill>
                <a:latin typeface="Sofia Pro"/>
              </a:rPr>
              <a:t>Kaushik Ramakrishnan</a:t>
            </a:r>
          </a:p>
          <a:p>
            <a:r>
              <a:rPr lang="en-US" sz="1000" i="1" dirty="0">
                <a:solidFill>
                  <a:schemeClr val="tx2"/>
                </a:solidFill>
                <a:latin typeface="Sofia Pro"/>
              </a:rPr>
              <a:t>Practice Lead</a:t>
            </a:r>
          </a:p>
          <a:p>
            <a:r>
              <a:rPr lang="en-US" sz="1100" dirty="0">
                <a:latin typeface="Sofia Pro"/>
              </a:rPr>
              <a:t>Solution Architect</a:t>
            </a:r>
          </a:p>
          <a:p>
            <a:endParaRPr lang="en-US" sz="1100" dirty="0"/>
          </a:p>
          <a:p>
            <a:endParaRPr lang="en-US" sz="1100" dirty="0"/>
          </a:p>
          <a:p>
            <a:r>
              <a:rPr lang="en-US" sz="1050" dirty="0">
                <a:latin typeface="Sofia Pro"/>
              </a:rPr>
              <a:t>TBD</a:t>
            </a:r>
          </a:p>
        </p:txBody>
      </p:sp>
      <p:pic>
        <p:nvPicPr>
          <p:cNvPr id="10" name="Picture 9">
            <a:extLst>
              <a:ext uri="{FF2B5EF4-FFF2-40B4-BE49-F238E27FC236}">
                <a16:creationId xmlns:a16="http://schemas.microsoft.com/office/drawing/2014/main" id="{604D2C6B-BA08-A8AA-2016-7EA4B59DD564}"/>
              </a:ext>
            </a:extLst>
          </p:cNvPr>
          <p:cNvPicPr>
            <a:picLocks noChangeAspect="1"/>
          </p:cNvPicPr>
          <p:nvPr/>
        </p:nvPicPr>
        <p:blipFill>
          <a:blip r:embed="rId4"/>
          <a:srcRect l="13004" r="13004"/>
          <a:stretch/>
        </p:blipFill>
        <p:spPr>
          <a:xfrm>
            <a:off x="7118092" y="1564105"/>
            <a:ext cx="1243462" cy="1143000"/>
          </a:xfrm>
          <a:prstGeom prst="ellipse">
            <a:avLst/>
          </a:prstGeom>
        </p:spPr>
      </p:pic>
      <p:sp>
        <p:nvSpPr>
          <p:cNvPr id="11" name="TextBox 10">
            <a:extLst>
              <a:ext uri="{FF2B5EF4-FFF2-40B4-BE49-F238E27FC236}">
                <a16:creationId xmlns:a16="http://schemas.microsoft.com/office/drawing/2014/main" id="{843EBA99-2ABD-2E70-B640-DB2A72E2D9AA}"/>
              </a:ext>
            </a:extLst>
          </p:cNvPr>
          <p:cNvSpPr txBox="1"/>
          <p:nvPr/>
        </p:nvSpPr>
        <p:spPr>
          <a:xfrm>
            <a:off x="6809875" y="2935705"/>
            <a:ext cx="2370219" cy="1092607"/>
          </a:xfrm>
          <a:prstGeom prst="rect">
            <a:avLst/>
          </a:prstGeom>
          <a:noFill/>
        </p:spPr>
        <p:txBody>
          <a:bodyPr wrap="square" rtlCol="0">
            <a:spAutoFit/>
          </a:bodyPr>
          <a:lstStyle/>
          <a:p>
            <a:r>
              <a:rPr lang="en-US" sz="1200" b="1" dirty="0">
                <a:solidFill>
                  <a:schemeClr val="accent1"/>
                </a:solidFill>
                <a:latin typeface="Sofia Pro"/>
              </a:rPr>
              <a:t>TBD</a:t>
            </a:r>
          </a:p>
          <a:p>
            <a:r>
              <a:rPr lang="en-US" sz="1000" i="1" dirty="0">
                <a:solidFill>
                  <a:schemeClr val="tx2"/>
                </a:solidFill>
                <a:latin typeface="Sofia Pro"/>
              </a:rPr>
              <a:t>TBD</a:t>
            </a:r>
          </a:p>
          <a:p>
            <a:r>
              <a:rPr lang="en-US" sz="1100" dirty="0">
                <a:latin typeface="Sofia Pro"/>
              </a:rPr>
              <a:t>Delivery Architect</a:t>
            </a:r>
          </a:p>
          <a:p>
            <a:endParaRPr lang="en-US" sz="1100" dirty="0"/>
          </a:p>
          <a:p>
            <a:endParaRPr lang="en-US" sz="1050" dirty="0">
              <a:latin typeface="Sofia Pro Medium"/>
            </a:endParaRPr>
          </a:p>
          <a:p>
            <a:r>
              <a:rPr lang="en-US" sz="1050" dirty="0">
                <a:latin typeface="Sofia Pro"/>
              </a:rPr>
              <a:t>TBD</a:t>
            </a:r>
          </a:p>
        </p:txBody>
      </p:sp>
      <p:pic>
        <p:nvPicPr>
          <p:cNvPr id="12" name="Picture 11">
            <a:extLst>
              <a:ext uri="{FF2B5EF4-FFF2-40B4-BE49-F238E27FC236}">
                <a16:creationId xmlns:a16="http://schemas.microsoft.com/office/drawing/2014/main" id="{F0562B31-9B44-E945-A01F-CC1C7720DF36}"/>
              </a:ext>
            </a:extLst>
          </p:cNvPr>
          <p:cNvPicPr>
            <a:picLocks noChangeAspect="1"/>
          </p:cNvPicPr>
          <p:nvPr/>
        </p:nvPicPr>
        <p:blipFill>
          <a:blip r:embed="rId4"/>
          <a:srcRect l="13004" r="13004"/>
          <a:stretch/>
        </p:blipFill>
        <p:spPr>
          <a:xfrm>
            <a:off x="9873324" y="1564105"/>
            <a:ext cx="1243462" cy="1143000"/>
          </a:xfrm>
          <a:prstGeom prst="ellipse">
            <a:avLst/>
          </a:prstGeom>
        </p:spPr>
      </p:pic>
      <p:sp>
        <p:nvSpPr>
          <p:cNvPr id="13" name="TextBox 12">
            <a:extLst>
              <a:ext uri="{FF2B5EF4-FFF2-40B4-BE49-F238E27FC236}">
                <a16:creationId xmlns:a16="http://schemas.microsoft.com/office/drawing/2014/main" id="{BA00939B-BA2E-DDFF-CE8C-64516CFCDA2B}"/>
              </a:ext>
            </a:extLst>
          </p:cNvPr>
          <p:cNvSpPr txBox="1"/>
          <p:nvPr/>
        </p:nvSpPr>
        <p:spPr>
          <a:xfrm>
            <a:off x="9565107" y="2935705"/>
            <a:ext cx="2370219" cy="1100301"/>
          </a:xfrm>
          <a:prstGeom prst="rect">
            <a:avLst/>
          </a:prstGeom>
          <a:noFill/>
        </p:spPr>
        <p:txBody>
          <a:bodyPr wrap="square" rtlCol="0">
            <a:spAutoFit/>
          </a:bodyPr>
          <a:lstStyle/>
          <a:p>
            <a:r>
              <a:rPr lang="en-US" sz="1200" b="1" dirty="0">
                <a:solidFill>
                  <a:schemeClr val="accent1"/>
                </a:solidFill>
                <a:latin typeface="Sofia Pro"/>
              </a:rPr>
              <a:t>TBD</a:t>
            </a:r>
          </a:p>
          <a:p>
            <a:r>
              <a:rPr lang="en-US" sz="1000" i="1" dirty="0">
                <a:solidFill>
                  <a:schemeClr val="tx2"/>
                </a:solidFill>
                <a:latin typeface="Sofia Pro"/>
              </a:rPr>
              <a:t>TBD</a:t>
            </a:r>
          </a:p>
          <a:p>
            <a:r>
              <a:rPr lang="en-US" sz="1100" dirty="0">
                <a:latin typeface="Sofia Pro"/>
              </a:rPr>
              <a:t>Technical Architect</a:t>
            </a:r>
          </a:p>
          <a:p>
            <a:r>
              <a:rPr lang="en-US" sz="1100" dirty="0">
                <a:latin typeface="Sofia Pro"/>
              </a:rPr>
              <a:t> </a:t>
            </a:r>
          </a:p>
          <a:p>
            <a:endParaRPr lang="en-US" sz="1100" dirty="0"/>
          </a:p>
          <a:p>
            <a:r>
              <a:rPr lang="en-US" sz="1050" dirty="0">
                <a:latin typeface="Sofia Pro"/>
              </a:rPr>
              <a:t>TBD</a:t>
            </a:r>
          </a:p>
        </p:txBody>
      </p:sp>
      <p:sp>
        <p:nvSpPr>
          <p:cNvPr id="14" name="TextBox 13"/>
          <p:cNvSpPr txBox="1"/>
          <p:nvPr/>
        </p:nvSpPr>
        <p:spPr>
          <a:xfrm>
            <a:off x="274320" y="6126480"/>
            <a:ext cx="457200" cy="457200"/>
          </a:xfrm>
          <a:prstGeom prst="rect">
            <a:avLst/>
          </a:prstGeom>
          <a:noFill/>
        </p:spPr>
        <p:txBody>
          <a:bodyPr wrap="none">
            <a:spAutoFit/>
          </a:bodyPr>
          <a:lstStyle/>
          <a:p/>
          <a:p>
            <a:pPr>
              <a:defRPr sz="1440"/>
            </a:pPr>
            <a:r>
              <a:rPr>
                <a:latin typeface="Sofia Pro"/>
              </a:rPr>
              <a:t>22</a:t>
            </a:r>
          </a:p>
        </p:txBody>
      </p:sp>
    </p:spTree>
    <p:extLst>
      <p:ext uri="{BB962C8B-B14F-4D97-AF65-F5344CB8AC3E}">
        <p14:creationId xmlns:p14="http://schemas.microsoft.com/office/powerpoint/2010/main" val="2486258571"/>
      </p:ext>
    </p:extLst>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5" name="Picture 4" descr="firstpage.jpg"/>
          <p:cNvPicPr>
            <a:picLocks noChangeAspect="1"/>
          </p:cNvPicPr>
          <p:nvPr/>
        </p:nvPicPr>
        <p:blipFill>
          <a:blip r:embed="rId2"/>
          <a:stretch>
            <a:fillRect/>
          </a:stretch>
        </p:blipFill>
        <p:spPr>
          <a:xfrm>
            <a:off x="0" y="0"/>
            <a:ext cx="12192000" cy="6858000"/>
          </a:xfrm>
          <a:prstGeom prst="rect">
            <a:avLst/>
          </a:prstGeom>
        </p:spPr>
      </p:pic>
      <p:sp>
        <p:nvSpPr>
          <p:cNvPr id="2" name="Text Placeholder 1"/>
          <p:cNvSpPr>
            <a:spLocks noGrp="1"/>
          </p:cNvSpPr>
          <p:nvPr>
            <p:ph type="body" idx="10" sz="quarter"/>
          </p:nvPr>
        </p:nvSpPr>
        <p:spPr/>
        <p:txBody>
          <a:bodyPr/>
          <a:lstStyle/>
          <a:p>
            <a:r>
              <a:rPr>
                <a:latin typeface="Sofia Pro"/>
              </a:rPr>
              <a:t>Postman</a:t>
            </a:r>
          </a:p>
        </p:txBody>
      </p:sp>
      <p:sp>
        <p:nvSpPr>
          <p:cNvPr id="3" name="Text Placeholder 2"/>
          <p:cNvSpPr>
            <a:spLocks noGrp="1"/>
          </p:cNvSpPr>
          <p:nvPr>
            <p:ph type="body" idx="11" sz="quarter"/>
          </p:nvPr>
        </p:nvSpPr>
        <p:spPr/>
        <p:txBody>
          <a:bodyPr/>
          <a:lstStyle/>
          <a:p>
            <a:r>
              <a:rPr>
                <a:latin typeface="Sofia Pro"/>
              </a:rPr>
              <a:t>Microsoft Dynamics 365 - Finance &amp; Operations, Budgetary Price Estimate</a:t>
            </a:r>
          </a:p>
        </p:txBody>
      </p:sp>
      <p:sp>
        <p:nvSpPr>
          <p:cNvPr id="4" name="ClipArt Placeholder 3"/>
          <p:cNvSpPr>
            <a:spLocks noGrp="1"/>
          </p:cNvSpPr>
          <p:nvPr>
            <p:ph type="clipArt" idx="12" sz="quarter"/>
          </p:nvPr>
        </p:nvSpPr>
        <p:spPr/>
        <p:txBody>
          <a:bodyPr/>
          <a:p/>
        </p:txBody>
      </p:sp>
      <p:sp>
        <p:nvSpPr>
          <p:cNvPr id="6" name="TextBox 5"/>
          <p:cNvSpPr txBox="1"/>
          <p:nvPr/>
        </p:nvSpPr>
        <p:spPr>
          <a:xfrm>
            <a:off x="274320" y="6126480"/>
            <a:ext cx="457200" cy="457200"/>
          </a:xfrm>
          <a:prstGeom prst="rect">
            <a:avLst/>
          </a:prstGeom>
          <a:noFill/>
        </p:spPr>
        <p:txBody>
          <a:bodyPr wrap="none">
            <a:spAutoFit/>
          </a:bodyPr>
          <a:lstStyle/>
          <a:p/>
          <a:p>
            <a:pPr>
              <a:defRPr sz="1440"/>
            </a:pPr>
            <a:r>
              <a:rPr>
                <a:latin typeface="Sofia Pro"/>
              </a:rPr>
              <a:t>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itlepage.jpg"/>
          <p:cNvPicPr>
            <a:picLocks noChangeAspect="1"/>
          </p:cNvPicPr>
          <p:nvPr/>
        </p:nvPicPr>
        <p:blipFill>
          <a:blip r:embed="rId2"/>
          <a:stretch>
            <a:fillRect/>
          </a:stretch>
        </p:blipFill>
        <p:spPr>
          <a:xfrm>
            <a:off x="0" y="0"/>
            <a:ext cx="12192000" cy="6858000"/>
          </a:xfrm>
          <a:prstGeom prst="rect">
            <a:avLst/>
          </a:prstGeom>
        </p:spPr>
      </p:pic>
      <p:sp>
        <p:nvSpPr>
          <p:cNvPr id="2" name="Text Placeholder 1"/>
          <p:cNvSpPr>
            <a:spLocks noGrp="1"/>
          </p:cNvSpPr>
          <p:nvPr>
            <p:ph type="body" idx="10" sz="quarter"/>
          </p:nvPr>
        </p:nvSpPr>
        <p:spPr/>
        <p:txBody>
          <a:bodyPr/>
          <a:lstStyle/>
          <a:p>
            <a:r>
              <a:rPr>
                <a:latin typeface="Sofia Pro"/>
              </a:rPr>
              <a:t>Our Understanding</a:t>
            </a:r>
          </a:p>
        </p:txBody>
      </p:sp>
      <p:sp>
        <p:nvSpPr>
          <p:cNvPr id="3" name="Text Placeholder 2"/>
          <p:cNvSpPr>
            <a:spLocks noGrp="1"/>
          </p:cNvSpPr>
          <p:nvPr>
            <p:ph type="body" idx="11" sz="quarter"/>
          </p:nvPr>
        </p:nvSpPr>
        <p:spPr/>
        <p:txBody>
          <a:bodyPr/>
          <a:lstStyle/>
          <a:p/>
        </p:txBody>
      </p:sp>
      <p:sp>
        <p:nvSpPr>
          <p:cNvPr id="5" name="TextBox 4"/>
          <p:cNvSpPr txBox="1"/>
          <p:nvPr/>
        </p:nvSpPr>
        <p:spPr>
          <a:xfrm>
            <a:off x="274320" y="6126480"/>
            <a:ext cx="457200" cy="457200"/>
          </a:xfrm>
          <a:prstGeom prst="rect">
            <a:avLst/>
          </a:prstGeom>
          <a:noFill/>
        </p:spPr>
        <p:txBody>
          <a:bodyPr wrap="none">
            <a:spAutoFit/>
          </a:bodyPr>
          <a:lstStyle/>
          <a:p/>
          <a:p>
            <a:pPr>
              <a:defRPr sz="1440"/>
            </a:pPr>
            <a:r>
              <a:rPr>
                <a:latin typeface="Sofia Pro"/>
              </a:rPr>
              <a:t>6</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slide2.jpg"/>
          <p:cNvPicPr>
            <a:picLocks noChangeAspect="1"/>
          </p:cNvPicPr>
          <p:nvPr/>
        </p:nvPicPr>
        <p:blipFill>
          <a:blip r:embed="rId2"/>
          <a:stretch>
            <a:fillRect/>
          </a:stretch>
        </p:blipFill>
        <p:spPr>
          <a:xfrm>
            <a:off x="0" y="0"/>
            <a:ext cx="12192000" cy="6858000"/>
          </a:xfrm>
          <a:prstGeom prst="rect">
            <a:avLst/>
          </a:prstGeom>
        </p:spPr>
      </p:pic>
      <p:sp>
        <p:nvSpPr>
          <p:cNvPr id="2" name="Text Placeholder 1"/>
          <p:cNvSpPr>
            <a:spLocks noGrp="1"/>
          </p:cNvSpPr>
          <p:nvPr>
            <p:ph type="body" idx="10" sz="quarter"/>
          </p:nvPr>
        </p:nvSpPr>
        <p:spPr/>
        <p:txBody>
          <a:bodyPr/>
          <a:lstStyle/>
          <a:p>
            <a:r>
              <a:rPr sz="2400" b="0">
                <a:solidFill>
                  <a:srgbClr val="787880"/>
                </a:solidFill>
                <a:latin typeface="Sofia Pro"/>
              </a:rPr>
              <a:t>This Statement of Work by Quisitive outlines the integration of Microsoft Dynamics 365 for Postman, a leading API development platform. The project aims to optimize Postman's business processes including Concept to Market, Prospect to Quote, Record to Report, and Administer to Operate. Through the adoption of Dynamics 365, Postman seeks to enhance project management, CRM, human resources management, and project planning, ultimately driving efficiency and growth.</a:t>
            </a:r>
          </a:p>
        </p:txBody>
      </p:sp>
      <p:sp>
        <p:nvSpPr>
          <p:cNvPr id="3" name="Title 2"/>
          <p:cNvSpPr>
            <a:spLocks noGrp="1"/>
          </p:cNvSpPr>
          <p:nvPr>
            <p:ph type="title"/>
          </p:nvPr>
        </p:nvSpPr>
        <p:spPr/>
        <p:txBody>
          <a:bodyPr/>
          <a:lstStyle/>
          <a:p>
            <a:r>
              <a:rPr sz="3200" b="1">
                <a:solidFill>
                  <a:srgbClr val="3E3E4B"/>
                </a:solidFill>
                <a:latin typeface="Sofia Pro"/>
              </a:rPr>
              <a:t>Executive Summary</a:t>
            </a:r>
          </a:p>
        </p:txBody>
      </p:sp>
      <p:sp>
        <p:nvSpPr>
          <p:cNvPr id="5" name="TextBox 4"/>
          <p:cNvSpPr txBox="1"/>
          <p:nvPr/>
        </p:nvSpPr>
        <p:spPr>
          <a:xfrm>
            <a:off x="274320" y="6126480"/>
            <a:ext cx="457200" cy="457200"/>
          </a:xfrm>
          <a:prstGeom prst="rect">
            <a:avLst/>
          </a:prstGeom>
          <a:noFill/>
        </p:spPr>
        <p:txBody>
          <a:bodyPr wrap="none">
            <a:spAutoFit/>
          </a:bodyPr>
          <a:lstStyle/>
          <a:p/>
          <a:p>
            <a:pPr>
              <a:defRPr sz="1440"/>
            </a:pPr>
            <a:r>
              <a:rPr>
                <a:latin typeface="Sofia Pro"/>
              </a:rPr>
              <a:t>7</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slide2.jpg"/>
          <p:cNvPicPr>
            <a:picLocks noChangeAspect="1"/>
          </p:cNvPicPr>
          <p:nvPr/>
        </p:nvPicPr>
        <p:blipFill>
          <a:blip r:embed="rId2"/>
          <a:stretch>
            <a:fillRect/>
          </a:stretch>
        </p:blipFill>
        <p:spPr>
          <a:xfrm>
            <a:off x="0" y="0"/>
            <a:ext cx="12192000" cy="6858000"/>
          </a:xfrm>
          <a:prstGeom prst="rect">
            <a:avLst/>
          </a:prstGeom>
        </p:spPr>
      </p:pic>
      <p:sp>
        <p:nvSpPr>
          <p:cNvPr id="2" name="Text Placeholder 1"/>
          <p:cNvSpPr>
            <a:spLocks noGrp="1"/>
          </p:cNvSpPr>
          <p:nvPr>
            <p:ph type="body" idx="10" sz="quarter"/>
          </p:nvPr>
        </p:nvSpPr>
        <p:spPr/>
        <p:txBody>
          <a:bodyPr/>
          <a:lstStyle/>
          <a:p>
            <a:r>
              <a:rPr sz="2400" b="0">
                <a:solidFill>
                  <a:srgbClr val="787880"/>
                </a:solidFill>
                <a:latin typeface="Sofia Pro"/>
              </a:rPr>
              <a:t>Postman, a collaboration platform headquartered in San Francisco, is renowned for streamlining API development for over 17 million developers globally. With a commitment to fostering innovation and efficiency, Postman is poised to integrate Microsoft Dynamics 365 solutions, enhancing its business operations and supporting its mission to deliver superior API tools. This document outlines the objectives, scope, and methodology for the successful integration and optimization of essential business processes and modules.</a:t>
            </a:r>
          </a:p>
        </p:txBody>
      </p:sp>
      <p:sp>
        <p:nvSpPr>
          <p:cNvPr id="3" name="Title 2"/>
          <p:cNvSpPr>
            <a:spLocks noGrp="1"/>
          </p:cNvSpPr>
          <p:nvPr>
            <p:ph type="title"/>
          </p:nvPr>
        </p:nvSpPr>
        <p:spPr/>
        <p:txBody>
          <a:bodyPr/>
          <a:lstStyle/>
          <a:p>
            <a:r>
              <a:rPr sz="3200" b="1">
                <a:solidFill>
                  <a:srgbClr val="3E3E4B"/>
                </a:solidFill>
                <a:latin typeface="Sofia Pro"/>
              </a:rPr>
              <a:t>Introduction</a:t>
            </a:r>
          </a:p>
        </p:txBody>
      </p:sp>
      <p:sp>
        <p:nvSpPr>
          <p:cNvPr id="5" name="TextBox 4"/>
          <p:cNvSpPr txBox="1"/>
          <p:nvPr/>
        </p:nvSpPr>
        <p:spPr>
          <a:xfrm>
            <a:off x="274320" y="6126480"/>
            <a:ext cx="457200" cy="457200"/>
          </a:xfrm>
          <a:prstGeom prst="rect">
            <a:avLst/>
          </a:prstGeom>
          <a:noFill/>
        </p:spPr>
        <p:txBody>
          <a:bodyPr wrap="none">
            <a:spAutoFit/>
          </a:bodyPr>
          <a:lstStyle/>
          <a:p/>
          <a:p>
            <a:pPr>
              <a:defRPr sz="1440"/>
            </a:pPr>
            <a:r>
              <a:rPr>
                <a:latin typeface="Sofia Pro"/>
              </a:rPr>
              <a:t>8</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slide2.jpg"/>
          <p:cNvPicPr>
            <a:picLocks noChangeAspect="1"/>
          </p:cNvPicPr>
          <p:nvPr/>
        </p:nvPicPr>
        <p:blipFill>
          <a:blip r:embed="rId2"/>
          <a:stretch>
            <a:fillRect/>
          </a:stretch>
        </p:blipFill>
        <p:spPr>
          <a:xfrm>
            <a:off x="0" y="0"/>
            <a:ext cx="12192000" cy="6858000"/>
          </a:xfrm>
          <a:prstGeom prst="rect">
            <a:avLst/>
          </a:prstGeom>
        </p:spPr>
      </p:pic>
      <p:sp>
        <p:nvSpPr>
          <p:cNvPr id="2" name="Text Placeholder 1"/>
          <p:cNvSpPr>
            <a:spLocks noGrp="1"/>
          </p:cNvSpPr>
          <p:nvPr>
            <p:ph type="body" idx="10" sz="quarter"/>
          </p:nvPr>
        </p:nvSpPr>
        <p:spPr/>
        <p:txBody>
          <a:bodyPr/>
          <a:lstStyle/>
          <a:p>
            <a:r>
              <a:rPr sz="2400" b="0">
                <a:solidFill>
                  <a:srgbClr val="787880"/>
                </a:solidFill>
                <a:latin typeface="Sofia Pro"/>
              </a:rPr>
              <a:t>Operational Inefficiencies: Streamline workflows for improved productivity.</a:t>
            </a:r>
          </a:p>
          <a:p>
            <a:r>
              <a:rPr sz="2400" b="0">
                <a:solidFill>
                  <a:srgbClr val="787880"/>
                </a:solidFill>
                <a:latin typeface="Sofia Pro"/>
              </a:rPr>
              <a:t>Limited Visibility: Enhance reporting and analytics for better insights.</a:t>
            </a:r>
          </a:p>
          <a:p>
            <a:r>
              <a:rPr sz="2400" b="0">
                <a:solidFill>
                  <a:srgbClr val="787880"/>
                </a:solidFill>
                <a:latin typeface="Sofia Pro"/>
              </a:rPr>
              <a:t>Scalability Challenges: Implement scalable solutions to support growth.</a:t>
            </a:r>
          </a:p>
          <a:p>
            <a:r>
              <a:rPr sz="2400" b="0">
                <a:solidFill>
                  <a:srgbClr val="787880"/>
                </a:solidFill>
                <a:latin typeface="Sofia Pro"/>
              </a:rPr>
              <a:t>Customer Relationship Management: Optimize CRM to improve client engagement and satisfaction.</a:t>
            </a:r>
          </a:p>
        </p:txBody>
      </p:sp>
      <p:sp>
        <p:nvSpPr>
          <p:cNvPr id="3" name="Title 2"/>
          <p:cNvSpPr>
            <a:spLocks noGrp="1"/>
          </p:cNvSpPr>
          <p:nvPr>
            <p:ph type="title"/>
          </p:nvPr>
        </p:nvSpPr>
        <p:spPr/>
        <p:txBody>
          <a:bodyPr/>
          <a:lstStyle/>
          <a:p>
            <a:r>
              <a:rPr sz="3200" b="1">
                <a:solidFill>
                  <a:srgbClr val="3E3E4B"/>
                </a:solidFill>
                <a:latin typeface="Sofia Pro"/>
              </a:rPr>
              <a:t>Business Needs and Drivers</a:t>
            </a:r>
          </a:p>
        </p:txBody>
      </p:sp>
      <p:sp>
        <p:nvSpPr>
          <p:cNvPr id="5" name="TextBox 4"/>
          <p:cNvSpPr txBox="1"/>
          <p:nvPr/>
        </p:nvSpPr>
        <p:spPr>
          <a:xfrm>
            <a:off x="274320" y="6126480"/>
            <a:ext cx="457200" cy="457200"/>
          </a:xfrm>
          <a:prstGeom prst="rect">
            <a:avLst/>
          </a:prstGeom>
          <a:noFill/>
        </p:spPr>
        <p:txBody>
          <a:bodyPr wrap="none">
            <a:spAutoFit/>
          </a:bodyPr>
          <a:lstStyle/>
          <a:p/>
          <a:p>
            <a:pPr>
              <a:defRPr sz="1440"/>
            </a:pPr>
            <a:r>
              <a:rPr>
                <a:latin typeface="Sofia Pro"/>
              </a:rPr>
              <a:t>9</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slide2.jpg"/>
          <p:cNvPicPr>
            <a:picLocks noChangeAspect="1"/>
          </p:cNvPicPr>
          <p:nvPr/>
        </p:nvPicPr>
        <p:blipFill>
          <a:blip r:embed="rId2"/>
          <a:stretch>
            <a:fillRect/>
          </a:stretch>
        </p:blipFill>
        <p:spPr>
          <a:xfrm>
            <a:off x="0" y="0"/>
            <a:ext cx="12192000" cy="6858000"/>
          </a:xfrm>
          <a:prstGeom prst="rect">
            <a:avLst/>
          </a:prstGeom>
        </p:spPr>
      </p:pic>
      <p:sp>
        <p:nvSpPr>
          <p:cNvPr id="3" name="Title 2"/>
          <p:cNvSpPr>
            <a:spLocks noGrp="1"/>
          </p:cNvSpPr>
          <p:nvPr>
            <p:ph type="title"/>
          </p:nvPr>
        </p:nvSpPr>
        <p:spPr/>
        <p:txBody>
          <a:bodyPr/>
          <a:lstStyle/>
          <a:p>
            <a:r>
              <a:rPr sz="3200" b="1">
                <a:solidFill>
                  <a:srgbClr val="3E3E4B"/>
                </a:solidFill>
                <a:latin typeface="Sofia Pro"/>
              </a:rPr>
              <a:t>General Project Scope</a:t>
            </a:r>
          </a:p>
        </p:txBody>
      </p:sp>
      <p:graphicFrame>
        <p:nvGraphicFramePr>
          <p:cNvPr id="5" name="Table 4"/>
          <p:cNvGraphicFramePr>
            <a:graphicFrameLocks noGrp="1"/>
          </p:cNvGraphicFramePr>
          <p:nvPr/>
        </p:nvGraphicFramePr>
        <p:xfrm>
          <a:off x="838200" y="1689557"/>
          <a:ext cx="10515600" cy="4234165"/>
        </p:xfrm>
        <a:graphic>
          <a:graphicData uri="http://schemas.openxmlformats.org/drawingml/2006/table">
            <a:tbl>
              <a:tblPr firstRow="1" bandRow="1">
                <a:tableStyleId>{D27102A9-8310-4765-A935-A1911B00CA55}</a:tableStyleId>
              </a:tblPr>
              <a:tblGrid>
                <a:gridCol w="3505200"/>
                <a:gridCol w="3505200"/>
                <a:gridCol w="3505200"/>
              </a:tblGrid>
              <a:tr h="1058541">
                <a:tc>
                  <a:txBody>
                    <a:bodyPr/>
                    <a:lstStyle/>
                    <a:p>
                      <a:r>
                        <a:rPr sz="1400" b="1">
                          <a:solidFill>
                            <a:srgbClr val="3D3D4B"/>
                          </a:solidFill>
                        </a:rPr>
                        <a:t>Solution Component</a:t>
                      </a:r>
                    </a:p>
                  </a:txBody>
                  <a:tcPr/>
                </a:tc>
                <a:tc>
                  <a:txBody>
                    <a:bodyPr/>
                    <a:lstStyle/>
                    <a:p>
                      <a:r>
                        <a:rPr sz="1400" b="1">
                          <a:solidFill>
                            <a:srgbClr val="3D3D4B"/>
                          </a:solidFill>
                        </a:rPr>
                        <a:t>Description</a:t>
                      </a:r>
                    </a:p>
                  </a:txBody>
                  <a:tcPr/>
                </a:tc>
                <a:tc>
                  <a:txBody>
                    <a:bodyPr/>
                    <a:lstStyle/>
                    <a:p>
                      <a:r>
                        <a:rPr sz="1400" b="1">
                          <a:solidFill>
                            <a:srgbClr val="3D3D4B"/>
                          </a:solidFill>
                        </a:rPr>
                        <a:t>Key Scope  Assumption</a:t>
                      </a:r>
                    </a:p>
                  </a:txBody>
                  <a:tcPr/>
                </a:tc>
              </a:tr>
              <a:tr h="1058541">
                <a:tc>
                  <a:txBody>
                    <a:bodyPr/>
                    <a:lstStyle/>
                    <a:p>
                      <a:r>
                        <a:rPr sz="1200">
                          <a:solidFill>
                            <a:srgbClr val="3D3D4B"/>
                          </a:solidFill>
                        </a:rPr>
                        <a:t>Languages</a:t>
                      </a:r>
                    </a:p>
                  </a:txBody>
                  <a:tcPr/>
                </a:tc>
                <a:tc>
                  <a:txBody>
                    <a:bodyPr/>
                    <a:lstStyle/>
                    <a:p>
                      <a:r>
                        <a:rPr sz="1200">
                          <a:solidFill>
                            <a:srgbClr val="3D3D4B"/>
                          </a:solidFill>
                        </a:rPr>
                        <a:t>English</a:t>
                      </a:r>
                    </a:p>
                  </a:txBody>
                  <a:tcPr/>
                </a:tc>
                <a:tc>
                  <a:txBody>
                    <a:bodyPr/>
                    <a:lstStyle/>
                    <a:p>
                      <a:r>
                        <a:rPr sz="1200">
                          <a:solidFill>
                            <a:srgbClr val="3D3D4B"/>
                          </a:solidFill>
                        </a:rPr>
                        <a:t>Single Language for Implementation</a:t>
                      </a:r>
                    </a:p>
                  </a:txBody>
                  <a:tcPr/>
                </a:tc>
              </a:tr>
              <a:tr h="1058541">
                <a:tc>
                  <a:txBody>
                    <a:bodyPr/>
                    <a:lstStyle/>
                    <a:p>
                      <a:r>
                        <a:rPr sz="1200">
                          <a:solidFill>
                            <a:srgbClr val="3D3D4B"/>
                          </a:solidFill>
                        </a:rPr>
                        <a:t>Sites/Locations</a:t>
                      </a:r>
                    </a:p>
                  </a:txBody>
                  <a:tcPr/>
                </a:tc>
                <a:tc>
                  <a:txBody>
                    <a:bodyPr/>
                    <a:lstStyle/>
                    <a:p>
                      <a:r>
                        <a:rPr sz="1200">
                          <a:solidFill>
                            <a:srgbClr val="3D3D4B"/>
                          </a:solidFill>
                        </a:rPr>
                        <a:t>Online</a:t>
                      </a:r>
                    </a:p>
                  </a:txBody>
                  <a:tcPr/>
                </a:tc>
                <a:tc>
                  <a:txBody>
                    <a:bodyPr/>
                    <a:lstStyle/>
                    <a:p>
                      <a:r>
                        <a:rPr sz="1200">
                          <a:solidFill>
                            <a:srgbClr val="3D3D4B"/>
                          </a:solidFill>
                        </a:rPr>
                        <a:t>Quisitive Team will be doing implementation remotely.</a:t>
                      </a:r>
                    </a:p>
                  </a:txBody>
                  <a:tcPr/>
                </a:tc>
              </a:tr>
              <a:tr h="1058542">
                <a:tc>
                  <a:txBody>
                    <a:bodyPr/>
                    <a:lstStyle/>
                    <a:p>
                      <a:r>
                        <a:rPr sz="1200">
                          <a:solidFill>
                            <a:srgbClr val="3D3D4B"/>
                          </a:solidFill>
                        </a:rPr>
                        <a:t>Project Operations Instances</a:t>
                      </a:r>
                    </a:p>
                  </a:txBody>
                  <a:tcPr/>
                </a:tc>
                <a:tc>
                  <a:txBody>
                    <a:bodyPr/>
                    <a:lstStyle/>
                    <a:p>
                      <a:r>
                        <a:rPr sz="1200">
                          <a:solidFill>
                            <a:srgbClr val="3D3D4B"/>
                          </a:solidFill>
                        </a:rPr>
                        <a:t>Gold, Dev, Test, Production</a:t>
                      </a:r>
                    </a:p>
                  </a:txBody>
                  <a:tcPr/>
                </a:tc>
                <a:tc>
                  <a:txBody>
                    <a:bodyPr/>
                    <a:lstStyle/>
                    <a:p>
                      <a:r>
                        <a:rPr sz="1200">
                          <a:solidFill>
                            <a:srgbClr val="3D3D4B"/>
                          </a:solidFill>
                        </a:rPr>
                        <a:t>All of instances will be procured through Quisitive CSP offering</a:t>
                      </a:r>
                    </a:p>
                  </a:txBody>
                  <a:tcPr/>
                </a:tc>
              </a:tr>
            </a:tbl>
          </a:graphicData>
        </a:graphic>
      </p:graphicFrame>
      <p:sp>
        <p:nvSpPr>
          <p:cNvPr id="6" name="TextBox 5"/>
          <p:cNvSpPr txBox="1"/>
          <p:nvPr/>
        </p:nvSpPr>
        <p:spPr>
          <a:xfrm>
            <a:off x="274320" y="6126480"/>
            <a:ext cx="457200" cy="457200"/>
          </a:xfrm>
          <a:prstGeom prst="rect">
            <a:avLst/>
          </a:prstGeom>
          <a:noFill/>
        </p:spPr>
        <p:txBody>
          <a:bodyPr wrap="none">
            <a:spAutoFit/>
          </a:bodyPr>
          <a:lstStyle/>
          <a:p/>
          <a:p>
            <a:pPr>
              <a:defRPr sz="1440"/>
            </a:pPr>
            <a:r>
              <a:rPr>
                <a:latin typeface="Sofia Pro"/>
              </a:rPr>
              <a:t>10</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slide2.jpg"/>
          <p:cNvPicPr>
            <a:picLocks noChangeAspect="1"/>
          </p:cNvPicPr>
          <p:nvPr/>
        </p:nvPicPr>
        <p:blipFill>
          <a:blip r:embed="rId2"/>
          <a:stretch>
            <a:fillRect/>
          </a:stretch>
        </p:blipFill>
        <p:spPr>
          <a:xfrm>
            <a:off x="0" y="0"/>
            <a:ext cx="12192000" cy="6858000"/>
          </a:xfrm>
          <a:prstGeom prst="rect">
            <a:avLst/>
          </a:prstGeom>
        </p:spPr>
      </p:pic>
      <p:sp>
        <p:nvSpPr>
          <p:cNvPr id="3" name="Title 2"/>
          <p:cNvSpPr>
            <a:spLocks noGrp="1"/>
          </p:cNvSpPr>
          <p:nvPr>
            <p:ph type="title"/>
          </p:nvPr>
        </p:nvSpPr>
        <p:spPr/>
        <p:txBody>
          <a:bodyPr/>
          <a:lstStyle/>
          <a:p>
            <a:r>
              <a:rPr sz="3200" b="1">
                <a:solidFill>
                  <a:srgbClr val="3E3E4B"/>
                </a:solidFill>
                <a:latin typeface="Sofia Pro"/>
              </a:rPr>
              <a:t>Process In Scope</a:t>
            </a:r>
          </a:p>
        </p:txBody>
      </p:sp>
      <p:graphicFrame>
        <p:nvGraphicFramePr>
          <p:cNvPr id="5" name="Table 4"/>
          <p:cNvGraphicFramePr>
            <a:graphicFrameLocks noGrp="1"/>
          </p:cNvGraphicFramePr>
          <p:nvPr/>
        </p:nvGraphicFramePr>
        <p:xfrm>
          <a:off x="838200" y="1689557"/>
          <a:ext cx="10515600" cy="4234165"/>
        </p:xfrm>
        <a:graphic>
          <a:graphicData uri="http://schemas.openxmlformats.org/drawingml/2006/table">
            <a:tbl>
              <a:tblPr firstRow="1" bandRow="1">
                <a:tableStyleId>{D27102A9-8310-4765-A935-A1911B00CA55}</a:tableStyleId>
              </a:tblPr>
              <a:tblGrid>
                <a:gridCol w="5257800"/>
                <a:gridCol w="5257800"/>
              </a:tblGrid>
              <a:tr h="846833">
                <a:tc>
                  <a:txBody>
                    <a:bodyPr/>
                    <a:lstStyle/>
                    <a:p>
                      <a:r>
                        <a:rPr sz="1400" b="1">
                          <a:solidFill>
                            <a:srgbClr val="3D3D4B"/>
                          </a:solidFill>
                        </a:rPr>
                        <a:t>Process</a:t>
                      </a:r>
                    </a:p>
                  </a:txBody>
                  <a:tcPr/>
                </a:tc>
                <a:tc>
                  <a:txBody>
                    <a:bodyPr/>
                    <a:lstStyle/>
                    <a:p>
                      <a:r>
                        <a:rPr sz="1400" b="1">
                          <a:solidFill>
                            <a:srgbClr val="3D3D4B"/>
                          </a:solidFill>
                        </a:rPr>
                        <a:t>Process Description</a:t>
                      </a:r>
                    </a:p>
                  </a:txBody>
                  <a:tcPr/>
                </a:tc>
              </a:tr>
              <a:tr h="846833">
                <a:tc>
                  <a:txBody>
                    <a:bodyPr/>
                    <a:lstStyle/>
                    <a:p>
                      <a:r>
                        <a:rPr sz="1200">
                          <a:solidFill>
                            <a:srgbClr val="3D3D4B"/>
                          </a:solidFill>
                        </a:rPr>
                        <a:t>Concept to Market</a:t>
                      </a:r>
                    </a:p>
                  </a:txBody>
                  <a:tcPr/>
                </a:tc>
                <a:tc>
                  <a:txBody>
                    <a:bodyPr/>
                    <a:lstStyle/>
                    <a:p>
                      <a:r>
                        <a:rPr sz="1200">
                          <a:solidFill>
                            <a:srgbClr val="3D3D4B"/>
                          </a:solidFill>
                        </a:rPr>
                        <a:t>Involves creating new products and bringing them to market.</a:t>
                      </a:r>
                    </a:p>
                  </a:txBody>
                  <a:tcPr/>
                </a:tc>
              </a:tr>
              <a:tr h="846833">
                <a:tc>
                  <a:txBody>
                    <a:bodyPr/>
                    <a:lstStyle/>
                    <a:p>
                      <a:r>
                        <a:rPr sz="1200">
                          <a:solidFill>
                            <a:srgbClr val="3D3D4B"/>
                          </a:solidFill>
                        </a:rPr>
                        <a:t>Prospect to Quote</a:t>
                      </a:r>
                    </a:p>
                  </a:txBody>
                  <a:tcPr/>
                </a:tc>
                <a:tc>
                  <a:txBody>
                    <a:bodyPr/>
                    <a:lstStyle/>
                    <a:p>
                      <a:r>
                        <a:rPr sz="1200">
                          <a:solidFill>
                            <a:srgbClr val="3D3D4B"/>
                          </a:solidFill>
                        </a:rPr>
                        <a:t>Manages the process of handling leads and turning them into quotes.</a:t>
                      </a:r>
                    </a:p>
                  </a:txBody>
                  <a:tcPr/>
                </a:tc>
              </a:tr>
              <a:tr h="846833">
                <a:tc>
                  <a:txBody>
                    <a:bodyPr/>
                    <a:lstStyle/>
                    <a:p>
                      <a:r>
                        <a:rPr sz="1200">
                          <a:solidFill>
                            <a:srgbClr val="3D3D4B"/>
                          </a:solidFill>
                        </a:rPr>
                        <a:t>Record to Report</a:t>
                      </a:r>
                    </a:p>
                  </a:txBody>
                  <a:tcPr/>
                </a:tc>
                <a:tc>
                  <a:txBody>
                    <a:bodyPr/>
                    <a:lstStyle/>
                    <a:p>
                      <a:r>
                        <a:rPr sz="1200">
                          <a:solidFill>
                            <a:srgbClr val="3D3D4B"/>
                          </a:solidFill>
                        </a:rPr>
                        <a:t>Focuses on financial reporting, tracking transactions, and providing insights for decision-making.</a:t>
                      </a:r>
                    </a:p>
                  </a:txBody>
                  <a:tcPr/>
                </a:tc>
              </a:tr>
              <a:tr h="846833">
                <a:tc>
                  <a:txBody>
                    <a:bodyPr/>
                    <a:lstStyle/>
                    <a:p>
                      <a:r>
                        <a:rPr sz="1200">
                          <a:solidFill>
                            <a:srgbClr val="3D3D4B"/>
                          </a:solidFill>
                        </a:rPr>
                        <a:t>Administer to Operate</a:t>
                      </a:r>
                    </a:p>
                  </a:txBody>
                  <a:tcPr/>
                </a:tc>
                <a:tc>
                  <a:txBody>
                    <a:bodyPr/>
                    <a:lstStyle/>
                    <a:p>
                      <a:r>
                        <a:rPr sz="1200">
                          <a:solidFill>
                            <a:srgbClr val="3D3D4B"/>
                          </a:solidFill>
                        </a:rPr>
                        <a:t>Manages the day-to-day administrative tasks and ensures smooth operations.</a:t>
                      </a:r>
                    </a:p>
                  </a:txBody>
                  <a:tcPr/>
                </a:tc>
              </a:tr>
            </a:tbl>
          </a:graphicData>
        </a:graphic>
      </p:graphicFrame>
      <p:sp>
        <p:nvSpPr>
          <p:cNvPr id="6" name="TextBox 5"/>
          <p:cNvSpPr txBox="1"/>
          <p:nvPr/>
        </p:nvSpPr>
        <p:spPr>
          <a:xfrm>
            <a:off x="274320" y="6126480"/>
            <a:ext cx="457200" cy="457200"/>
          </a:xfrm>
          <a:prstGeom prst="rect">
            <a:avLst/>
          </a:prstGeom>
          <a:noFill/>
        </p:spPr>
        <p:txBody>
          <a:bodyPr wrap="none">
            <a:spAutoFit/>
          </a:bodyPr>
          <a:lstStyle/>
          <a:p/>
          <a:p>
            <a:pPr>
              <a:defRPr sz="1440"/>
            </a:pPr>
            <a:r>
              <a:rPr>
                <a:latin typeface="Sofia Pro"/>
              </a:rPr>
              <a:t>11</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slide2.jpg"/>
          <p:cNvPicPr>
            <a:picLocks noChangeAspect="1"/>
          </p:cNvPicPr>
          <p:nvPr/>
        </p:nvPicPr>
        <p:blipFill>
          <a:blip r:embed="rId2"/>
          <a:stretch>
            <a:fillRect/>
          </a:stretch>
        </p:blipFill>
        <p:spPr>
          <a:xfrm>
            <a:off x="0" y="0"/>
            <a:ext cx="12192000" cy="6858000"/>
          </a:xfrm>
          <a:prstGeom prst="rect">
            <a:avLst/>
          </a:prstGeom>
        </p:spPr>
      </p:pic>
      <p:sp>
        <p:nvSpPr>
          <p:cNvPr id="3" name="Title 2"/>
          <p:cNvSpPr>
            <a:spLocks noGrp="1"/>
          </p:cNvSpPr>
          <p:nvPr>
            <p:ph type="title"/>
          </p:nvPr>
        </p:nvSpPr>
        <p:spPr/>
        <p:txBody>
          <a:bodyPr/>
          <a:lstStyle/>
          <a:p>
            <a:r>
              <a:rPr sz="3200" b="1">
                <a:solidFill>
                  <a:srgbClr val="3E3E4B"/>
                </a:solidFill>
                <a:latin typeface="Sofia Pro"/>
              </a:rPr>
              <a:t>Application Modules</a:t>
            </a:r>
          </a:p>
        </p:txBody>
      </p:sp>
      <p:graphicFrame>
        <p:nvGraphicFramePr>
          <p:cNvPr id="5" name="Table 4"/>
          <p:cNvGraphicFramePr>
            <a:graphicFrameLocks noGrp="1"/>
          </p:cNvGraphicFramePr>
          <p:nvPr/>
        </p:nvGraphicFramePr>
        <p:xfrm>
          <a:off x="838200" y="1689557"/>
          <a:ext cx="10515600" cy="4234165"/>
        </p:xfrm>
        <a:graphic>
          <a:graphicData uri="http://schemas.openxmlformats.org/drawingml/2006/table">
            <a:tbl>
              <a:tblPr firstRow="1" bandRow="1">
                <a:tableStyleId>{D27102A9-8310-4765-A935-A1911B00CA55}</a:tableStyleId>
              </a:tblPr>
              <a:tblGrid>
                <a:gridCol w="5257800"/>
                <a:gridCol w="5257800"/>
              </a:tblGrid>
              <a:tr h="846833">
                <a:tc>
                  <a:txBody>
                    <a:bodyPr/>
                    <a:lstStyle/>
                    <a:p>
                      <a:r>
                        <a:rPr sz="1400" b="1">
                          <a:solidFill>
                            <a:srgbClr val="3D3D4B"/>
                          </a:solidFill>
                        </a:rPr>
                        <a:t>Category</a:t>
                      </a:r>
                    </a:p>
                  </a:txBody>
                  <a:tcPr/>
                </a:tc>
                <a:tc>
                  <a:txBody>
                    <a:bodyPr/>
                    <a:lstStyle/>
                    <a:p>
                      <a:r>
                        <a:rPr sz="1400" b="1">
                          <a:solidFill>
                            <a:srgbClr val="3D3D4B"/>
                          </a:solidFill>
                        </a:rPr>
                        <a:t>Training Description</a:t>
                      </a:r>
                    </a:p>
                  </a:txBody>
                  <a:tcPr/>
                </a:tc>
              </a:tr>
              <a:tr h="846833">
                <a:tc>
                  <a:txBody>
                    <a:bodyPr/>
                    <a:lstStyle/>
                    <a:p>
                      <a:r>
                        <a:rPr sz="1200">
                          <a:solidFill>
                            <a:srgbClr val="3D3D4B"/>
                          </a:solidFill>
                        </a:rPr>
                        <a:t>Project management</a:t>
                      </a:r>
                    </a:p>
                  </a:txBody>
                  <a:tcPr/>
                </a:tc>
                <a:tc>
                  <a:txBody>
                    <a:bodyPr/>
                    <a:lstStyle/>
                    <a:p>
                      <a:r>
                        <a:rPr sz="1200">
                          <a:solidFill>
                            <a:srgbClr val="3D3D4B"/>
                          </a:solidFill>
                        </a:rPr>
                        <a:t>Oversees project financials and resources.</a:t>
                      </a:r>
                    </a:p>
                  </a:txBody>
                  <a:tcPr/>
                </a:tc>
              </a:tr>
              <a:tr h="846833">
                <a:tc>
                  <a:txBody>
                    <a:bodyPr/>
                    <a:lstStyle/>
                    <a:p>
                      <a:r>
                        <a:rPr sz="1200">
                          <a:solidFill>
                            <a:srgbClr val="3D3D4B"/>
                          </a:solidFill>
                        </a:rPr>
                        <a:t>CRM</a:t>
                      </a:r>
                    </a:p>
                  </a:txBody>
                  <a:tcPr/>
                </a:tc>
                <a:tc>
                  <a:txBody>
                    <a:bodyPr/>
                    <a:lstStyle/>
                    <a:p>
                      <a:r>
                        <a:rPr sz="1200">
                          <a:solidFill>
                            <a:srgbClr val="3D3D4B"/>
                          </a:solidFill>
                        </a:rPr>
                        <a:t>Manage customers and relationships.</a:t>
                      </a:r>
                    </a:p>
                  </a:txBody>
                  <a:tcPr/>
                </a:tc>
              </a:tr>
              <a:tr h="846833">
                <a:tc>
                  <a:txBody>
                    <a:bodyPr/>
                    <a:lstStyle/>
                    <a:p>
                      <a:r>
                        <a:rPr sz="1200">
                          <a:solidFill>
                            <a:srgbClr val="3D3D4B"/>
                          </a:solidFill>
                        </a:rPr>
                        <a:t>Human Resources Management</a:t>
                      </a:r>
                    </a:p>
                  </a:txBody>
                  <a:tcPr/>
                </a:tc>
                <a:tc>
                  <a:txBody>
                    <a:bodyPr/>
                    <a:lstStyle/>
                    <a:p>
                      <a:r>
                        <a:rPr sz="1200">
                          <a:solidFill>
                            <a:srgbClr val="3D3D4B"/>
                          </a:solidFill>
                        </a:rPr>
                        <a:t>Track employees and expenses.</a:t>
                      </a:r>
                    </a:p>
                  </a:txBody>
                  <a:tcPr/>
                </a:tc>
              </a:tr>
              <a:tr h="846833">
                <a:tc>
                  <a:txBody>
                    <a:bodyPr/>
                    <a:lstStyle/>
                    <a:p>
                      <a:r>
                        <a:rPr sz="1200">
                          <a:solidFill>
                            <a:srgbClr val="3D3D4B"/>
                          </a:solidFill>
                        </a:rPr>
                        <a:t>Project management</a:t>
                      </a:r>
                    </a:p>
                  </a:txBody>
                  <a:tcPr/>
                </a:tc>
                <a:tc>
                  <a:txBody>
                    <a:bodyPr/>
                    <a:lstStyle/>
                    <a:p>
                      <a:r>
                        <a:rPr sz="1200">
                          <a:solidFill>
                            <a:srgbClr val="3D3D4B"/>
                          </a:solidFill>
                        </a:rPr>
                        <a:t>Plan and track projects.</a:t>
                      </a:r>
                    </a:p>
                  </a:txBody>
                  <a:tcPr/>
                </a:tc>
              </a:tr>
            </a:tbl>
          </a:graphicData>
        </a:graphic>
      </p:graphicFrame>
      <p:sp>
        <p:nvSpPr>
          <p:cNvPr id="6" name="TextBox 5"/>
          <p:cNvSpPr txBox="1"/>
          <p:nvPr/>
        </p:nvSpPr>
        <p:spPr>
          <a:xfrm>
            <a:off x="274320" y="6126480"/>
            <a:ext cx="457200" cy="457200"/>
          </a:xfrm>
          <a:prstGeom prst="rect">
            <a:avLst/>
          </a:prstGeom>
          <a:noFill/>
        </p:spPr>
        <p:txBody>
          <a:bodyPr wrap="none">
            <a:spAutoFit/>
          </a:bodyPr>
          <a:lstStyle/>
          <a:p/>
          <a:p>
            <a:pPr>
              <a:defRPr sz="1440"/>
            </a:pPr>
            <a:r>
              <a:rPr>
                <a:latin typeface="Sofia Pro"/>
              </a:rPr>
              <a:t>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D057-525C-1A4C-871B-C60AD9F5D087}"/>
              </a:ext>
            </a:extLst>
          </p:cNvPr>
          <p:cNvSpPr>
            <a:spLocks noGrp="1"/>
          </p:cNvSpPr>
          <p:nvPr>
            <p:ph type="title"/>
          </p:nvPr>
        </p:nvSpPr>
        <p:spPr/>
        <p:txBody>
          <a:bodyPr/>
          <a:lstStyle/>
          <a:p>
            <a:r>
              <a:rPr lang="en-US" dirty="0">
                <a:latin typeface="Sofia Pro"/>
              </a:rPr>
              <a:t>Why </a:t>
            </a:r>
            <a:r>
              <a:rPr lang="en-US" dirty="0" err="1">
                <a:latin typeface="Sofia Pro"/>
              </a:rPr>
              <a:t>Quisitive</a:t>
            </a:r>
            <a:r>
              <a:rPr lang="en-US" dirty="0">
                <a:latin typeface="Sofia Pro"/>
              </a:rPr>
              <a:t>?</a:t>
            </a:r>
          </a:p>
        </p:txBody>
      </p:sp>
      <p:sp>
        <p:nvSpPr>
          <p:cNvPr id="4" name="Rectangle 3">
            <a:extLst>
              <a:ext uri="{FF2B5EF4-FFF2-40B4-BE49-F238E27FC236}">
                <a16:creationId xmlns:a16="http://schemas.microsoft.com/office/drawing/2014/main" id="{8F95063B-002E-92B2-2B1D-DFA668F12E39}"/>
              </a:ext>
            </a:extLst>
          </p:cNvPr>
          <p:cNvSpPr/>
          <p:nvPr/>
        </p:nvSpPr>
        <p:spPr>
          <a:xfrm>
            <a:off x="1280160" y="1974249"/>
            <a:ext cx="3147461" cy="1611493"/>
          </a:xfrm>
          <a:prstGeom prst="rect">
            <a:avLst/>
          </a:pr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B9D9ED3-9A76-A7B6-5AFF-774225937376}"/>
              </a:ext>
            </a:extLst>
          </p:cNvPr>
          <p:cNvSpPr/>
          <p:nvPr/>
        </p:nvSpPr>
        <p:spPr>
          <a:xfrm>
            <a:off x="4774130" y="1974249"/>
            <a:ext cx="3147461" cy="1611493"/>
          </a:xfrm>
          <a:prstGeom prst="rect">
            <a:avLst/>
          </a:prstGeom>
          <a:solidFill>
            <a:srgbClr val="D1E3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Rectangle 5">
            <a:extLst>
              <a:ext uri="{FF2B5EF4-FFF2-40B4-BE49-F238E27FC236}">
                <a16:creationId xmlns:a16="http://schemas.microsoft.com/office/drawing/2014/main" id="{95233935-4A56-D5A0-8CC8-E98646E36367}"/>
              </a:ext>
            </a:extLst>
          </p:cNvPr>
          <p:cNvSpPr/>
          <p:nvPr/>
        </p:nvSpPr>
        <p:spPr>
          <a:xfrm>
            <a:off x="8296975" y="1986203"/>
            <a:ext cx="3147461" cy="1611493"/>
          </a:xfrm>
          <a:prstGeom prst="rect">
            <a:avLst/>
          </a:prstGeom>
          <a:solidFill>
            <a:srgbClr val="00B3E2">
              <a:alpha val="221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6403D0B-8FAC-C951-7DA1-FC4F4B01B745}"/>
              </a:ext>
            </a:extLst>
          </p:cNvPr>
          <p:cNvSpPr/>
          <p:nvPr/>
        </p:nvSpPr>
        <p:spPr>
          <a:xfrm>
            <a:off x="1280160" y="3866351"/>
            <a:ext cx="3147461" cy="1611493"/>
          </a:xfrm>
          <a:prstGeom prst="rect">
            <a:avLst/>
          </a:prstGeom>
          <a:solidFill>
            <a:srgbClr val="B2E8F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E6EDCC-822F-0C0C-9BDB-3995D1D876DF}"/>
              </a:ext>
            </a:extLst>
          </p:cNvPr>
          <p:cNvSpPr/>
          <p:nvPr/>
        </p:nvSpPr>
        <p:spPr>
          <a:xfrm>
            <a:off x="4774130" y="3866351"/>
            <a:ext cx="3147461" cy="1611493"/>
          </a:xfrm>
          <a:prstGeom prst="rect">
            <a:avLst/>
          </a:prstGeom>
          <a:solidFill>
            <a:srgbClr val="E2F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F347DD-F92B-7E4A-6424-CE66A3AE935D}"/>
              </a:ext>
            </a:extLst>
          </p:cNvPr>
          <p:cNvSpPr/>
          <p:nvPr/>
        </p:nvSpPr>
        <p:spPr>
          <a:xfrm>
            <a:off x="8296976" y="3866351"/>
            <a:ext cx="3147461" cy="1611493"/>
          </a:xfrm>
          <a:prstGeom prst="rect">
            <a:avLst/>
          </a:prstGeom>
          <a:solidFill>
            <a:srgbClr val="D3ED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BC72B3D0-130C-D95B-35C6-B0BB50F5D869}"/>
              </a:ext>
            </a:extLst>
          </p:cNvPr>
          <p:cNvSpPr txBox="1">
            <a:spLocks/>
          </p:cNvSpPr>
          <p:nvPr/>
        </p:nvSpPr>
        <p:spPr>
          <a:xfrm>
            <a:off x="2238818" y="4011545"/>
            <a:ext cx="2217034" cy="1068820"/>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300"/>
              </a:spcBef>
              <a:buFont typeface="Arial" panose="020B0604020202020204" pitchFamily="34" charset="0"/>
              <a:buChar char="•"/>
              <a:defRPr sz="2600" b="0" i="0" kern="1200">
                <a:solidFill>
                  <a:schemeClr val="tx2"/>
                </a:solidFill>
                <a:latin typeface="+mn-lt"/>
                <a:ea typeface="+mn-ea"/>
                <a:cs typeface="Segoe UI" panose="020B0502040204020203" pitchFamily="34" charset="0"/>
              </a:defRPr>
            </a:lvl1pPr>
            <a:lvl2pPr marL="685800" indent="-228600" algn="l" defTabSz="914400" rtl="0" eaLnBrk="1" latinLnBrk="0" hangingPunct="1">
              <a:lnSpc>
                <a:spcPct val="100000"/>
              </a:lnSpc>
              <a:spcBef>
                <a:spcPts val="900"/>
              </a:spcBef>
              <a:buFont typeface="Arial" panose="020B0604020202020204" pitchFamily="34" charset="0"/>
              <a:buChar char="•"/>
              <a:defRPr sz="2200" b="0" i="0" kern="1200">
                <a:solidFill>
                  <a:schemeClr val="tx2"/>
                </a:solidFill>
                <a:latin typeface="+mn-lt"/>
                <a:ea typeface="+mn-ea"/>
                <a:cs typeface="Segoe UI" panose="020B0502040204020203" pitchFamily="34" charset="0"/>
              </a:defRPr>
            </a:lvl2pPr>
            <a:lvl3pPr marL="1143000" indent="-228600" algn="l" defTabSz="914400" rtl="0" eaLnBrk="1" latinLnBrk="0" hangingPunct="1">
              <a:lnSpc>
                <a:spcPct val="100000"/>
              </a:lnSpc>
              <a:spcBef>
                <a:spcPts val="800"/>
              </a:spcBef>
              <a:buFont typeface="Arial" panose="020B0604020202020204" pitchFamily="34" charset="0"/>
              <a:buChar char="•"/>
              <a:defRPr sz="1800" b="0" i="0" kern="1200">
                <a:solidFill>
                  <a:schemeClr val="tx2"/>
                </a:solidFill>
                <a:latin typeface="+mn-lt"/>
                <a:ea typeface="+mn-ea"/>
                <a:cs typeface="Segoe UI" panose="020B0502040204020203" pitchFamily="34" charset="0"/>
              </a:defRPr>
            </a:lvl3pPr>
            <a:lvl4pPr marL="1600200" indent="-228600" algn="l" defTabSz="914400" rtl="0" eaLnBrk="1" latinLnBrk="0" hangingPunct="1">
              <a:lnSpc>
                <a:spcPct val="100000"/>
              </a:lnSpc>
              <a:spcBef>
                <a:spcPts val="800"/>
              </a:spcBef>
              <a:buFont typeface="Arial" panose="020B0604020202020204" pitchFamily="34" charset="0"/>
              <a:buChar char="•"/>
              <a:defRPr sz="1800" b="0" i="0" kern="1200">
                <a:solidFill>
                  <a:schemeClr val="tx2"/>
                </a:solidFill>
                <a:latin typeface="+mn-lt"/>
                <a:ea typeface="+mn-ea"/>
                <a:cs typeface="Segoe UI" panose="020B0502040204020203" pitchFamily="34" charset="0"/>
              </a:defRPr>
            </a:lvl4pPr>
            <a:lvl5pPr marL="2057400" indent="-228600" algn="l" defTabSz="914400" rtl="0" eaLnBrk="1" latinLnBrk="0" hangingPunct="1">
              <a:lnSpc>
                <a:spcPct val="100000"/>
              </a:lnSpc>
              <a:spcBef>
                <a:spcPts val="800"/>
              </a:spcBef>
              <a:buFont typeface="Arial" panose="020B0604020202020204" pitchFamily="34" charset="0"/>
              <a:buChar char="•"/>
              <a:defRPr sz="1800" b="0" i="0" kern="1200">
                <a:solidFill>
                  <a:schemeClr val="tx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3000" b="1">
              <a:solidFill>
                <a:schemeClr val="tx1"/>
              </a:solidFill>
            </a:endParaRPr>
          </a:p>
        </p:txBody>
      </p:sp>
      <p:sp>
        <p:nvSpPr>
          <p:cNvPr id="14" name="Text Placeholder 8">
            <a:extLst>
              <a:ext uri="{FF2B5EF4-FFF2-40B4-BE49-F238E27FC236}">
                <a16:creationId xmlns:a16="http://schemas.microsoft.com/office/drawing/2014/main" id="{15FE29C1-4478-8817-9A6D-CBA6894727C2}"/>
              </a:ext>
            </a:extLst>
          </p:cNvPr>
          <p:cNvSpPr txBox="1">
            <a:spLocks/>
          </p:cNvSpPr>
          <p:nvPr/>
        </p:nvSpPr>
        <p:spPr>
          <a:xfrm>
            <a:off x="9121086" y="4016871"/>
            <a:ext cx="1790754" cy="1431934"/>
          </a:xfrm>
          <a:prstGeom prst="rect">
            <a:avLst/>
          </a:prstGeom>
        </p:spPr>
        <p:txBody>
          <a:bodyPr lIns="91440" tIns="45720" rIns="91440" bIns="45720" anchor="t">
            <a:noAutofit/>
          </a:bodyPr>
          <a:lstStyle>
            <a:lvl1pPr marL="228600" indent="-228600" algn="l" defTabSz="914400" rtl="0" eaLnBrk="1" latinLnBrk="0" hangingPunct="1">
              <a:lnSpc>
                <a:spcPct val="100000"/>
              </a:lnSpc>
              <a:spcBef>
                <a:spcPts val="1300"/>
              </a:spcBef>
              <a:buFont typeface="Arial" panose="020B0604020202020204" pitchFamily="34" charset="0"/>
              <a:buChar char="•"/>
              <a:defRPr sz="2600" kern="1200">
                <a:solidFill>
                  <a:schemeClr val="tx2"/>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300" kern="1200">
                <a:solidFill>
                  <a:schemeClr val="tx2"/>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00000"/>
              </a:lnSpc>
              <a:spcBef>
                <a:spcPts val="7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b="1">
                <a:solidFill>
                  <a:schemeClr val="tx1"/>
                </a:solidFill>
                <a:latin typeface="Sofia Pro"/>
                <a:ea typeface="+mn-lt"/>
                <a:cs typeface="+mn-lt"/>
              </a:rPr>
              <a:t>Business Outcome Focused</a:t>
            </a:r>
            <a:endParaRPr lang="en-US"/>
          </a:p>
        </p:txBody>
      </p:sp>
      <p:sp>
        <p:nvSpPr>
          <p:cNvPr id="15" name="Text Placeholder 8">
            <a:extLst>
              <a:ext uri="{FF2B5EF4-FFF2-40B4-BE49-F238E27FC236}">
                <a16:creationId xmlns:a16="http://schemas.microsoft.com/office/drawing/2014/main" id="{6B946BC5-512A-D951-D979-C5EAC0073A92}"/>
              </a:ext>
            </a:extLst>
          </p:cNvPr>
          <p:cNvSpPr txBox="1">
            <a:spLocks/>
          </p:cNvSpPr>
          <p:nvPr/>
        </p:nvSpPr>
        <p:spPr>
          <a:xfrm>
            <a:off x="5601230" y="2193750"/>
            <a:ext cx="2320360" cy="1349063"/>
          </a:xfrm>
          <a:prstGeom prst="rect">
            <a:avLst/>
          </a:prstGeom>
        </p:spPr>
        <p:txBody>
          <a:bodyPr lIns="91440" tIns="45720" rIns="91440" bIns="45720" anchor="t">
            <a:noAutofit/>
          </a:bodyPr>
          <a:lstStyle>
            <a:lvl1pPr marL="228600" indent="-228600" algn="l" defTabSz="914400" rtl="0" eaLnBrk="1" latinLnBrk="0" hangingPunct="1">
              <a:lnSpc>
                <a:spcPct val="100000"/>
              </a:lnSpc>
              <a:spcBef>
                <a:spcPts val="1300"/>
              </a:spcBef>
              <a:buFont typeface="Arial" panose="020B0604020202020204" pitchFamily="34" charset="0"/>
              <a:buChar char="•"/>
              <a:defRPr sz="2600" kern="1200">
                <a:solidFill>
                  <a:schemeClr val="tx2"/>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300" kern="1200">
                <a:solidFill>
                  <a:schemeClr val="tx2"/>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00000"/>
              </a:lnSpc>
              <a:spcBef>
                <a:spcPts val="7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None/>
            </a:pPr>
            <a:r>
              <a:rPr lang="en-US" b="1">
                <a:solidFill>
                  <a:schemeClr val="tx1"/>
                </a:solidFill>
                <a:latin typeface="Sofia Pro"/>
              </a:rPr>
              <a:t>Microsoft Cloud Experts</a:t>
            </a:r>
            <a:endParaRPr lang="en-US">
              <a:solidFill>
                <a:schemeClr val="tx1"/>
              </a:solidFill>
            </a:endParaRPr>
          </a:p>
        </p:txBody>
      </p:sp>
      <p:sp>
        <p:nvSpPr>
          <p:cNvPr id="16" name="Text Placeholder 8">
            <a:extLst>
              <a:ext uri="{FF2B5EF4-FFF2-40B4-BE49-F238E27FC236}">
                <a16:creationId xmlns:a16="http://schemas.microsoft.com/office/drawing/2014/main" id="{F5B9EB68-486B-1728-7DDD-C46829F6FBF8}"/>
              </a:ext>
            </a:extLst>
          </p:cNvPr>
          <p:cNvSpPr txBox="1">
            <a:spLocks/>
          </p:cNvSpPr>
          <p:nvPr/>
        </p:nvSpPr>
        <p:spPr>
          <a:xfrm>
            <a:off x="5601230" y="3981844"/>
            <a:ext cx="2435661" cy="684679"/>
          </a:xfrm>
          <a:prstGeom prst="rect">
            <a:avLst/>
          </a:prstGeom>
        </p:spPr>
        <p:txBody>
          <a:bodyPr lIns="91440" tIns="45720" rIns="91440" bIns="45720" anchor="t">
            <a:noAutofit/>
          </a:bodyPr>
          <a:lstStyle>
            <a:lvl1pPr marL="228600" indent="-228600" algn="l" defTabSz="914400" rtl="0" eaLnBrk="1" latinLnBrk="0" hangingPunct="1">
              <a:lnSpc>
                <a:spcPct val="100000"/>
              </a:lnSpc>
              <a:spcBef>
                <a:spcPts val="1300"/>
              </a:spcBef>
              <a:buFont typeface="Arial" panose="020B0604020202020204" pitchFamily="34" charset="0"/>
              <a:buChar char="•"/>
              <a:defRPr sz="2600" kern="1200">
                <a:solidFill>
                  <a:schemeClr val="tx2"/>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300" kern="1200">
                <a:solidFill>
                  <a:schemeClr val="tx2"/>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00000"/>
              </a:lnSpc>
              <a:spcBef>
                <a:spcPts val="7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b="1" dirty="0">
                <a:solidFill>
                  <a:schemeClr val="tx1"/>
                </a:solidFill>
                <a:latin typeface="Sofia Pro"/>
              </a:rPr>
              <a:t>World-class NPS score</a:t>
            </a:r>
            <a:br>
              <a:rPr lang="en-US" b="1" dirty="0">
                <a:solidFill>
                  <a:schemeClr val="tx1"/>
                </a:solidFill>
              </a:rPr>
            </a:br>
            <a:r>
              <a:rPr lang="en-US" b="1" dirty="0">
                <a:solidFill>
                  <a:schemeClr val="tx1"/>
                </a:solidFill>
                <a:latin typeface="Sofia Pro"/>
              </a:rPr>
              <a:t>of 85</a:t>
            </a:r>
            <a:endParaRPr lang="en-US" dirty="0">
              <a:solidFill>
                <a:schemeClr val="tx1"/>
              </a:solidFill>
            </a:endParaRPr>
          </a:p>
          <a:p>
            <a:pPr marL="0" indent="0">
              <a:lnSpc>
                <a:spcPct val="80000"/>
              </a:lnSpc>
              <a:buNone/>
            </a:pPr>
            <a:r>
              <a:rPr lang="en-US" b="1" dirty="0">
                <a:solidFill>
                  <a:schemeClr val="tx1"/>
                </a:solidFill>
                <a:latin typeface="Sofia Pro"/>
              </a:rPr>
              <a:t> </a:t>
            </a:r>
            <a:endParaRPr lang="en-US" dirty="0">
              <a:solidFill>
                <a:schemeClr val="tx1"/>
              </a:solidFill>
            </a:endParaRPr>
          </a:p>
        </p:txBody>
      </p:sp>
      <p:sp>
        <p:nvSpPr>
          <p:cNvPr id="17" name="Content Placeholder 2">
            <a:extLst>
              <a:ext uri="{FF2B5EF4-FFF2-40B4-BE49-F238E27FC236}">
                <a16:creationId xmlns:a16="http://schemas.microsoft.com/office/drawing/2014/main" id="{36DEE4D7-3303-0D3D-A9E2-86AB98AA5826}"/>
              </a:ext>
            </a:extLst>
          </p:cNvPr>
          <p:cNvSpPr txBox="1">
            <a:spLocks/>
          </p:cNvSpPr>
          <p:nvPr/>
        </p:nvSpPr>
        <p:spPr>
          <a:xfrm>
            <a:off x="9063195" y="2154936"/>
            <a:ext cx="2278256" cy="1430806"/>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1300"/>
              </a:spcBef>
              <a:buFont typeface="Arial" panose="020B0604020202020204" pitchFamily="34" charset="0"/>
              <a:buChar char="•"/>
              <a:defRPr sz="2600" b="0" i="0" kern="1200">
                <a:solidFill>
                  <a:schemeClr val="tx2"/>
                </a:solidFill>
                <a:latin typeface="+mn-lt"/>
                <a:ea typeface="+mn-ea"/>
                <a:cs typeface="Segoe UI" panose="020B0502040204020203" pitchFamily="34" charset="0"/>
              </a:defRPr>
            </a:lvl1pPr>
            <a:lvl2pPr marL="685800" indent="-228600" algn="l" defTabSz="914400" rtl="0" eaLnBrk="1" latinLnBrk="0" hangingPunct="1">
              <a:lnSpc>
                <a:spcPct val="100000"/>
              </a:lnSpc>
              <a:spcBef>
                <a:spcPts val="900"/>
              </a:spcBef>
              <a:buFont typeface="Arial" panose="020B0604020202020204" pitchFamily="34" charset="0"/>
              <a:buChar char="•"/>
              <a:defRPr sz="2200" b="0" i="0" kern="1200">
                <a:solidFill>
                  <a:schemeClr val="tx2"/>
                </a:solidFill>
                <a:latin typeface="+mn-lt"/>
                <a:ea typeface="+mn-ea"/>
                <a:cs typeface="Segoe UI" panose="020B0502040204020203" pitchFamily="34" charset="0"/>
              </a:defRPr>
            </a:lvl2pPr>
            <a:lvl3pPr marL="1143000" indent="-228600" algn="l" defTabSz="914400" rtl="0" eaLnBrk="1" latinLnBrk="0" hangingPunct="1">
              <a:lnSpc>
                <a:spcPct val="100000"/>
              </a:lnSpc>
              <a:spcBef>
                <a:spcPts val="800"/>
              </a:spcBef>
              <a:buFont typeface="Arial" panose="020B0604020202020204" pitchFamily="34" charset="0"/>
              <a:buChar char="•"/>
              <a:defRPr sz="1800" b="0" i="0" kern="1200">
                <a:solidFill>
                  <a:schemeClr val="tx2"/>
                </a:solidFill>
                <a:latin typeface="+mn-lt"/>
                <a:ea typeface="+mn-ea"/>
                <a:cs typeface="Segoe UI" panose="020B0502040204020203" pitchFamily="34" charset="0"/>
              </a:defRPr>
            </a:lvl3pPr>
            <a:lvl4pPr marL="1600200" indent="-228600" algn="l" defTabSz="914400" rtl="0" eaLnBrk="1" latinLnBrk="0" hangingPunct="1">
              <a:lnSpc>
                <a:spcPct val="100000"/>
              </a:lnSpc>
              <a:spcBef>
                <a:spcPts val="800"/>
              </a:spcBef>
              <a:buFont typeface="Arial" panose="020B0604020202020204" pitchFamily="34" charset="0"/>
              <a:buChar char="•"/>
              <a:defRPr sz="1800" b="0" i="0" kern="1200">
                <a:solidFill>
                  <a:schemeClr val="tx2"/>
                </a:solidFill>
                <a:latin typeface="+mn-lt"/>
                <a:ea typeface="+mn-ea"/>
                <a:cs typeface="Segoe UI" panose="020B0502040204020203" pitchFamily="34" charset="0"/>
              </a:defRPr>
            </a:lvl4pPr>
            <a:lvl5pPr marL="2057400" indent="-228600" algn="l" defTabSz="914400" rtl="0" eaLnBrk="1" latinLnBrk="0" hangingPunct="1">
              <a:lnSpc>
                <a:spcPct val="100000"/>
              </a:lnSpc>
              <a:spcBef>
                <a:spcPts val="800"/>
              </a:spcBef>
              <a:buFont typeface="Arial" panose="020B0604020202020204" pitchFamily="34" charset="0"/>
              <a:buChar char="•"/>
              <a:defRPr sz="1800" b="0" i="0" kern="1200">
                <a:solidFill>
                  <a:schemeClr val="tx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b="1">
                <a:solidFill>
                  <a:schemeClr val="tx1"/>
                </a:solidFill>
                <a:latin typeface="Sofia Pro"/>
                <a:cs typeface="Segoe UI"/>
              </a:rPr>
              <a:t>Industry Expertise &amp; Solutions </a:t>
            </a:r>
            <a:endParaRPr lang="en-US" b="1">
              <a:solidFill>
                <a:schemeClr val="tx1"/>
              </a:solidFill>
            </a:endParaRPr>
          </a:p>
        </p:txBody>
      </p:sp>
      <p:sp>
        <p:nvSpPr>
          <p:cNvPr id="18" name="Content Placeholder 2">
            <a:extLst>
              <a:ext uri="{FF2B5EF4-FFF2-40B4-BE49-F238E27FC236}">
                <a16:creationId xmlns:a16="http://schemas.microsoft.com/office/drawing/2014/main" id="{23A82A9C-F1D2-DDEC-5C34-99577AC1CCF7}"/>
              </a:ext>
            </a:extLst>
          </p:cNvPr>
          <p:cNvSpPr txBox="1">
            <a:spLocks/>
          </p:cNvSpPr>
          <p:nvPr/>
        </p:nvSpPr>
        <p:spPr>
          <a:xfrm>
            <a:off x="2027855" y="4081736"/>
            <a:ext cx="2026117" cy="150353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300"/>
              </a:spcBef>
              <a:buFont typeface="Arial" panose="020B0604020202020204" pitchFamily="34" charset="0"/>
              <a:buChar char="•"/>
              <a:defRPr sz="2600" b="0" i="0" kern="1200">
                <a:solidFill>
                  <a:schemeClr val="tx2"/>
                </a:solidFill>
                <a:latin typeface="+mn-lt"/>
                <a:ea typeface="+mn-ea"/>
                <a:cs typeface="Segoe UI" panose="020B0502040204020203" pitchFamily="34" charset="0"/>
              </a:defRPr>
            </a:lvl1pPr>
            <a:lvl2pPr marL="685800" indent="-228600" algn="l" defTabSz="914400" rtl="0" eaLnBrk="1" latinLnBrk="0" hangingPunct="1">
              <a:lnSpc>
                <a:spcPct val="100000"/>
              </a:lnSpc>
              <a:spcBef>
                <a:spcPts val="900"/>
              </a:spcBef>
              <a:buFont typeface="Arial" panose="020B0604020202020204" pitchFamily="34" charset="0"/>
              <a:buChar char="•"/>
              <a:defRPr sz="2200" b="0" i="0" kern="1200">
                <a:solidFill>
                  <a:schemeClr val="tx2"/>
                </a:solidFill>
                <a:latin typeface="+mn-lt"/>
                <a:ea typeface="+mn-ea"/>
                <a:cs typeface="Segoe UI" panose="020B0502040204020203" pitchFamily="34" charset="0"/>
              </a:defRPr>
            </a:lvl2pPr>
            <a:lvl3pPr marL="1143000" indent="-228600" algn="l" defTabSz="914400" rtl="0" eaLnBrk="1" latinLnBrk="0" hangingPunct="1">
              <a:lnSpc>
                <a:spcPct val="100000"/>
              </a:lnSpc>
              <a:spcBef>
                <a:spcPts val="800"/>
              </a:spcBef>
              <a:buFont typeface="Arial" panose="020B0604020202020204" pitchFamily="34" charset="0"/>
              <a:buChar char="•"/>
              <a:defRPr sz="1800" b="0" i="0" kern="1200">
                <a:solidFill>
                  <a:schemeClr val="tx2"/>
                </a:solidFill>
                <a:latin typeface="+mn-lt"/>
                <a:ea typeface="+mn-ea"/>
                <a:cs typeface="Segoe UI" panose="020B0502040204020203" pitchFamily="34" charset="0"/>
              </a:defRPr>
            </a:lvl3pPr>
            <a:lvl4pPr marL="1600200" indent="-228600" algn="l" defTabSz="914400" rtl="0" eaLnBrk="1" latinLnBrk="0" hangingPunct="1">
              <a:lnSpc>
                <a:spcPct val="100000"/>
              </a:lnSpc>
              <a:spcBef>
                <a:spcPts val="800"/>
              </a:spcBef>
              <a:buFont typeface="Arial" panose="020B0604020202020204" pitchFamily="34" charset="0"/>
              <a:buChar char="•"/>
              <a:defRPr sz="1800" b="0" i="0" kern="1200">
                <a:solidFill>
                  <a:schemeClr val="tx2"/>
                </a:solidFill>
                <a:latin typeface="+mn-lt"/>
                <a:ea typeface="+mn-ea"/>
                <a:cs typeface="Segoe UI" panose="020B0502040204020203" pitchFamily="34" charset="0"/>
              </a:defRPr>
            </a:lvl4pPr>
            <a:lvl5pPr marL="2057400" indent="-228600" algn="l" defTabSz="914400" rtl="0" eaLnBrk="1" latinLnBrk="0" hangingPunct="1">
              <a:lnSpc>
                <a:spcPct val="100000"/>
              </a:lnSpc>
              <a:spcBef>
                <a:spcPts val="800"/>
              </a:spcBef>
              <a:buFont typeface="Arial" panose="020B0604020202020204" pitchFamily="34" charset="0"/>
              <a:buChar char="•"/>
              <a:defRPr sz="1800" b="0" i="0" kern="1200">
                <a:solidFill>
                  <a:schemeClr val="tx2"/>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None/>
            </a:pPr>
            <a:r>
              <a:rPr lang="en-US" b="1">
                <a:solidFill>
                  <a:schemeClr val="tx1"/>
                </a:solidFill>
                <a:latin typeface="Sofia Pro"/>
              </a:rPr>
              <a:t>Global Workforce</a:t>
            </a:r>
          </a:p>
          <a:p>
            <a:pPr marL="0" indent="0">
              <a:lnSpc>
                <a:spcPct val="110000"/>
              </a:lnSpc>
              <a:spcBef>
                <a:spcPts val="0"/>
              </a:spcBef>
              <a:buNone/>
            </a:pPr>
            <a:r>
              <a:rPr lang="en-US" sz="1400">
                <a:solidFill>
                  <a:schemeClr val="tx1"/>
                </a:solidFill>
                <a:latin typeface="Sofia Pro"/>
              </a:rPr>
              <a:t>for flexible delivery</a:t>
            </a:r>
          </a:p>
        </p:txBody>
      </p:sp>
      <p:sp>
        <p:nvSpPr>
          <p:cNvPr id="7" name="TextBox 6">
            <a:extLst>
              <a:ext uri="{FF2B5EF4-FFF2-40B4-BE49-F238E27FC236}">
                <a16:creationId xmlns:a16="http://schemas.microsoft.com/office/drawing/2014/main" id="{5032CD71-F07C-72FF-9ABB-4EEDC1F5FE3C}"/>
              </a:ext>
            </a:extLst>
          </p:cNvPr>
          <p:cNvSpPr txBox="1"/>
          <p:nvPr/>
        </p:nvSpPr>
        <p:spPr>
          <a:xfrm>
            <a:off x="2097302" y="2100441"/>
            <a:ext cx="2393723" cy="1889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pPr>
            <a:r>
              <a:rPr lang="en-US" sz="2600" b="1" dirty="0">
                <a:latin typeface="Sofia Pro"/>
              </a:rPr>
              <a:t>Full-Service Partner </a:t>
            </a:r>
          </a:p>
          <a:p>
            <a:r>
              <a:rPr lang="en-US" sz="1400" dirty="0">
                <a:latin typeface="Sofia Pro"/>
                <a:ea typeface="+mn-lt"/>
                <a:cs typeface="+mn-lt"/>
              </a:rPr>
              <a:t>Consulting, implementation, licensing, ongoing support</a:t>
            </a:r>
          </a:p>
          <a:p>
            <a:endParaRPr lang="en-US" sz="2800" b="1" dirty="0"/>
          </a:p>
        </p:txBody>
      </p:sp>
      <p:sp>
        <p:nvSpPr>
          <p:cNvPr id="8" name="TextBox 7">
            <a:extLst>
              <a:ext uri="{FF2B5EF4-FFF2-40B4-BE49-F238E27FC236}">
                <a16:creationId xmlns:a16="http://schemas.microsoft.com/office/drawing/2014/main" id="{28002CA5-6F11-7D61-E900-6307FB10645F}"/>
              </a:ext>
            </a:extLst>
          </p:cNvPr>
          <p:cNvSpPr txBox="1"/>
          <p:nvPr/>
        </p:nvSpPr>
        <p:spPr>
          <a:xfrm>
            <a:off x="5604456" y="2927374"/>
            <a:ext cx="22419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ofia Pro"/>
              </a:rPr>
              <a:t>M365, Azure, D365</a:t>
            </a:r>
          </a:p>
        </p:txBody>
      </p:sp>
      <p:sp>
        <p:nvSpPr>
          <p:cNvPr id="12" name="TextBox 11">
            <a:extLst>
              <a:ext uri="{FF2B5EF4-FFF2-40B4-BE49-F238E27FC236}">
                <a16:creationId xmlns:a16="http://schemas.microsoft.com/office/drawing/2014/main" id="{1BC3FF94-9918-25B4-8BFF-77399A1DF81D}"/>
              </a:ext>
            </a:extLst>
          </p:cNvPr>
          <p:cNvSpPr txBox="1"/>
          <p:nvPr/>
        </p:nvSpPr>
        <p:spPr>
          <a:xfrm>
            <a:off x="5601230" y="4925748"/>
            <a:ext cx="21418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Sofia Pro"/>
              </a:rPr>
              <a:t>Consistent, quality delivery </a:t>
            </a:r>
          </a:p>
        </p:txBody>
      </p:sp>
      <p:pic>
        <p:nvPicPr>
          <p:cNvPr id="20" name="Graphic 19">
            <a:extLst>
              <a:ext uri="{FF2B5EF4-FFF2-40B4-BE49-F238E27FC236}">
                <a16:creationId xmlns:a16="http://schemas.microsoft.com/office/drawing/2014/main" id="{AE5F048E-20D3-2346-5E2A-C689C7C0F5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89621" y="4011545"/>
            <a:ext cx="685800" cy="685800"/>
          </a:xfrm>
          <a:prstGeom prst="rect">
            <a:avLst/>
          </a:prstGeom>
        </p:spPr>
      </p:pic>
      <p:pic>
        <p:nvPicPr>
          <p:cNvPr id="22" name="Graphic 21">
            <a:extLst>
              <a:ext uri="{FF2B5EF4-FFF2-40B4-BE49-F238E27FC236}">
                <a16:creationId xmlns:a16="http://schemas.microsoft.com/office/drawing/2014/main" id="{38B4D559-E4CB-B63D-B793-461D4A5209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38829" y="3881001"/>
            <a:ext cx="685800" cy="685800"/>
          </a:xfrm>
          <a:prstGeom prst="rect">
            <a:avLst/>
          </a:prstGeom>
        </p:spPr>
      </p:pic>
      <p:pic>
        <p:nvPicPr>
          <p:cNvPr id="24" name="Graphic 23">
            <a:extLst>
              <a:ext uri="{FF2B5EF4-FFF2-40B4-BE49-F238E27FC236}">
                <a16:creationId xmlns:a16="http://schemas.microsoft.com/office/drawing/2014/main" id="{9F34A2A9-2318-83F2-ABE5-BA9982F647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21307" y="2100441"/>
            <a:ext cx="685800" cy="685800"/>
          </a:xfrm>
          <a:prstGeom prst="rect">
            <a:avLst/>
          </a:prstGeom>
        </p:spPr>
      </p:pic>
      <p:pic>
        <p:nvPicPr>
          <p:cNvPr id="26" name="Graphic 25">
            <a:extLst>
              <a:ext uri="{FF2B5EF4-FFF2-40B4-BE49-F238E27FC236}">
                <a16:creationId xmlns:a16="http://schemas.microsoft.com/office/drawing/2014/main" id="{FB1F818C-6197-400A-E19C-172656A0F21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97695" y="2066306"/>
            <a:ext cx="685800" cy="685800"/>
          </a:xfrm>
          <a:prstGeom prst="rect">
            <a:avLst/>
          </a:prstGeom>
        </p:spPr>
      </p:pic>
      <p:pic>
        <p:nvPicPr>
          <p:cNvPr id="28" name="Graphic 27">
            <a:extLst>
              <a:ext uri="{FF2B5EF4-FFF2-40B4-BE49-F238E27FC236}">
                <a16:creationId xmlns:a16="http://schemas.microsoft.com/office/drawing/2014/main" id="{91D21AF6-82BB-6DEA-735B-62CEAE18EFE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81267" y="3867383"/>
            <a:ext cx="685800" cy="685800"/>
          </a:xfrm>
          <a:prstGeom prst="rect">
            <a:avLst/>
          </a:prstGeom>
        </p:spPr>
      </p:pic>
      <p:pic>
        <p:nvPicPr>
          <p:cNvPr id="30" name="Graphic 29">
            <a:extLst>
              <a:ext uri="{FF2B5EF4-FFF2-40B4-BE49-F238E27FC236}">
                <a16:creationId xmlns:a16="http://schemas.microsoft.com/office/drawing/2014/main" id="{FC43F7F9-7199-68BA-68F8-4F7B4EA5804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86279" y="2069258"/>
            <a:ext cx="685800" cy="685800"/>
          </a:xfrm>
          <a:prstGeom prst="rect">
            <a:avLst/>
          </a:prstGeom>
        </p:spPr>
      </p:pic>
      <p:sp>
        <p:nvSpPr>
          <p:cNvPr id="27" name="TextBox 26">
            <a:extLst>
              <a:ext uri="{FF2B5EF4-FFF2-40B4-BE49-F238E27FC236}">
                <a16:creationId xmlns:a16="http://schemas.microsoft.com/office/drawing/2014/main" id="{2310717E-0CD8-F695-7D61-88F86C4B8F9D}"/>
              </a:ext>
            </a:extLst>
          </p:cNvPr>
          <p:cNvSpPr txBox="1"/>
          <p:nvPr/>
        </p:nvSpPr>
        <p:spPr>
          <a:xfrm>
            <a:off x="9072079" y="3231046"/>
            <a:ext cx="2644755" cy="307777"/>
          </a:xfrm>
          <a:prstGeom prst="rect">
            <a:avLst/>
          </a:prstGeom>
          <a:noFill/>
        </p:spPr>
        <p:txBody>
          <a:bodyPr wrap="square">
            <a:spAutoFit/>
          </a:bodyPr>
          <a:lstStyle/>
          <a:p>
            <a:r>
              <a:rPr lang="en-US" sz="1400">
                <a:latin typeface="Sofia Pro"/>
              </a:rPr>
              <a:t>to solve industry challenges</a:t>
            </a:r>
          </a:p>
        </p:txBody>
      </p:sp>
      <p:sp>
        <p:nvSpPr>
          <p:cNvPr id="31" name="TextBox 30"/>
          <p:cNvSpPr txBox="1"/>
          <p:nvPr/>
        </p:nvSpPr>
        <p:spPr>
          <a:xfrm>
            <a:off x="274320" y="6126480"/>
            <a:ext cx="457200" cy="457200"/>
          </a:xfrm>
          <a:prstGeom prst="rect">
            <a:avLst/>
          </a:prstGeom>
          <a:noFill/>
        </p:spPr>
        <p:txBody>
          <a:bodyPr wrap="none">
            <a:spAutoFit/>
          </a:bodyPr>
          <a:lstStyle/>
          <a:p/>
          <a:p>
            <a:pPr>
              <a:defRPr sz="1440"/>
            </a:pPr>
            <a:r>
              <a:rPr>
                <a:latin typeface="Sofia Pro"/>
              </a:rPr>
              <a:t>3</a:t>
            </a:r>
          </a:p>
        </p:txBody>
      </p:sp>
    </p:spTree>
    <p:extLst>
      <p:ext uri="{BB962C8B-B14F-4D97-AF65-F5344CB8AC3E}">
        <p14:creationId xmlns:p14="http://schemas.microsoft.com/office/powerpoint/2010/main" val="3500707572"/>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slide2.jpg"/>
          <p:cNvPicPr>
            <a:picLocks noChangeAspect="1"/>
          </p:cNvPicPr>
          <p:nvPr/>
        </p:nvPicPr>
        <p:blipFill>
          <a:blip r:embed="rId2"/>
          <a:stretch>
            <a:fillRect/>
          </a:stretch>
        </p:blipFill>
        <p:spPr>
          <a:xfrm>
            <a:off x="0" y="0"/>
            <a:ext cx="12192000" cy="6858000"/>
          </a:xfrm>
          <a:prstGeom prst="rect">
            <a:avLst/>
          </a:prstGeom>
        </p:spPr>
      </p:pic>
      <p:sp>
        <p:nvSpPr>
          <p:cNvPr id="3" name="Title 2"/>
          <p:cNvSpPr>
            <a:spLocks noGrp="1"/>
          </p:cNvSpPr>
          <p:nvPr>
            <p:ph type="title"/>
          </p:nvPr>
        </p:nvSpPr>
        <p:spPr/>
        <p:txBody>
          <a:bodyPr/>
          <a:lstStyle/>
          <a:p>
            <a:r>
              <a:rPr sz="3200" b="1">
                <a:solidFill>
                  <a:srgbClr val="3E3E4B"/>
                </a:solidFill>
                <a:latin typeface="Sofia Pro"/>
              </a:rPr>
              <a:t>Training In Scope</a:t>
            </a:r>
          </a:p>
        </p:txBody>
      </p:sp>
      <p:graphicFrame>
        <p:nvGraphicFramePr>
          <p:cNvPr id="5" name="Table 4"/>
          <p:cNvGraphicFramePr>
            <a:graphicFrameLocks noGrp="1"/>
          </p:cNvGraphicFramePr>
          <p:nvPr/>
        </p:nvGraphicFramePr>
        <p:xfrm>
          <a:off x="838200" y="1689557"/>
          <a:ext cx="10515600" cy="4234165"/>
        </p:xfrm>
        <a:graphic>
          <a:graphicData uri="http://schemas.openxmlformats.org/drawingml/2006/table">
            <a:tbl>
              <a:tblPr firstRow="1" bandRow="1">
                <a:tableStyleId>{D27102A9-8310-4765-A935-A1911B00CA55}</a:tableStyleId>
              </a:tblPr>
              <a:tblGrid>
                <a:gridCol w="5257800"/>
                <a:gridCol w="5257800"/>
              </a:tblGrid>
              <a:tr h="1058541">
                <a:tc>
                  <a:txBody>
                    <a:bodyPr/>
                    <a:lstStyle/>
                    <a:p>
                      <a:r>
                        <a:rPr sz="1400" b="1">
                          <a:solidFill>
                            <a:srgbClr val="3D3D4B"/>
                          </a:solidFill>
                        </a:rPr>
                        <a:t>Category</a:t>
                      </a:r>
                    </a:p>
                  </a:txBody>
                  <a:tcPr/>
                </a:tc>
                <a:tc>
                  <a:txBody>
                    <a:bodyPr/>
                    <a:lstStyle/>
                    <a:p>
                      <a:r>
                        <a:rPr sz="1400" b="1">
                          <a:solidFill>
                            <a:srgbClr val="3D3D4B"/>
                          </a:solidFill>
                        </a:rPr>
                        <a:t>Training Description</a:t>
                      </a:r>
                    </a:p>
                  </a:txBody>
                  <a:tcPr/>
                </a:tc>
              </a:tr>
              <a:tr h="1058541">
                <a:tc>
                  <a:txBody>
                    <a:bodyPr/>
                    <a:lstStyle/>
                    <a:p>
                      <a:r>
                        <a:rPr sz="1200">
                          <a:solidFill>
                            <a:srgbClr val="3D3D4B"/>
                          </a:solidFill>
                        </a:rPr>
                        <a:t>Methodology Training</a:t>
                      </a:r>
                    </a:p>
                  </a:txBody>
                  <a:tcPr/>
                </a:tc>
                <a:tc>
                  <a:txBody>
                    <a:bodyPr/>
                    <a:lstStyle/>
                    <a:p>
                      <a:r>
                        <a:rPr sz="1200">
                          <a:solidFill>
                            <a:srgbClr val="3D3D4B"/>
                          </a:solidFill>
                        </a:rPr>
                        <a:t>Training on Methodology and Project Management concepts.</a:t>
                      </a:r>
                    </a:p>
                  </a:txBody>
                  <a:tcPr/>
                </a:tc>
              </a:tr>
              <a:tr h="1058541">
                <a:tc>
                  <a:txBody>
                    <a:bodyPr/>
                    <a:lstStyle/>
                    <a:p>
                      <a:r>
                        <a:rPr sz="1200">
                          <a:solidFill>
                            <a:srgbClr val="3D3D4B"/>
                          </a:solidFill>
                        </a:rPr>
                        <a:t>Solution Overview Training</a:t>
                      </a:r>
                    </a:p>
                  </a:txBody>
                  <a:tcPr/>
                </a:tc>
                <a:tc>
                  <a:txBody>
                    <a:bodyPr/>
                    <a:lstStyle/>
                    <a:p>
                      <a:r>
                        <a:rPr sz="1200">
                          <a:solidFill>
                            <a:srgbClr val="3D3D4B"/>
                          </a:solidFill>
                        </a:rPr>
                        <a:t>Core Team Module Training prior to end-to-end testing.</a:t>
                      </a:r>
                    </a:p>
                  </a:txBody>
                  <a:tcPr/>
                </a:tc>
              </a:tr>
              <a:tr h="1058542">
                <a:tc>
                  <a:txBody>
                    <a:bodyPr/>
                    <a:lstStyle/>
                    <a:p>
                      <a:r>
                        <a:rPr sz="1200">
                          <a:solidFill>
                            <a:srgbClr val="3D3D4B"/>
                          </a:solidFill>
                        </a:rPr>
                        <a:t>User Acceptance Test training</a:t>
                      </a:r>
                    </a:p>
                  </a:txBody>
                  <a:tcPr/>
                </a:tc>
                <a:tc>
                  <a:txBody>
                    <a:bodyPr/>
                    <a:lstStyle/>
                    <a:p>
                      <a:r>
                        <a:rPr sz="1200">
                          <a:solidFill>
                            <a:srgbClr val="3D3D4B"/>
                          </a:solidFill>
                        </a:rPr>
                        <a:t>Project team training prior to End-to-end testing includes all modules in scope.</a:t>
                      </a:r>
                    </a:p>
                  </a:txBody>
                  <a:tcPr/>
                </a:tc>
              </a:tr>
            </a:tbl>
          </a:graphicData>
        </a:graphic>
      </p:graphicFrame>
      <p:sp>
        <p:nvSpPr>
          <p:cNvPr id="6" name="TextBox 5"/>
          <p:cNvSpPr txBox="1"/>
          <p:nvPr/>
        </p:nvSpPr>
        <p:spPr>
          <a:xfrm>
            <a:off x="274320" y="6126480"/>
            <a:ext cx="457200" cy="457200"/>
          </a:xfrm>
          <a:prstGeom prst="rect">
            <a:avLst/>
          </a:prstGeom>
          <a:noFill/>
        </p:spPr>
        <p:txBody>
          <a:bodyPr wrap="none">
            <a:spAutoFit/>
          </a:bodyPr>
          <a:lstStyle/>
          <a:p/>
          <a:p>
            <a:pPr>
              <a:defRPr sz="1440"/>
            </a:pPr>
            <a:r>
              <a:rPr>
                <a:latin typeface="Sofia Pro"/>
              </a:rPr>
              <a:t>13</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slide2.jpg"/>
          <p:cNvPicPr>
            <a:picLocks noChangeAspect="1"/>
          </p:cNvPicPr>
          <p:nvPr/>
        </p:nvPicPr>
        <p:blipFill>
          <a:blip r:embed="rId2"/>
          <a:stretch>
            <a:fillRect/>
          </a:stretch>
        </p:blipFill>
        <p:spPr>
          <a:xfrm>
            <a:off x="0" y="0"/>
            <a:ext cx="12192000" cy="6858000"/>
          </a:xfrm>
          <a:prstGeom prst="rect">
            <a:avLst/>
          </a:prstGeom>
        </p:spPr>
      </p:pic>
      <p:sp>
        <p:nvSpPr>
          <p:cNvPr id="3" name="Title 2"/>
          <p:cNvSpPr>
            <a:spLocks noGrp="1"/>
          </p:cNvSpPr>
          <p:nvPr>
            <p:ph type="title"/>
          </p:nvPr>
        </p:nvSpPr>
        <p:spPr/>
        <p:txBody>
          <a:bodyPr/>
          <a:lstStyle/>
          <a:p>
            <a:r>
              <a:rPr sz="3200" b="1">
                <a:solidFill>
                  <a:srgbClr val="3E3E4B"/>
                </a:solidFill>
                <a:latin typeface="Sofia Pro"/>
              </a:rPr>
              <a:t>Out of Scope</a:t>
            </a:r>
          </a:p>
        </p:txBody>
      </p:sp>
      <p:graphicFrame>
        <p:nvGraphicFramePr>
          <p:cNvPr id="5" name="Table 4"/>
          <p:cNvGraphicFramePr>
            <a:graphicFrameLocks noGrp="1"/>
          </p:cNvGraphicFramePr>
          <p:nvPr/>
        </p:nvGraphicFramePr>
        <p:xfrm>
          <a:off x="838200" y="1689557"/>
          <a:ext cx="10515600" cy="4234165"/>
        </p:xfrm>
        <a:graphic>
          <a:graphicData uri="http://schemas.openxmlformats.org/drawingml/2006/table">
            <a:tbl>
              <a:tblPr firstRow="1" bandRow="1">
                <a:tableStyleId>{D27102A9-8310-4765-A935-A1911B00CA55}</a:tableStyleId>
              </a:tblPr>
              <a:tblGrid>
                <a:gridCol w="5257800"/>
                <a:gridCol w="5257800"/>
              </a:tblGrid>
              <a:tr h="423416">
                <a:tc>
                  <a:txBody>
                    <a:bodyPr/>
                    <a:lstStyle/>
                    <a:p>
                      <a:r>
                        <a:rPr sz="1400" b="1">
                          <a:solidFill>
                            <a:srgbClr val="3D3D4B"/>
                          </a:solidFill>
                        </a:rPr>
                        <a:t>Area</a:t>
                      </a:r>
                    </a:p>
                  </a:txBody>
                  <a:tcPr/>
                </a:tc>
                <a:tc>
                  <a:txBody>
                    <a:bodyPr/>
                    <a:lstStyle/>
                    <a:p>
                      <a:r>
                        <a:rPr sz="1400" b="1">
                          <a:solidFill>
                            <a:srgbClr val="3D3D4B"/>
                          </a:solidFill>
                        </a:rPr>
                        <a:t>Description</a:t>
                      </a:r>
                    </a:p>
                  </a:txBody>
                  <a:tcPr/>
                </a:tc>
              </a:tr>
              <a:tr h="423416">
                <a:tc>
                  <a:txBody>
                    <a:bodyPr/>
                    <a:lstStyle/>
                    <a:p>
                      <a:r>
                        <a:rPr sz="1200">
                          <a:solidFill>
                            <a:srgbClr val="3D3D4B"/>
                          </a:solidFill>
                        </a:rPr>
                        <a:t>Microsoft Product Licenses</a:t>
                      </a:r>
                    </a:p>
                  </a:txBody>
                  <a:tcPr/>
                </a:tc>
                <a:tc>
                  <a:txBody>
                    <a:bodyPr/>
                    <a:lstStyle/>
                    <a:p>
                      <a:r>
                        <a:rPr sz="1200">
                          <a:solidFill>
                            <a:srgbClr val="3D3D4B"/>
                          </a:solidFill>
                        </a:rPr>
                        <a:t>Microsoft product licenses and/or software subscriptions will not be provided under this SOW. The customer is responsible for acquiring all necessary product licenses. ( Covered through Quisitive CSP)</a:t>
                      </a:r>
                    </a:p>
                  </a:txBody>
                  <a:tcPr/>
                </a:tc>
              </a:tr>
              <a:tr h="423416">
                <a:tc>
                  <a:txBody>
                    <a:bodyPr/>
                    <a:lstStyle/>
                    <a:p>
                      <a:r>
                        <a:rPr sz="1200">
                          <a:solidFill>
                            <a:srgbClr val="3D3D4B"/>
                          </a:solidFill>
                        </a:rPr>
                        <a:t>Legacy Systems</a:t>
                      </a:r>
                    </a:p>
                  </a:txBody>
                  <a:tcPr/>
                </a:tc>
                <a:tc>
                  <a:txBody>
                    <a:bodyPr/>
                    <a:lstStyle/>
                    <a:p>
                      <a:r>
                        <a:rPr sz="1200">
                          <a:solidFill>
                            <a:srgbClr val="3D3D4B"/>
                          </a:solidFill>
                        </a:rPr>
                        <a:t>Quisitive will not be responsible for supporting Customer legacy systems.</a:t>
                      </a:r>
                    </a:p>
                  </a:txBody>
                  <a:tcPr/>
                </a:tc>
              </a:tr>
              <a:tr h="423416">
                <a:tc>
                  <a:txBody>
                    <a:bodyPr/>
                    <a:lstStyle/>
                    <a:p>
                      <a:r>
                        <a:rPr sz="1200">
                          <a:solidFill>
                            <a:srgbClr val="3D3D4B"/>
                          </a:solidFill>
                        </a:rPr>
                        <a:t>Integration with 3rd Party Software</a:t>
                      </a:r>
                    </a:p>
                  </a:txBody>
                  <a:tcPr/>
                </a:tc>
                <a:tc>
                  <a:txBody>
                    <a:bodyPr/>
                    <a:lstStyle/>
                    <a:p>
                      <a:r>
                        <a:rPr sz="1200">
                          <a:solidFill>
                            <a:srgbClr val="3D3D4B"/>
                          </a:solidFill>
                        </a:rPr>
                        <a:t>Quisitive will not be responsible for integration with 3rd Party Software (not applicable to Dynamics ISVs) which are not part of the scope.</a:t>
                      </a:r>
                    </a:p>
                  </a:txBody>
                  <a:tcPr/>
                </a:tc>
              </a:tr>
              <a:tr h="423416">
                <a:tc>
                  <a:txBody>
                    <a:bodyPr/>
                    <a:lstStyle/>
                    <a:p>
                      <a:r>
                        <a:rPr sz="1200">
                          <a:solidFill>
                            <a:srgbClr val="3D3D4B"/>
                          </a:solidFill>
                        </a:rPr>
                        <a:t>Requirements Gathering</a:t>
                      </a:r>
                    </a:p>
                  </a:txBody>
                  <a:tcPr/>
                </a:tc>
                <a:tc>
                  <a:txBody>
                    <a:bodyPr/>
                    <a:lstStyle/>
                    <a:p>
                      <a:r>
                        <a:rPr sz="1200">
                          <a:solidFill>
                            <a:srgbClr val="3D3D4B"/>
                          </a:solidFill>
                        </a:rPr>
                        <a:t>Quisitive will analyze the requirements documented for processes identified as in scope. Any business process outside of the scope will not be analyzed as part of this proposal.</a:t>
                      </a:r>
                    </a:p>
                  </a:txBody>
                  <a:tcPr/>
                </a:tc>
              </a:tr>
              <a:tr h="423416">
                <a:tc>
                  <a:txBody>
                    <a:bodyPr/>
                    <a:lstStyle/>
                    <a:p>
                      <a:r>
                        <a:rPr sz="1200">
                          <a:solidFill>
                            <a:srgbClr val="3D3D4B"/>
                          </a:solidFill>
                        </a:rPr>
                        <a:t>Documentation</a:t>
                      </a:r>
                    </a:p>
                  </a:txBody>
                  <a:tcPr/>
                </a:tc>
                <a:tc>
                  <a:txBody>
                    <a:bodyPr/>
                    <a:lstStyle/>
                    <a:p>
                      <a:r>
                        <a:rPr sz="1200">
                          <a:solidFill>
                            <a:srgbClr val="3D3D4B"/>
                          </a:solidFill>
                        </a:rPr>
                        <a:t>Preparation of documentation about any existing process, previous standards, policies or existing guidelines is out of scope under this proposal.</a:t>
                      </a:r>
                    </a:p>
                  </a:txBody>
                  <a:tcPr/>
                </a:tc>
              </a:tr>
              <a:tr h="423416">
                <a:tc>
                  <a:txBody>
                    <a:bodyPr/>
                    <a:lstStyle/>
                    <a:p>
                      <a:r>
                        <a:rPr sz="1200">
                          <a:solidFill>
                            <a:srgbClr val="3D3D4B"/>
                          </a:solidFill>
                        </a:rPr>
                        <a:t>Process Re-engineering/Process Mapping</a:t>
                      </a:r>
                    </a:p>
                  </a:txBody>
                  <a:tcPr/>
                </a:tc>
                <a:tc>
                  <a:txBody>
                    <a:bodyPr/>
                    <a:lstStyle/>
                    <a:p>
                      <a:r>
                        <a:rPr sz="1200">
                          <a:solidFill>
                            <a:srgbClr val="3D3D4B"/>
                          </a:solidFill>
                        </a:rPr>
                        <a:t>Design of functional business components of the solution unless specifically included in the scope and delivered by Quisitive Consulting staff.</a:t>
                      </a:r>
                    </a:p>
                  </a:txBody>
                  <a:tcPr/>
                </a:tc>
              </a:tr>
              <a:tr h="423416">
                <a:tc>
                  <a:txBody>
                    <a:bodyPr/>
                    <a:lstStyle/>
                    <a:p>
                      <a:r>
                        <a:rPr sz="1200">
                          <a:solidFill>
                            <a:srgbClr val="3D3D4B"/>
                          </a:solidFill>
                        </a:rPr>
                        <a:t>Adoption &amp; Change Management</a:t>
                      </a:r>
                    </a:p>
                  </a:txBody>
                  <a:tcPr/>
                </a:tc>
                <a:tc>
                  <a:txBody>
                    <a:bodyPr/>
                    <a:lstStyle/>
                    <a:p>
                      <a:r>
                        <a:rPr sz="1200">
                          <a:solidFill>
                            <a:srgbClr val="3D3D4B"/>
                          </a:solidFill>
                        </a:rPr>
                        <a:t>Design or re-design of Customer's functional organization unless specifically included in the scope and delivered by Quisitive Consulting staff.</a:t>
                      </a:r>
                    </a:p>
                  </a:txBody>
                  <a:tcPr/>
                </a:tc>
              </a:tr>
              <a:tr h="423416">
                <a:tc>
                  <a:txBody>
                    <a:bodyPr/>
                    <a:lstStyle/>
                    <a:p>
                      <a:r>
                        <a:rPr sz="1200">
                          <a:solidFill>
                            <a:srgbClr val="3D3D4B"/>
                          </a:solidFill>
                        </a:rPr>
                        <a:t>Global Solution Needs</a:t>
                      </a:r>
                    </a:p>
                  </a:txBody>
                  <a:tcPr/>
                </a:tc>
                <a:tc>
                  <a:txBody>
                    <a:bodyPr/>
                    <a:lstStyle/>
                    <a:p>
                      <a:r>
                        <a:rPr sz="1200">
                          <a:solidFill>
                            <a:srgbClr val="3D3D4B"/>
                          </a:solidFill>
                        </a:rPr>
                        <a:t>Language implementations that are not part of the core product will not be implemented under this SOW.</a:t>
                      </a:r>
                    </a:p>
                  </a:txBody>
                  <a:tcPr/>
                </a:tc>
              </a:tr>
              <a:tr h="423421">
                <a:tc>
                  <a:txBody>
                    <a:bodyPr/>
                    <a:lstStyle/>
                    <a:p>
                      <a:r>
                        <a:rPr sz="1200">
                          <a:solidFill>
                            <a:srgbClr val="3D3D4B"/>
                          </a:solidFill>
                        </a:rPr>
                        <a:t>Business Intelligence and Data Warehousing</a:t>
                      </a:r>
                    </a:p>
                  </a:txBody>
                  <a:tcPr/>
                </a:tc>
                <a:tc>
                  <a:txBody>
                    <a:bodyPr/>
                    <a:lstStyle/>
                    <a:p>
                      <a:r>
                        <a:rPr sz="1200">
                          <a:solidFill>
                            <a:srgbClr val="3D3D4B"/>
                          </a:solidFill>
                        </a:rPr>
                        <a:t>Unless specifically detailed in this document, implementation and/or data replication to support business intelligence and data warehousing are not included in this proposal.</a:t>
                      </a:r>
                    </a:p>
                  </a:txBody>
                  <a:tcPr/>
                </a:tc>
              </a:tr>
            </a:tbl>
          </a:graphicData>
        </a:graphic>
      </p:graphicFrame>
      <p:sp>
        <p:nvSpPr>
          <p:cNvPr id="6" name="TextBox 5"/>
          <p:cNvSpPr txBox="1"/>
          <p:nvPr/>
        </p:nvSpPr>
        <p:spPr>
          <a:xfrm>
            <a:off x="274320" y="6126480"/>
            <a:ext cx="457200" cy="457200"/>
          </a:xfrm>
          <a:prstGeom prst="rect">
            <a:avLst/>
          </a:prstGeom>
          <a:noFill/>
        </p:spPr>
        <p:txBody>
          <a:bodyPr wrap="none">
            <a:spAutoFit/>
          </a:bodyPr>
          <a:lstStyle/>
          <a:p/>
          <a:p>
            <a:pPr>
              <a:defRPr sz="1440"/>
            </a:pPr>
            <a:r>
              <a:rPr>
                <a:latin typeface="Sofia Pro"/>
              </a:rPr>
              <a:t>14</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itlepage.jpg"/>
          <p:cNvPicPr>
            <a:picLocks noChangeAspect="1"/>
          </p:cNvPicPr>
          <p:nvPr/>
        </p:nvPicPr>
        <p:blipFill>
          <a:blip r:embed="rId2"/>
          <a:stretch>
            <a:fillRect/>
          </a:stretch>
        </p:blipFill>
        <p:spPr>
          <a:xfrm>
            <a:off x="0" y="0"/>
            <a:ext cx="12192000" cy="6858000"/>
          </a:xfrm>
          <a:prstGeom prst="rect">
            <a:avLst/>
          </a:prstGeom>
        </p:spPr>
      </p:pic>
      <p:sp>
        <p:nvSpPr>
          <p:cNvPr id="2" name="Text Placeholder 1"/>
          <p:cNvSpPr>
            <a:spLocks noGrp="1"/>
          </p:cNvSpPr>
          <p:nvPr>
            <p:ph type="body" idx="10" sz="quarter"/>
          </p:nvPr>
        </p:nvSpPr>
        <p:spPr/>
        <p:txBody>
          <a:bodyPr/>
          <a:lstStyle/>
          <a:p>
            <a:r>
              <a:rPr>
                <a:latin typeface="Sofia Pro"/>
              </a:rPr>
              <a:t>Implementation Approach</a:t>
            </a:r>
          </a:p>
        </p:txBody>
      </p:sp>
      <p:sp>
        <p:nvSpPr>
          <p:cNvPr id="3" name="Text Placeholder 2"/>
          <p:cNvSpPr>
            <a:spLocks noGrp="1"/>
          </p:cNvSpPr>
          <p:nvPr>
            <p:ph type="body" idx="11" sz="quarter"/>
          </p:nvPr>
        </p:nvSpPr>
        <p:spPr/>
        <p:txBody>
          <a:bodyPr/>
          <a:lstStyle/>
          <a:p/>
        </p:txBody>
      </p:sp>
      <p:sp>
        <p:nvSpPr>
          <p:cNvPr id="5" name="TextBox 4"/>
          <p:cNvSpPr txBox="1"/>
          <p:nvPr/>
        </p:nvSpPr>
        <p:spPr>
          <a:xfrm>
            <a:off x="274320" y="6126480"/>
            <a:ext cx="457200" cy="457200"/>
          </a:xfrm>
          <a:prstGeom prst="rect">
            <a:avLst/>
          </a:prstGeom>
          <a:noFill/>
        </p:spPr>
        <p:txBody>
          <a:bodyPr wrap="none">
            <a:spAutoFit/>
          </a:bodyPr>
          <a:lstStyle/>
          <a:p/>
          <a:p>
            <a:pPr>
              <a:defRPr sz="1440"/>
            </a:pPr>
            <a:r>
              <a:rPr>
                <a:latin typeface="Sofia Pro"/>
              </a:rPr>
              <a:t>15</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itlepage.jpg"/>
          <p:cNvPicPr>
            <a:picLocks noChangeAspect="1"/>
          </p:cNvPicPr>
          <p:nvPr/>
        </p:nvPicPr>
        <p:blipFill>
          <a:blip r:embed="rId2"/>
          <a:stretch>
            <a:fillRect/>
          </a:stretch>
        </p:blipFill>
        <p:spPr>
          <a:xfrm>
            <a:off x="0" y="0"/>
            <a:ext cx="12192000" cy="6858000"/>
          </a:xfrm>
          <a:prstGeom prst="rect">
            <a:avLst/>
          </a:prstGeom>
        </p:spPr>
      </p:pic>
      <p:sp>
        <p:nvSpPr>
          <p:cNvPr id="2" name="Text Placeholder 1"/>
          <p:cNvSpPr>
            <a:spLocks noGrp="1"/>
          </p:cNvSpPr>
          <p:nvPr>
            <p:ph type="body" idx="10" sz="quarter"/>
          </p:nvPr>
        </p:nvSpPr>
        <p:spPr/>
        <p:txBody>
          <a:bodyPr/>
          <a:lstStyle/>
          <a:p>
            <a:r>
              <a:rPr>
                <a:latin typeface="Sofia Pro"/>
              </a:rPr>
              <a:t>Proposal</a:t>
            </a:r>
          </a:p>
        </p:txBody>
      </p:sp>
      <p:sp>
        <p:nvSpPr>
          <p:cNvPr id="3" name="Text Placeholder 2"/>
          <p:cNvSpPr>
            <a:spLocks noGrp="1"/>
          </p:cNvSpPr>
          <p:nvPr>
            <p:ph type="body" idx="11" sz="quarter"/>
          </p:nvPr>
        </p:nvSpPr>
        <p:spPr/>
        <p:txBody>
          <a:bodyPr/>
          <a:lstStyle/>
          <a:p>
            <a:r>
              <a:rPr>
                <a:latin typeface="Sofia Pro"/>
              </a:rPr>
              <a:t>Timeline &amp; Cost Estimates</a:t>
            </a:r>
          </a:p>
        </p:txBody>
      </p:sp>
      <p:sp>
        <p:nvSpPr>
          <p:cNvPr id="5" name="TextBox 4"/>
          <p:cNvSpPr txBox="1"/>
          <p:nvPr/>
        </p:nvSpPr>
        <p:spPr>
          <a:xfrm>
            <a:off x="274320" y="6126480"/>
            <a:ext cx="457200" cy="457200"/>
          </a:xfrm>
          <a:prstGeom prst="rect">
            <a:avLst/>
          </a:prstGeom>
          <a:noFill/>
        </p:spPr>
        <p:txBody>
          <a:bodyPr wrap="none">
            <a:spAutoFit/>
          </a:bodyPr>
          <a:lstStyle/>
          <a:p/>
          <a:p>
            <a:pPr>
              <a:defRPr sz="1440"/>
            </a:pPr>
            <a:r>
              <a:rPr>
                <a:latin typeface="Sofia Pro"/>
              </a:rPr>
              <a:t>23</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slide2.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sz="3200" b="1">
                <a:solidFill>
                  <a:srgbClr val="3E3E4B"/>
                </a:solidFill>
                <a:latin typeface="Sofia Pro"/>
              </a:rPr>
              <a:t>Project Timeline</a:t>
            </a:r>
          </a:p>
        </p:txBody>
      </p:sp>
      <p:sp>
        <p:nvSpPr>
          <p:cNvPr id="3" name="Picture Placeholder 2"/>
          <p:cNvSpPr>
            <a:spLocks noGrp="1"/>
          </p:cNvSpPr>
          <p:nvPr>
            <p:ph type="pic" idx="10" sz="quarter"/>
          </p:nvPr>
        </p:nvSpPr>
        <p:spPr/>
        <p:txBody>
          <a:bodyPr/>
          <a:p/>
        </p:txBody>
      </p:sp>
      <p:pic>
        <p:nvPicPr>
          <p:cNvPr id="5" name="Picture 4" descr="image.png"/>
          <p:cNvPicPr>
            <a:picLocks noChangeAspect="1"/>
          </p:cNvPicPr>
          <p:nvPr/>
        </p:nvPicPr>
        <p:blipFill>
          <a:blip r:embed="rId3"/>
          <a:stretch>
            <a:fillRect/>
          </a:stretch>
        </p:blipFill>
        <p:spPr>
          <a:xfrm>
            <a:off x="838200" y="1979873"/>
            <a:ext cx="7315200" cy="3657600"/>
          </a:xfrm>
          <a:prstGeom prst="rect">
            <a:avLst/>
          </a:prstGeom>
        </p:spPr>
      </p:pic>
      <p:sp>
        <p:nvSpPr>
          <p:cNvPr id="6" name="TextBox 5"/>
          <p:cNvSpPr txBox="1"/>
          <p:nvPr/>
        </p:nvSpPr>
        <p:spPr>
          <a:xfrm>
            <a:off x="274320" y="6126480"/>
            <a:ext cx="457200" cy="457200"/>
          </a:xfrm>
          <a:prstGeom prst="rect">
            <a:avLst/>
          </a:prstGeom>
          <a:noFill/>
        </p:spPr>
        <p:txBody>
          <a:bodyPr wrap="none">
            <a:spAutoFit/>
          </a:bodyPr>
          <a:lstStyle/>
          <a:p/>
          <a:p>
            <a:pPr>
              <a:defRPr sz="1440"/>
            </a:pPr>
            <a:r>
              <a:rPr>
                <a:latin typeface="Sofia Pro"/>
              </a:rPr>
              <a:t>24</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titlepage.jpg"/>
          <p:cNvPicPr>
            <a:picLocks noChangeAspect="1"/>
          </p:cNvPicPr>
          <p:nvPr/>
        </p:nvPicPr>
        <p:blipFill>
          <a:blip r:embed="rId2"/>
          <a:stretch>
            <a:fillRect/>
          </a:stretch>
        </p:blipFill>
        <p:spPr>
          <a:xfrm>
            <a:off x="0" y="0"/>
            <a:ext cx="12192000" cy="6858000"/>
          </a:xfrm>
          <a:prstGeom prst="rect">
            <a:avLst/>
          </a:prstGeom>
        </p:spPr>
      </p:pic>
      <p:sp>
        <p:nvSpPr>
          <p:cNvPr id="2" name="Text Placeholder 1"/>
          <p:cNvSpPr>
            <a:spLocks noGrp="1"/>
          </p:cNvSpPr>
          <p:nvPr>
            <p:ph type="body" idx="10" sz="quarter"/>
          </p:nvPr>
        </p:nvSpPr>
        <p:spPr/>
        <p:txBody>
          <a:bodyPr/>
          <a:lstStyle/>
          <a:p>
            <a:r>
              <a:rPr>
                <a:latin typeface="Sofia Pro"/>
              </a:rPr>
              <a:t>Questions</a:t>
            </a:r>
          </a:p>
        </p:txBody>
      </p:sp>
      <p:sp>
        <p:nvSpPr>
          <p:cNvPr id="3" name="Text Placeholder 2"/>
          <p:cNvSpPr>
            <a:spLocks noGrp="1"/>
          </p:cNvSpPr>
          <p:nvPr>
            <p:ph type="body" idx="11" sz="quarter"/>
          </p:nvPr>
        </p:nvSpPr>
        <p:spPr/>
        <p:txBody>
          <a:bodyPr/>
          <a:lstStyle/>
          <a:p/>
        </p:txBody>
      </p:sp>
      <p:sp>
        <p:nvSpPr>
          <p:cNvPr id="5" name="TextBox 4"/>
          <p:cNvSpPr txBox="1"/>
          <p:nvPr/>
        </p:nvSpPr>
        <p:spPr>
          <a:xfrm>
            <a:off x="274320" y="6126480"/>
            <a:ext cx="457200" cy="457200"/>
          </a:xfrm>
          <a:prstGeom prst="rect">
            <a:avLst/>
          </a:prstGeom>
          <a:noFill/>
        </p:spPr>
        <p:txBody>
          <a:bodyPr wrap="none">
            <a:spAutoFit/>
          </a:bodyPr>
          <a:lstStyle/>
          <a:p/>
          <a:p>
            <a:pPr>
              <a:defRPr sz="1440"/>
            </a:pPr>
            <a:r>
              <a:rPr>
                <a:latin typeface="Sofia Pro"/>
              </a:rPr>
              <a:t>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3F73948-F68D-68F5-1441-387ED91B26B0}"/>
              </a:ext>
            </a:extLst>
          </p:cNvPr>
          <p:cNvSpPr/>
          <p:nvPr/>
        </p:nvSpPr>
        <p:spPr>
          <a:xfrm>
            <a:off x="0" y="0"/>
            <a:ext cx="12188952" cy="6858000"/>
          </a:xfrm>
          <a:prstGeom prst="roundRect">
            <a:avLst>
              <a:gd name="adj" fmla="val 0"/>
            </a:avLst>
          </a:prstGeom>
          <a:solidFill>
            <a:srgbClr val="B2E8F6">
              <a:alpha val="741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a:extLst>
              <a:ext uri="{FF2B5EF4-FFF2-40B4-BE49-F238E27FC236}">
                <a16:creationId xmlns:a16="http://schemas.microsoft.com/office/drawing/2014/main" id="{F950AE17-D913-C51E-F5EF-A4C3F2F1C590}"/>
              </a:ext>
            </a:extLst>
          </p:cNvPr>
          <p:cNvSpPr/>
          <p:nvPr/>
        </p:nvSpPr>
        <p:spPr>
          <a:xfrm>
            <a:off x="0" y="0"/>
            <a:ext cx="258668" cy="6858000"/>
          </a:xfrm>
          <a:prstGeom prst="roundRect">
            <a:avLst>
              <a:gd name="adj"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2D188642-39DF-079E-B65B-1C5BF53D9759}"/>
              </a:ext>
            </a:extLst>
          </p:cNvPr>
          <p:cNvSpPr/>
          <p:nvPr/>
        </p:nvSpPr>
        <p:spPr>
          <a:xfrm>
            <a:off x="9645775" y="1921021"/>
            <a:ext cx="2445003" cy="4124206"/>
          </a:xfrm>
          <a:prstGeom prst="rect">
            <a:avLst/>
          </a:prstGeom>
        </p:spPr>
        <p:txBody>
          <a:bodyPr wrap="square">
            <a:spAutoFit/>
          </a:bodyPr>
          <a:lstStyle/>
          <a:p>
            <a:pPr marL="0" marR="0" lvl="0" indent="0" defTabSz="914400" rtl="0" eaLnBrk="1" fontAlgn="auto" latinLnBrk="0" hangingPunct="1">
              <a:spcBef>
                <a:spcPts val="0"/>
              </a:spcBef>
              <a:spcAft>
                <a:spcPts val="1200"/>
              </a:spcAft>
              <a:buClrTx/>
              <a:buSzTx/>
              <a:buFontTx/>
              <a:buNone/>
              <a:tabLst/>
              <a:defRPr/>
            </a:pPr>
            <a:r>
              <a:rPr kumimoji="0" lang="en-US" sz="1200" i="0" u="none" strike="noStrike" kern="1200" cap="none" spc="0" normalizeH="0" baseline="0" noProof="0">
                <a:ln>
                  <a:noFill/>
                </a:ln>
                <a:effectLst/>
                <a:uLnTx/>
                <a:uFillTx/>
                <a:latin typeface="Sofia Pro" pitchFamily="2" charset="0"/>
                <a:ea typeface="+mn-ea"/>
                <a:cs typeface="Segoe UI Light 8" panose="020B0502040204020203" pitchFamily="34" charset="0"/>
              </a:rPr>
              <a:t>2022 Microsoft Inner Circle for Business Applications</a:t>
            </a:r>
          </a:p>
          <a:p>
            <a:pPr marL="0" marR="0" lvl="0" indent="0" defTabSz="914400" rtl="0" eaLnBrk="1" fontAlgn="auto" latinLnBrk="0" hangingPunct="1">
              <a:spcBef>
                <a:spcPts val="0"/>
              </a:spcBef>
              <a:spcAft>
                <a:spcPts val="1200"/>
              </a:spcAft>
              <a:buClrTx/>
              <a:buSzTx/>
              <a:buFontTx/>
              <a:buNone/>
              <a:tabLst/>
              <a:defRPr/>
            </a:pPr>
            <a:r>
              <a:rPr kumimoji="0" lang="en-US" sz="1200" i="0" u="none" strike="noStrike" kern="1200" cap="none" spc="0" normalizeH="0" baseline="0" noProof="0">
                <a:ln>
                  <a:noFill/>
                </a:ln>
                <a:effectLst/>
                <a:uLnTx/>
                <a:uFillTx/>
                <a:latin typeface="Sofia Pro" pitchFamily="2" charset="0"/>
                <a:ea typeface="+mn-ea"/>
                <a:cs typeface="Segoe UI Light 8" panose="020B0502040204020203" pitchFamily="34" charset="0"/>
              </a:rPr>
              <a:t>2022 Microsoft US Health &amp; Life Sciences Partner of the Year</a:t>
            </a:r>
          </a:p>
          <a:p>
            <a:pPr marL="0" marR="0" lvl="0" indent="0" defTabSz="914400" rtl="0" eaLnBrk="1" fontAlgn="auto" latinLnBrk="0" hangingPunct="1">
              <a:spcBef>
                <a:spcPts val="0"/>
              </a:spcBef>
              <a:spcAft>
                <a:spcPts val="1200"/>
              </a:spcAft>
              <a:buClrTx/>
              <a:buSzTx/>
              <a:buFontTx/>
              <a:buNone/>
              <a:tabLst/>
              <a:defRPr/>
            </a:pPr>
            <a:r>
              <a:rPr kumimoji="0" lang="en-US" sz="1200" i="0" u="none" strike="noStrike" kern="1200" cap="none" spc="0" normalizeH="0" baseline="0" noProof="0">
                <a:ln>
                  <a:noFill/>
                </a:ln>
                <a:effectLst/>
                <a:uLnTx/>
                <a:uFillTx/>
                <a:latin typeface="Sofia Pro" pitchFamily="2" charset="0"/>
                <a:ea typeface="+mn-ea"/>
                <a:cs typeface="Segoe UI Light 8" panose="020B0502040204020203" pitchFamily="34" charset="0"/>
              </a:rPr>
              <a:t>2022 Microsoft Healthcare Partner of the Year Finalist</a:t>
            </a:r>
          </a:p>
          <a:p>
            <a:pPr marL="0" marR="0" lvl="0" indent="0" defTabSz="914400" rtl="0" eaLnBrk="1" fontAlgn="auto" latinLnBrk="0" hangingPunct="1">
              <a:spcBef>
                <a:spcPts val="0"/>
              </a:spcBef>
              <a:spcAft>
                <a:spcPts val="1200"/>
              </a:spcAft>
              <a:buClrTx/>
              <a:buSzTx/>
              <a:buFontTx/>
              <a:buNone/>
              <a:tabLst/>
              <a:defRPr/>
            </a:pPr>
            <a:r>
              <a:rPr kumimoji="0" lang="en-US" sz="1200" i="0" u="none" strike="noStrike" kern="1200" cap="none" spc="0" normalizeH="0" baseline="0" noProof="0">
                <a:ln>
                  <a:noFill/>
                </a:ln>
                <a:effectLst/>
                <a:uLnTx/>
                <a:uFillTx/>
                <a:latin typeface="Sofia Pro" pitchFamily="2" charset="0"/>
                <a:ea typeface="+mn-ea"/>
                <a:cs typeface="Segoe UI Light 8" panose="020B0502040204020203" pitchFamily="34" charset="0"/>
              </a:rPr>
              <a:t>2021 Microsoft Healthcare Partner of the Year Winner</a:t>
            </a:r>
            <a:endParaRPr lang="en-US" sz="1200">
              <a:latin typeface="SofiaPro-MediumItalic" pitchFamily="2" charset="0"/>
              <a:cs typeface="Segoe UI Light 8" panose="020B0502040204020203" pitchFamily="34" charset="0"/>
            </a:endParaRPr>
          </a:p>
          <a:p>
            <a:pPr>
              <a:spcAft>
                <a:spcPts val="1200"/>
              </a:spcAft>
              <a:defRPr/>
            </a:pPr>
            <a:r>
              <a:rPr lang="en-US" sz="1200">
                <a:latin typeface="Sofia Pro" pitchFamily="2" charset="0"/>
                <a:cs typeface="Segoe UI Light 8" panose="020B0502040204020203" pitchFamily="34" charset="0"/>
              </a:rPr>
              <a:t>2020 Microsoft Azure — DevOps Partner of the Year Winner</a:t>
            </a:r>
            <a:endParaRPr kumimoji="0" lang="en-US" sz="1200" i="0" u="none" strike="noStrike" kern="1200" cap="none" spc="0" normalizeH="0" baseline="0" noProof="0">
              <a:ln>
                <a:noFill/>
              </a:ln>
              <a:effectLst/>
              <a:uLnTx/>
              <a:uFillTx/>
              <a:latin typeface="SofiaPro-MediumItalic" pitchFamily="2" charset="0"/>
              <a:ea typeface="+mn-ea"/>
              <a:cs typeface="Segoe UI Light 8" panose="020B0502040204020203" pitchFamily="34" charset="0"/>
            </a:endParaRPr>
          </a:p>
          <a:p>
            <a:pPr>
              <a:spcAft>
                <a:spcPts val="1200"/>
              </a:spcAft>
              <a:defRPr/>
            </a:pPr>
            <a:r>
              <a:rPr lang="en-US" sz="1200">
                <a:latin typeface="Sofia Pro" pitchFamily="2" charset="0"/>
                <a:cs typeface="Segoe UI Light 8" panose="020B0502040204020203" pitchFamily="34" charset="0"/>
              </a:rPr>
              <a:t>2020 Microsoft Data Analytics Partner of the Year Finalist</a:t>
            </a:r>
            <a:endParaRPr kumimoji="0" lang="en-US" sz="1200" i="0" u="none" strike="noStrike" kern="1200" cap="none" spc="0" normalizeH="0" baseline="0" noProof="0">
              <a:ln>
                <a:noFill/>
              </a:ln>
              <a:effectLst/>
              <a:uLnTx/>
              <a:uFillTx/>
              <a:latin typeface="SofiaPro-MediumItalic" pitchFamily="2" charset="0"/>
              <a:ea typeface="+mn-ea"/>
              <a:cs typeface="Segoe UI Light 8" panose="020B0502040204020203" pitchFamily="34" charset="0"/>
            </a:endParaRPr>
          </a:p>
          <a:p>
            <a:pPr marL="0" marR="0" lvl="0" indent="0" defTabSz="914400" rtl="0" eaLnBrk="1" fontAlgn="auto" latinLnBrk="0" hangingPunct="1">
              <a:spcBef>
                <a:spcPts val="0"/>
              </a:spcBef>
              <a:spcAft>
                <a:spcPts val="1200"/>
              </a:spcAft>
              <a:buClrTx/>
              <a:buSzTx/>
              <a:buFontTx/>
              <a:buNone/>
              <a:tabLst/>
              <a:defRPr/>
            </a:pPr>
            <a:r>
              <a:rPr kumimoji="0" lang="en-US" sz="1200" i="0" u="none" strike="noStrike" kern="1200" cap="none" spc="0" normalizeH="0" baseline="0" noProof="0">
                <a:ln>
                  <a:noFill/>
                </a:ln>
                <a:effectLst/>
                <a:uLnTx/>
                <a:uFillTx/>
                <a:latin typeface="Sofia Pro" pitchFamily="2" charset="0"/>
                <a:ea typeface="+mn-ea"/>
                <a:cs typeface="Segoe UI Light 8" panose="020B0502040204020203" pitchFamily="34" charset="0"/>
              </a:rPr>
              <a:t>2019 Microsoft United States Partner of the Year Winner</a:t>
            </a:r>
          </a:p>
          <a:p>
            <a:pPr>
              <a:spcAft>
                <a:spcPts val="1200"/>
              </a:spcAft>
              <a:defRPr/>
            </a:pPr>
            <a:r>
              <a:rPr kumimoji="0" lang="en-US" sz="1200" i="0" u="none" strike="noStrike" kern="1200" cap="none" spc="0" normalizeH="0" baseline="0" noProof="0">
                <a:ln>
                  <a:noFill/>
                </a:ln>
                <a:effectLst/>
                <a:uLnTx/>
                <a:uFillTx/>
                <a:latin typeface="Sofia Pro" pitchFamily="2" charset="0"/>
                <a:ea typeface="+mn-ea"/>
                <a:cs typeface="Segoe UI Light 8" panose="020B0502040204020203" pitchFamily="34" charset="0"/>
              </a:rPr>
              <a:t>2018 Microsoft United States Partner of the Year Finalist</a:t>
            </a:r>
          </a:p>
        </p:txBody>
      </p:sp>
      <p:sp>
        <p:nvSpPr>
          <p:cNvPr id="7" name="Rectangle 6">
            <a:extLst>
              <a:ext uri="{FF2B5EF4-FFF2-40B4-BE49-F238E27FC236}">
                <a16:creationId xmlns:a16="http://schemas.microsoft.com/office/drawing/2014/main" id="{18C3C444-E3AD-FAAF-3C59-D1E9055F13D3}"/>
              </a:ext>
            </a:extLst>
          </p:cNvPr>
          <p:cNvSpPr/>
          <p:nvPr/>
        </p:nvSpPr>
        <p:spPr>
          <a:xfrm>
            <a:off x="9645776" y="1458663"/>
            <a:ext cx="3252550" cy="369332"/>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30" normalizeH="0" noProof="0">
                <a:ln>
                  <a:noFill/>
                </a:ln>
                <a:solidFill>
                  <a:schemeClr val="accent1"/>
                </a:solidFill>
                <a:effectLst/>
                <a:uLnTx/>
                <a:uFillTx/>
                <a:latin typeface="Sofia Pro"/>
                <a:ea typeface="+mn-ea"/>
                <a:cs typeface="Segoe UI" panose="020B0502040204020203" pitchFamily="34" charset="0"/>
              </a:rPr>
              <a:t>Recent Accolades</a:t>
            </a:r>
          </a:p>
        </p:txBody>
      </p:sp>
      <p:sp>
        <p:nvSpPr>
          <p:cNvPr id="14" name="Freeform 13">
            <a:extLst>
              <a:ext uri="{FF2B5EF4-FFF2-40B4-BE49-F238E27FC236}">
                <a16:creationId xmlns:a16="http://schemas.microsoft.com/office/drawing/2014/main" id="{06558D9E-8ABC-C1F7-1E26-6ABB77FCF6B0}"/>
              </a:ext>
            </a:extLst>
          </p:cNvPr>
          <p:cNvSpPr/>
          <p:nvPr/>
        </p:nvSpPr>
        <p:spPr>
          <a:xfrm>
            <a:off x="220485" y="3201"/>
            <a:ext cx="9346896" cy="6854799"/>
          </a:xfrm>
          <a:custGeom>
            <a:avLst/>
            <a:gdLst>
              <a:gd name="connsiteX0" fmla="*/ 0 w 9346896"/>
              <a:gd name="connsiteY0" fmla="*/ 0 h 6854799"/>
              <a:gd name="connsiteX1" fmla="*/ 8440266 w 9346896"/>
              <a:gd name="connsiteY1" fmla="*/ 0 h 6854799"/>
              <a:gd name="connsiteX2" fmla="*/ 8509563 w 9346896"/>
              <a:gd name="connsiteY2" fmla="*/ 120519 h 6854799"/>
              <a:gd name="connsiteX3" fmla="*/ 9346896 w 9346896"/>
              <a:gd name="connsiteY3" fmla="*/ 3427400 h 6854799"/>
              <a:gd name="connsiteX4" fmla="*/ 8509563 w 9346896"/>
              <a:gd name="connsiteY4" fmla="*/ 6734282 h 6854799"/>
              <a:gd name="connsiteX5" fmla="*/ 8440267 w 9346896"/>
              <a:gd name="connsiteY5" fmla="*/ 6854799 h 6854799"/>
              <a:gd name="connsiteX6" fmla="*/ 0 w 9346896"/>
              <a:gd name="connsiteY6" fmla="*/ 6854799 h 685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46896" h="6854799">
                <a:moveTo>
                  <a:pt x="0" y="0"/>
                </a:moveTo>
                <a:lnTo>
                  <a:pt x="8440266" y="0"/>
                </a:lnTo>
                <a:lnTo>
                  <a:pt x="8509563" y="120519"/>
                </a:lnTo>
                <a:cubicBezTo>
                  <a:pt x="9043568" y="1103533"/>
                  <a:pt x="9346896" y="2230043"/>
                  <a:pt x="9346896" y="3427400"/>
                </a:cubicBezTo>
                <a:cubicBezTo>
                  <a:pt x="9346896" y="4624757"/>
                  <a:pt x="9043568" y="5751268"/>
                  <a:pt x="8509563" y="6734282"/>
                </a:cubicBezTo>
                <a:lnTo>
                  <a:pt x="8440267" y="6854799"/>
                </a:lnTo>
                <a:lnTo>
                  <a:pt x="0" y="6854799"/>
                </a:lnTo>
                <a:close/>
              </a:path>
            </a:pathLst>
          </a:custGeom>
          <a:solidFill>
            <a:schemeClr val="bg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r>
              <a:rPr lang="en-US" sz="1800">
                <a:solidFill>
                  <a:prstClr val="white"/>
                </a:solidFill>
                <a:latin typeface="Sofia Pro" panose="020B0502040204020203" pitchFamily="34" charset="0"/>
                <a:cs typeface="Segoe UI" panose="020B0502040204020203" pitchFamily="34" charset="0"/>
              </a:rPr>
              <a:t>*m</a:t>
            </a:r>
            <a:endParaRPr lang="en-US" sz="1800">
              <a:solidFill>
                <a:srgbClr val="E7E6E6"/>
              </a:solidFill>
              <a:latin typeface="Calibri" panose="020F0502020204030204"/>
            </a:endParaRPr>
          </a:p>
        </p:txBody>
      </p:sp>
      <p:sp>
        <p:nvSpPr>
          <p:cNvPr id="29" name="Oval 28">
            <a:extLst>
              <a:ext uri="{FF2B5EF4-FFF2-40B4-BE49-F238E27FC236}">
                <a16:creationId xmlns:a16="http://schemas.microsoft.com/office/drawing/2014/main" id="{A8719C13-0387-E649-90C2-34BBA42C0E3C}"/>
              </a:ext>
            </a:extLst>
          </p:cNvPr>
          <p:cNvSpPr/>
          <p:nvPr/>
        </p:nvSpPr>
        <p:spPr>
          <a:xfrm>
            <a:off x="-450438" y="1489738"/>
            <a:ext cx="4921576" cy="49215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endParaRPr lang="en-US" sz="1800">
              <a:solidFill>
                <a:prstClr val="white"/>
              </a:solidFill>
              <a:latin typeface="Calibri" panose="020F0502020204030204"/>
            </a:endParaRPr>
          </a:p>
        </p:txBody>
      </p:sp>
      <p:sp>
        <p:nvSpPr>
          <p:cNvPr id="2" name="Oval 1">
            <a:extLst>
              <a:ext uri="{FF2B5EF4-FFF2-40B4-BE49-F238E27FC236}">
                <a16:creationId xmlns:a16="http://schemas.microsoft.com/office/drawing/2014/main" id="{A292D96A-22F8-874B-B18C-DE4C0A5F5FBB}"/>
              </a:ext>
            </a:extLst>
          </p:cNvPr>
          <p:cNvSpPr/>
          <p:nvPr/>
        </p:nvSpPr>
        <p:spPr>
          <a:xfrm>
            <a:off x="-343850" y="1596324"/>
            <a:ext cx="4708401" cy="4708403"/>
          </a:xfrm>
          <a:prstGeom prst="ellipse">
            <a:avLst/>
          </a:prstGeom>
          <a:solidFill>
            <a:srgbClr val="B2E8F6">
              <a:alpha val="83988"/>
            </a:srgbClr>
          </a:solidFill>
          <a:ln>
            <a:solidFill>
              <a:srgbClr val="B2E8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endParaRPr lang="en-US" sz="1800">
              <a:solidFill>
                <a:prstClr val="white"/>
              </a:solidFill>
              <a:latin typeface="Calibri" panose="020F0502020204030204"/>
            </a:endParaRPr>
          </a:p>
        </p:txBody>
      </p:sp>
      <p:sp>
        <p:nvSpPr>
          <p:cNvPr id="15" name="Oval 14">
            <a:extLst>
              <a:ext uri="{FF2B5EF4-FFF2-40B4-BE49-F238E27FC236}">
                <a16:creationId xmlns:a16="http://schemas.microsoft.com/office/drawing/2014/main" id="{9B74D3B7-C6BF-0B4B-831F-4E47B848B9E9}"/>
              </a:ext>
            </a:extLst>
          </p:cNvPr>
          <p:cNvSpPr/>
          <p:nvPr/>
        </p:nvSpPr>
        <p:spPr>
          <a:xfrm>
            <a:off x="74557" y="2014731"/>
            <a:ext cx="3871588" cy="3871589"/>
          </a:xfrm>
          <a:prstGeom prst="ellipse">
            <a:avLst/>
          </a:prstGeom>
          <a:solidFill>
            <a:schemeClr val="tx2"/>
          </a:solidFill>
          <a:ln>
            <a:no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endParaRPr lang="en-US" sz="1800">
              <a:solidFill>
                <a:prstClr val="white"/>
              </a:solidFill>
              <a:latin typeface="Calibri" panose="020F0502020204030204"/>
            </a:endParaRPr>
          </a:p>
        </p:txBody>
      </p:sp>
      <p:sp>
        <p:nvSpPr>
          <p:cNvPr id="17" name="Oval 16">
            <a:extLst>
              <a:ext uri="{FF2B5EF4-FFF2-40B4-BE49-F238E27FC236}">
                <a16:creationId xmlns:a16="http://schemas.microsoft.com/office/drawing/2014/main" id="{9190CCE4-D276-6C4F-8F19-15254B1A6CDC}"/>
              </a:ext>
            </a:extLst>
          </p:cNvPr>
          <p:cNvSpPr/>
          <p:nvPr/>
        </p:nvSpPr>
        <p:spPr>
          <a:xfrm>
            <a:off x="518121" y="2458296"/>
            <a:ext cx="2984459" cy="2984460"/>
          </a:xfrm>
          <a:prstGeom prst="ellipse">
            <a:avLst/>
          </a:prstGeom>
          <a:solidFill>
            <a:schemeClr val="bg1"/>
          </a:solidFill>
          <a:ln>
            <a:noFill/>
          </a:ln>
          <a:effectLst>
            <a:outerShdw blurRad="304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endParaRPr lang="en-US" sz="1800">
              <a:solidFill>
                <a:prstClr val="white"/>
              </a:solidFill>
              <a:latin typeface="Calibri" panose="020F0502020204030204"/>
            </a:endParaRPr>
          </a:p>
        </p:txBody>
      </p:sp>
      <p:pic>
        <p:nvPicPr>
          <p:cNvPr id="18" name="Picture 17">
            <a:extLst>
              <a:ext uri="{FF2B5EF4-FFF2-40B4-BE49-F238E27FC236}">
                <a16:creationId xmlns:a16="http://schemas.microsoft.com/office/drawing/2014/main" id="{3F5D0890-A7CF-2549-AC17-8F49582599E5}"/>
              </a:ext>
            </a:extLst>
          </p:cNvPr>
          <p:cNvPicPr>
            <a:picLocks noChangeAspect="1"/>
          </p:cNvPicPr>
          <p:nvPr/>
        </p:nvPicPr>
        <p:blipFill>
          <a:blip r:embed="rId3"/>
          <a:srcRect/>
          <a:stretch/>
        </p:blipFill>
        <p:spPr>
          <a:xfrm>
            <a:off x="1337744" y="2773330"/>
            <a:ext cx="1345213" cy="296337"/>
          </a:xfrm>
          <a:prstGeom prst="rect">
            <a:avLst/>
          </a:prstGeom>
        </p:spPr>
      </p:pic>
      <p:sp>
        <p:nvSpPr>
          <p:cNvPr id="6" name="TextBox 5">
            <a:extLst>
              <a:ext uri="{FF2B5EF4-FFF2-40B4-BE49-F238E27FC236}">
                <a16:creationId xmlns:a16="http://schemas.microsoft.com/office/drawing/2014/main" id="{512B1C83-8FE1-4C4F-B539-9FFB2E1028DA}"/>
              </a:ext>
            </a:extLst>
          </p:cNvPr>
          <p:cNvSpPr txBox="1"/>
          <p:nvPr/>
        </p:nvSpPr>
        <p:spPr>
          <a:xfrm>
            <a:off x="741601" y="3176256"/>
            <a:ext cx="2537498" cy="1541448"/>
          </a:xfrm>
          <a:prstGeom prst="rect">
            <a:avLst/>
          </a:prstGeom>
          <a:noFill/>
        </p:spPr>
        <p:txBody>
          <a:bodyPr wrap="square" rtlCol="0">
            <a:spAutoFit/>
          </a:bodyP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lnSpc>
                <a:spcPts val="2400"/>
              </a:lnSpc>
              <a:spcBef>
                <a:spcPts val="0"/>
              </a:spcBef>
              <a:spcAft>
                <a:spcPts val="800"/>
              </a:spcAft>
              <a:defRPr/>
            </a:pPr>
            <a:r>
              <a:rPr lang="en-US" sz="1600">
                <a:solidFill>
                  <a:schemeClr val="tx1"/>
                </a:solidFill>
                <a:latin typeface="Sofia Pro" pitchFamily="2" charset="0"/>
                <a:cs typeface="Segoe UI Semibold 8" panose="020B0502040204020203" pitchFamily="34" charset="0"/>
              </a:rPr>
              <a:t>Quisitive is in the</a:t>
            </a:r>
          </a:p>
          <a:p>
            <a:pPr algn="ctr" defTabSz="914400" eaLnBrk="1" fontAlgn="auto" hangingPunct="1">
              <a:lnSpc>
                <a:spcPts val="2600"/>
              </a:lnSpc>
              <a:spcBef>
                <a:spcPts val="0"/>
              </a:spcBef>
              <a:spcAft>
                <a:spcPts val="500"/>
              </a:spcAft>
              <a:defRPr/>
            </a:pPr>
            <a:r>
              <a:rPr lang="en-US" sz="3400" b="1">
                <a:solidFill>
                  <a:schemeClr val="accent1"/>
                </a:solidFill>
                <a:latin typeface="Sofia Pro" pitchFamily="2" charset="0"/>
                <a:cs typeface="Segoe UI Semibold 8" panose="020B0502040204020203" pitchFamily="34" charset="0"/>
              </a:rPr>
              <a:t>TOP .01%</a:t>
            </a:r>
            <a:r>
              <a:rPr lang="en-US" sz="2600" b="1">
                <a:solidFill>
                  <a:schemeClr val="accent1"/>
                </a:solidFill>
                <a:latin typeface="Sofia Pro" pitchFamily="2" charset="0"/>
                <a:cs typeface="Segoe UI Semibold 8" panose="020B0502040204020203" pitchFamily="34" charset="0"/>
              </a:rPr>
              <a:t> of all Microsoft Partners</a:t>
            </a:r>
          </a:p>
        </p:txBody>
      </p:sp>
      <p:sp>
        <p:nvSpPr>
          <p:cNvPr id="21" name="Freeform 20">
            <a:extLst>
              <a:ext uri="{FF2B5EF4-FFF2-40B4-BE49-F238E27FC236}">
                <a16:creationId xmlns:a16="http://schemas.microsoft.com/office/drawing/2014/main" id="{261A7617-1487-7C45-AC97-179D1A85AAB4}"/>
              </a:ext>
            </a:extLst>
          </p:cNvPr>
          <p:cNvSpPr/>
          <p:nvPr/>
        </p:nvSpPr>
        <p:spPr>
          <a:xfrm>
            <a:off x="2989379" y="2054212"/>
            <a:ext cx="1932197" cy="739732"/>
          </a:xfrm>
          <a:custGeom>
            <a:avLst/>
            <a:gdLst>
              <a:gd name="connsiteX0" fmla="*/ 0 w 2998177"/>
              <a:gd name="connsiteY0" fmla="*/ 888023 h 888023"/>
              <a:gd name="connsiteX1" fmla="*/ 1415561 w 2998177"/>
              <a:gd name="connsiteY1" fmla="*/ 0 h 888023"/>
              <a:gd name="connsiteX2" fmla="*/ 2998177 w 2998177"/>
              <a:gd name="connsiteY2" fmla="*/ 0 h 888023"/>
            </a:gdLst>
            <a:ahLst/>
            <a:cxnLst>
              <a:cxn ang="0">
                <a:pos x="connsiteX0" y="connsiteY0"/>
              </a:cxn>
              <a:cxn ang="0">
                <a:pos x="connsiteX1" y="connsiteY1"/>
              </a:cxn>
              <a:cxn ang="0">
                <a:pos x="connsiteX2" y="connsiteY2"/>
              </a:cxn>
            </a:cxnLst>
            <a:rect l="l" t="t" r="r" b="b"/>
            <a:pathLst>
              <a:path w="2998177" h="888023">
                <a:moveTo>
                  <a:pt x="0" y="888023"/>
                </a:moveTo>
                <a:lnTo>
                  <a:pt x="1415561" y="0"/>
                </a:lnTo>
                <a:lnTo>
                  <a:pt x="2998177" y="0"/>
                </a:lnTo>
              </a:path>
            </a:pathLst>
          </a:custGeom>
          <a:noFill/>
          <a:ln>
            <a:solidFill>
              <a:srgbClr val="00B9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endParaRPr lang="en-US" sz="1800">
              <a:solidFill>
                <a:prstClr val="white"/>
              </a:solidFill>
              <a:latin typeface="Calibri" panose="020F0502020204030204"/>
            </a:endParaRPr>
          </a:p>
        </p:txBody>
      </p:sp>
      <p:cxnSp>
        <p:nvCxnSpPr>
          <p:cNvPr id="24" name="Straight Connector 23">
            <a:extLst>
              <a:ext uri="{FF2B5EF4-FFF2-40B4-BE49-F238E27FC236}">
                <a16:creationId xmlns:a16="http://schemas.microsoft.com/office/drawing/2014/main" id="{FD7E6B2F-4C7D-7543-B0A5-AE0F25367A90}"/>
              </a:ext>
            </a:extLst>
          </p:cNvPr>
          <p:cNvCxnSpPr>
            <a:cxnSpLocks/>
          </p:cNvCxnSpPr>
          <p:nvPr/>
        </p:nvCxnSpPr>
        <p:spPr>
          <a:xfrm>
            <a:off x="3969991" y="3853765"/>
            <a:ext cx="9426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C2BECE9-5F2F-064A-B991-60CEA2710883}"/>
              </a:ext>
            </a:extLst>
          </p:cNvPr>
          <p:cNvSpPr/>
          <p:nvPr/>
        </p:nvSpPr>
        <p:spPr>
          <a:xfrm>
            <a:off x="3932511" y="3815075"/>
            <a:ext cx="92682" cy="92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endParaRPr lang="en-US" sz="1800">
              <a:solidFill>
                <a:prstClr val="white"/>
              </a:solidFill>
              <a:latin typeface="Calibri" panose="020F0502020204030204"/>
            </a:endParaRPr>
          </a:p>
        </p:txBody>
      </p:sp>
      <p:sp>
        <p:nvSpPr>
          <p:cNvPr id="35" name="Oval 34">
            <a:extLst>
              <a:ext uri="{FF2B5EF4-FFF2-40B4-BE49-F238E27FC236}">
                <a16:creationId xmlns:a16="http://schemas.microsoft.com/office/drawing/2014/main" id="{3D37412C-E3D5-B84C-AC71-CF70385A42BF}"/>
              </a:ext>
            </a:extLst>
          </p:cNvPr>
          <p:cNvSpPr/>
          <p:nvPr/>
        </p:nvSpPr>
        <p:spPr>
          <a:xfrm>
            <a:off x="2943038" y="2764223"/>
            <a:ext cx="92682" cy="92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endParaRPr lang="en-US" sz="1800">
              <a:solidFill>
                <a:prstClr val="white"/>
              </a:solidFill>
              <a:latin typeface="Calibri" panose="020F0502020204030204"/>
            </a:endParaRPr>
          </a:p>
        </p:txBody>
      </p:sp>
      <p:sp>
        <p:nvSpPr>
          <p:cNvPr id="26" name="TextBox 25">
            <a:extLst>
              <a:ext uri="{FF2B5EF4-FFF2-40B4-BE49-F238E27FC236}">
                <a16:creationId xmlns:a16="http://schemas.microsoft.com/office/drawing/2014/main" id="{D6D438E0-831B-4856-A0CD-1D08AD2A130C}"/>
              </a:ext>
            </a:extLst>
          </p:cNvPr>
          <p:cNvSpPr txBox="1"/>
          <p:nvPr/>
        </p:nvSpPr>
        <p:spPr>
          <a:xfrm>
            <a:off x="875229" y="4681780"/>
            <a:ext cx="2270243" cy="507831"/>
          </a:xfrm>
          <a:prstGeom prst="rect">
            <a:avLst/>
          </a:prstGeom>
          <a:noFill/>
        </p:spPr>
        <p:txBody>
          <a:bodyPr wrap="square" rtlCol="0">
            <a:spAutoFit/>
          </a:bodyP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r>
              <a:rPr lang="en-US" sz="1300">
                <a:solidFill>
                  <a:schemeClr val="tx1"/>
                </a:solidFill>
                <a:latin typeface="Sofia Pro"/>
                <a:cs typeface="Segoe UI" panose="020B0502040204020203" pitchFamily="34" charset="0"/>
              </a:rPr>
              <a:t>12</a:t>
            </a:r>
            <a:r>
              <a:rPr lang="en-US" sz="1400">
                <a:solidFill>
                  <a:schemeClr val="tx1"/>
                </a:solidFill>
                <a:latin typeface="Sofia Pro"/>
                <a:cs typeface="Segoe UI" panose="020B0502040204020203" pitchFamily="34" charset="0"/>
              </a:rPr>
              <a:t> </a:t>
            </a:r>
            <a:r>
              <a:rPr lang="en-US" sz="1100">
                <a:solidFill>
                  <a:schemeClr val="tx1"/>
                </a:solidFill>
                <a:latin typeface="Sofia Pro"/>
                <a:cs typeface="Segoe UI" panose="020B0502040204020203" pitchFamily="34" charset="0"/>
              </a:rPr>
              <a:t>Advanced Specializations</a:t>
            </a:r>
          </a:p>
          <a:p>
            <a:pPr algn="ctr" defTabSz="914400" eaLnBrk="1" fontAlgn="auto" hangingPunct="1">
              <a:spcBef>
                <a:spcPts val="0"/>
              </a:spcBef>
              <a:spcAft>
                <a:spcPts val="0"/>
              </a:spcAft>
              <a:defRPr/>
            </a:pPr>
            <a:r>
              <a:rPr lang="en-US" sz="1300">
                <a:solidFill>
                  <a:schemeClr val="tx1"/>
                </a:solidFill>
                <a:latin typeface="Sofia Pro"/>
                <a:cs typeface="Segoe UI" panose="020B0502040204020203" pitchFamily="34" charset="0"/>
              </a:rPr>
              <a:t>16 </a:t>
            </a:r>
            <a:r>
              <a:rPr lang="en-US" sz="1100">
                <a:solidFill>
                  <a:schemeClr val="tx1"/>
                </a:solidFill>
                <a:latin typeface="Sofia Pro"/>
                <a:cs typeface="Segoe UI" panose="020B0502040204020203" pitchFamily="34" charset="0"/>
              </a:rPr>
              <a:t>Gold Competencies</a:t>
            </a:r>
          </a:p>
        </p:txBody>
      </p:sp>
      <p:sp>
        <p:nvSpPr>
          <p:cNvPr id="8" name="Title 7">
            <a:extLst>
              <a:ext uri="{FF2B5EF4-FFF2-40B4-BE49-F238E27FC236}">
                <a16:creationId xmlns:a16="http://schemas.microsoft.com/office/drawing/2014/main" id="{47710156-D476-4047-5B2A-1108CB0B11A2}"/>
              </a:ext>
            </a:extLst>
          </p:cNvPr>
          <p:cNvSpPr>
            <a:spLocks noGrp="1"/>
          </p:cNvSpPr>
          <p:nvPr>
            <p:ph type="title"/>
          </p:nvPr>
        </p:nvSpPr>
        <p:spPr>
          <a:xfrm>
            <a:off x="1119116" y="365125"/>
            <a:ext cx="8227780" cy="1325563"/>
          </a:xfrm>
        </p:spPr>
        <p:txBody>
          <a:bodyPr/>
          <a:lstStyle/>
          <a:p>
            <a:r>
              <a:rPr lang="en-US" dirty="0">
                <a:latin typeface="Sofia Pro"/>
              </a:rPr>
              <a:t>Why Microsoft Partnership Matters</a:t>
            </a:r>
          </a:p>
        </p:txBody>
      </p:sp>
      <p:sp>
        <p:nvSpPr>
          <p:cNvPr id="30" name="Rectangle 29">
            <a:extLst>
              <a:ext uri="{FF2B5EF4-FFF2-40B4-BE49-F238E27FC236}">
                <a16:creationId xmlns:a16="http://schemas.microsoft.com/office/drawing/2014/main" id="{F6198890-AD1A-4145-9038-8382E6B876FE}"/>
              </a:ext>
            </a:extLst>
          </p:cNvPr>
          <p:cNvSpPr/>
          <p:nvPr/>
        </p:nvSpPr>
        <p:spPr>
          <a:xfrm>
            <a:off x="4893933" y="1643329"/>
            <a:ext cx="4257520" cy="1292662"/>
          </a:xfrm>
          <a:prstGeom prst="rect">
            <a:avLst/>
          </a:prstGeom>
        </p:spPr>
        <p:txBody>
          <a:bodyPr wrap="square">
            <a:spAutoFit/>
          </a:bodyP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defTabSz="914400" eaLnBrk="1" fontAlgn="auto" hangingPunct="1">
              <a:spcBef>
                <a:spcPts val="0"/>
              </a:spcBef>
              <a:spcAft>
                <a:spcPts val="0"/>
              </a:spcAft>
              <a:defRPr/>
            </a:pPr>
            <a:r>
              <a:rPr lang="en-US" sz="2200" b="1" dirty="0">
                <a:solidFill>
                  <a:schemeClr val="accent1"/>
                </a:solidFill>
                <a:latin typeface="Sofia Pro"/>
                <a:cs typeface="Segoe UI" panose="020B0502040204020203" pitchFamily="34" charset="0"/>
              </a:rPr>
              <a:t>Proven Expertise</a:t>
            </a:r>
          </a:p>
          <a:p>
            <a:pPr defTabSz="914400" eaLnBrk="1" fontAlgn="auto" hangingPunct="1">
              <a:spcBef>
                <a:spcPts val="0"/>
              </a:spcBef>
              <a:spcAft>
                <a:spcPts val="0"/>
              </a:spcAft>
              <a:defRPr/>
            </a:pPr>
            <a:r>
              <a:rPr lang="en-US" sz="1400" dirty="0">
                <a:solidFill>
                  <a:prstClr val="black">
                    <a:lumMod val="50000"/>
                    <a:lumOff val="50000"/>
                  </a:prstClr>
                </a:solidFill>
                <a:latin typeface="Sofia Pro"/>
                <a:cs typeface="Segoe UI" panose="020B0502040204020203" pitchFamily="34" charset="0"/>
              </a:rPr>
              <a:t>Advanced Specialization partners are rigorously reviewed and require training, certifications and demonstrated customer success. Quisitive is also certified as a FastTrack partner for M365</a:t>
            </a:r>
          </a:p>
        </p:txBody>
      </p:sp>
      <p:sp>
        <p:nvSpPr>
          <p:cNvPr id="38" name="Rectangle 37">
            <a:extLst>
              <a:ext uri="{FF2B5EF4-FFF2-40B4-BE49-F238E27FC236}">
                <a16:creationId xmlns:a16="http://schemas.microsoft.com/office/drawing/2014/main" id="{1BDBCE55-03BB-7645-9561-F4897C79B0B2}"/>
              </a:ext>
            </a:extLst>
          </p:cNvPr>
          <p:cNvSpPr/>
          <p:nvPr/>
        </p:nvSpPr>
        <p:spPr>
          <a:xfrm>
            <a:off x="4893933" y="3208568"/>
            <a:ext cx="4042468" cy="1338828"/>
          </a:xfrm>
          <a:prstGeom prst="rect">
            <a:avLst/>
          </a:prstGeom>
        </p:spPr>
        <p:txBody>
          <a:bodyPr wrap="square">
            <a:spAutoFit/>
          </a:bodyP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defTabSz="914400" eaLnBrk="1" fontAlgn="auto" hangingPunct="1">
              <a:spcBef>
                <a:spcPts val="0"/>
              </a:spcBef>
              <a:spcAft>
                <a:spcPts val="0"/>
              </a:spcAft>
              <a:defRPr/>
            </a:pPr>
            <a:r>
              <a:rPr lang="en-US" sz="2200" b="1" dirty="0">
                <a:solidFill>
                  <a:schemeClr val="tx1"/>
                </a:solidFill>
                <a:latin typeface="Sofia Pro"/>
                <a:cs typeface="Segoe UI" panose="020B0502040204020203" pitchFamily="34" charset="0"/>
              </a:rPr>
              <a:t>Early &amp; Special Access</a:t>
            </a:r>
          </a:p>
          <a:p>
            <a:pPr defTabSz="914400" eaLnBrk="1" fontAlgn="auto" hangingPunct="1">
              <a:spcBef>
                <a:spcPts val="0"/>
              </a:spcBef>
              <a:spcAft>
                <a:spcPts val="0"/>
              </a:spcAft>
              <a:defRPr/>
            </a:pPr>
            <a:r>
              <a:rPr lang="en-US" sz="1400" dirty="0">
                <a:solidFill>
                  <a:prstClr val="black">
                    <a:lumMod val="50000"/>
                    <a:lumOff val="50000"/>
                  </a:prstClr>
                </a:solidFill>
                <a:latin typeface="Sofia Pro"/>
                <a:cs typeface="Segoe UI" panose="020B0502040204020203" pitchFamily="34" charset="0"/>
              </a:rPr>
              <a:t>As a top Microsoft partner, Quisitive receives early preview of new technology, as well as special access to Microsoft’s technical resources for support and training</a:t>
            </a:r>
            <a:r>
              <a:rPr lang="en-US" sz="1500" dirty="0">
                <a:solidFill>
                  <a:prstClr val="black">
                    <a:lumMod val="50000"/>
                    <a:lumOff val="50000"/>
                  </a:prstClr>
                </a:solidFill>
                <a:latin typeface="Sofia Pro"/>
                <a:cs typeface="Segoe UI" panose="020B0502040204020203" pitchFamily="34" charset="0"/>
              </a:rPr>
              <a:t>. </a:t>
            </a:r>
          </a:p>
        </p:txBody>
      </p:sp>
      <p:sp>
        <p:nvSpPr>
          <p:cNvPr id="39" name="Rectangle 38">
            <a:extLst>
              <a:ext uri="{FF2B5EF4-FFF2-40B4-BE49-F238E27FC236}">
                <a16:creationId xmlns:a16="http://schemas.microsoft.com/office/drawing/2014/main" id="{1DD56BE2-D1BE-5C47-959A-D61F5B876159}"/>
              </a:ext>
            </a:extLst>
          </p:cNvPr>
          <p:cNvSpPr/>
          <p:nvPr/>
        </p:nvSpPr>
        <p:spPr>
          <a:xfrm>
            <a:off x="4893933" y="4819974"/>
            <a:ext cx="3869068" cy="1323439"/>
          </a:xfrm>
          <a:prstGeom prst="rect">
            <a:avLst/>
          </a:prstGeom>
        </p:spPr>
        <p:txBody>
          <a:bodyPr wrap="square">
            <a:spAutoFit/>
          </a:bodyP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defTabSz="914400" eaLnBrk="1" fontAlgn="auto" hangingPunct="1">
              <a:spcBef>
                <a:spcPts val="0"/>
              </a:spcBef>
              <a:spcAft>
                <a:spcPts val="0"/>
              </a:spcAft>
              <a:defRPr/>
            </a:pPr>
            <a:r>
              <a:rPr lang="en-US" sz="2200" b="1" dirty="0">
                <a:solidFill>
                  <a:schemeClr val="accent1"/>
                </a:solidFill>
                <a:latin typeface="Sofia Pro"/>
                <a:cs typeface="Segoe UI" panose="020B0502040204020203" pitchFamily="34" charset="0"/>
              </a:rPr>
              <a:t>Access to Funding Programs</a:t>
            </a:r>
          </a:p>
          <a:p>
            <a:pPr defTabSz="914400" eaLnBrk="1" fontAlgn="auto" hangingPunct="1">
              <a:spcBef>
                <a:spcPts val="0"/>
              </a:spcBef>
              <a:spcAft>
                <a:spcPts val="0"/>
              </a:spcAft>
              <a:defRPr/>
            </a:pPr>
            <a:r>
              <a:rPr lang="en-US" sz="1400" dirty="0">
                <a:solidFill>
                  <a:prstClr val="black">
                    <a:lumMod val="50000"/>
                    <a:lumOff val="50000"/>
                  </a:prstClr>
                </a:solidFill>
                <a:latin typeface="Sofia Pro"/>
                <a:cs typeface="Segoe UI" panose="020B0502040204020203" pitchFamily="34" charset="0"/>
              </a:rPr>
              <a:t>Quisitive has access to special funding mechanisms through Microsoft and can help you acquire funding to help more quickly adopt necessary solutions</a:t>
            </a:r>
          </a:p>
        </p:txBody>
      </p:sp>
      <p:cxnSp>
        <p:nvCxnSpPr>
          <p:cNvPr id="12" name="Straight Connector 11">
            <a:extLst>
              <a:ext uri="{FF2B5EF4-FFF2-40B4-BE49-F238E27FC236}">
                <a16:creationId xmlns:a16="http://schemas.microsoft.com/office/drawing/2014/main" id="{781718FA-610A-9392-2033-85D22F96244B}"/>
              </a:ext>
            </a:extLst>
          </p:cNvPr>
          <p:cNvCxnSpPr>
            <a:cxnSpLocks/>
          </p:cNvCxnSpPr>
          <p:nvPr/>
        </p:nvCxnSpPr>
        <p:spPr>
          <a:xfrm>
            <a:off x="3969991" y="5235683"/>
            <a:ext cx="94269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13FFBEE9-EC59-4F48-808E-D3726688F232}"/>
              </a:ext>
            </a:extLst>
          </p:cNvPr>
          <p:cNvSpPr/>
          <p:nvPr/>
        </p:nvSpPr>
        <p:spPr>
          <a:xfrm>
            <a:off x="3911728" y="5189342"/>
            <a:ext cx="92682" cy="926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1pPr>
            <a:lvl2pPr marL="228600" indent="-1143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2pPr>
            <a:lvl3pPr marL="457200" indent="-2286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3pPr>
            <a:lvl4pPr marL="685800" indent="-3429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4pPr>
            <a:lvl5pPr marL="914400" indent="-457200" algn="l" defTabSz="412750" rtl="0" eaLnBrk="0" fontAlgn="base" hangingPunct="0">
              <a:spcBef>
                <a:spcPct val="0"/>
              </a:spcBef>
              <a:spcAft>
                <a:spcPct val="0"/>
              </a:spcAft>
              <a:defRPr sz="1000" kern="1200">
                <a:solidFill>
                  <a:srgbClr val="74808C"/>
                </a:solidFill>
                <a:latin typeface="Poppins" charset="0"/>
                <a:ea typeface="Poppins" charset="0"/>
                <a:cs typeface="Poppins" charset="0"/>
                <a:sym typeface="Poppins" charset="0"/>
              </a:defRPr>
            </a:lvl5pPr>
            <a:lvl6pPr marL="1143000" algn="l" defTabSz="457200" rtl="0" eaLnBrk="1" latinLnBrk="0" hangingPunct="1">
              <a:defRPr sz="1000" kern="1200">
                <a:solidFill>
                  <a:srgbClr val="74808C"/>
                </a:solidFill>
                <a:latin typeface="Poppins" charset="0"/>
                <a:ea typeface="Poppins" charset="0"/>
                <a:cs typeface="Poppins" charset="0"/>
                <a:sym typeface="Poppins" charset="0"/>
              </a:defRPr>
            </a:lvl6pPr>
            <a:lvl7pPr marL="1371600" algn="l" defTabSz="457200" rtl="0" eaLnBrk="1" latinLnBrk="0" hangingPunct="1">
              <a:defRPr sz="1000" kern="1200">
                <a:solidFill>
                  <a:srgbClr val="74808C"/>
                </a:solidFill>
                <a:latin typeface="Poppins" charset="0"/>
                <a:ea typeface="Poppins" charset="0"/>
                <a:cs typeface="Poppins" charset="0"/>
                <a:sym typeface="Poppins" charset="0"/>
              </a:defRPr>
            </a:lvl7pPr>
            <a:lvl8pPr marL="1600200" algn="l" defTabSz="457200" rtl="0" eaLnBrk="1" latinLnBrk="0" hangingPunct="1">
              <a:defRPr sz="1000" kern="1200">
                <a:solidFill>
                  <a:srgbClr val="74808C"/>
                </a:solidFill>
                <a:latin typeface="Poppins" charset="0"/>
                <a:ea typeface="Poppins" charset="0"/>
                <a:cs typeface="Poppins" charset="0"/>
                <a:sym typeface="Poppins" charset="0"/>
              </a:defRPr>
            </a:lvl8pPr>
            <a:lvl9pPr marL="1828800" algn="l" defTabSz="457200" rtl="0" eaLnBrk="1" latinLnBrk="0" hangingPunct="1">
              <a:defRPr sz="1000" kern="1200">
                <a:solidFill>
                  <a:srgbClr val="74808C"/>
                </a:solidFill>
                <a:latin typeface="Poppins" charset="0"/>
                <a:ea typeface="Poppins" charset="0"/>
                <a:cs typeface="Poppins" charset="0"/>
                <a:sym typeface="Poppins" charset="0"/>
              </a:defRPr>
            </a:lvl9pPr>
          </a:lstStyle>
          <a:p>
            <a:pPr algn="ctr" defTabSz="914400" eaLnBrk="1" fontAlgn="auto" hangingPunct="1">
              <a:spcBef>
                <a:spcPts val="0"/>
              </a:spcBef>
              <a:spcAft>
                <a:spcPts val="0"/>
              </a:spcAft>
              <a:defRPr/>
            </a:pPr>
            <a:endParaRPr lang="en-US" sz="1800">
              <a:solidFill>
                <a:prstClr val="white"/>
              </a:solidFill>
              <a:latin typeface="Calibri" panose="020F0502020204030204"/>
            </a:endParaRPr>
          </a:p>
        </p:txBody>
      </p:sp>
      <p:sp>
        <p:nvSpPr>
          <p:cNvPr id="40" name="TextBox 39"/>
          <p:cNvSpPr txBox="1"/>
          <p:nvPr/>
        </p:nvSpPr>
        <p:spPr>
          <a:xfrm>
            <a:off x="274320" y="6126480"/>
            <a:ext cx="457200" cy="457200"/>
          </a:xfrm>
          <a:prstGeom prst="rect">
            <a:avLst/>
          </a:prstGeom>
          <a:noFill/>
        </p:spPr>
        <p:txBody>
          <a:bodyPr wrap="none">
            <a:spAutoFit/>
          </a:bodyPr>
          <a:lstStyle/>
          <a:p/>
          <a:p>
            <a:pPr>
              <a:defRPr sz="1440"/>
            </a:pPr>
            <a:r>
              <a:rPr>
                <a:latin typeface="Sofia Pro"/>
              </a:rPr>
              <a:t>4</a:t>
            </a:r>
          </a:p>
        </p:txBody>
      </p:sp>
    </p:spTree>
    <p:extLst>
      <p:ext uri="{BB962C8B-B14F-4D97-AF65-F5344CB8AC3E}">
        <p14:creationId xmlns:p14="http://schemas.microsoft.com/office/powerpoint/2010/main" val="252806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D057-525C-1A4C-871B-C60AD9F5D087}"/>
              </a:ext>
            </a:extLst>
          </p:cNvPr>
          <p:cNvSpPr>
            <a:spLocks noGrp="1"/>
          </p:cNvSpPr>
          <p:nvPr>
            <p:ph type="title"/>
          </p:nvPr>
        </p:nvSpPr>
        <p:spPr/>
        <p:txBody>
          <a:bodyPr/>
          <a:lstStyle/>
          <a:p>
            <a:r>
              <a:rPr lang="en-US" dirty="0">
                <a:latin typeface="Sofia Pro"/>
              </a:rPr>
              <a:t>Innovation Across Industries</a:t>
            </a:r>
          </a:p>
        </p:txBody>
      </p:sp>
      <p:sp>
        <p:nvSpPr>
          <p:cNvPr id="4" name="Rectangle 3">
            <a:extLst>
              <a:ext uri="{FF2B5EF4-FFF2-40B4-BE49-F238E27FC236}">
                <a16:creationId xmlns:a16="http://schemas.microsoft.com/office/drawing/2014/main" id="{8F95063B-002E-92B2-2B1D-DFA668F12E39}"/>
              </a:ext>
            </a:extLst>
          </p:cNvPr>
          <p:cNvSpPr/>
          <p:nvPr/>
        </p:nvSpPr>
        <p:spPr>
          <a:xfrm>
            <a:off x="1280161" y="2088683"/>
            <a:ext cx="2306946" cy="360209"/>
          </a:xfrm>
          <a:prstGeom prst="rect">
            <a:avLst/>
          </a:pr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Sofia Pro"/>
              </a:rPr>
              <a:t>Software &amp; High Tech</a:t>
            </a:r>
          </a:p>
        </p:txBody>
      </p:sp>
      <p:sp>
        <p:nvSpPr>
          <p:cNvPr id="5" name="Rectangle 4">
            <a:extLst>
              <a:ext uri="{FF2B5EF4-FFF2-40B4-BE49-F238E27FC236}">
                <a16:creationId xmlns:a16="http://schemas.microsoft.com/office/drawing/2014/main" id="{FB9D9ED3-9A76-A7B6-5AFF-774225937376}"/>
              </a:ext>
            </a:extLst>
          </p:cNvPr>
          <p:cNvSpPr/>
          <p:nvPr/>
        </p:nvSpPr>
        <p:spPr>
          <a:xfrm>
            <a:off x="3841083" y="2088683"/>
            <a:ext cx="2306946" cy="3602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Sofia Pro"/>
              </a:rPr>
              <a:t>Health &amp; Life Sciences</a:t>
            </a:r>
          </a:p>
        </p:txBody>
      </p:sp>
      <p:sp>
        <p:nvSpPr>
          <p:cNvPr id="6" name="Rectangle 5">
            <a:extLst>
              <a:ext uri="{FF2B5EF4-FFF2-40B4-BE49-F238E27FC236}">
                <a16:creationId xmlns:a16="http://schemas.microsoft.com/office/drawing/2014/main" id="{95233935-4A56-D5A0-8CC8-E98646E36367}"/>
              </a:ext>
            </a:extLst>
          </p:cNvPr>
          <p:cNvSpPr/>
          <p:nvPr/>
        </p:nvSpPr>
        <p:spPr>
          <a:xfrm>
            <a:off x="6423169" y="2088683"/>
            <a:ext cx="2306946" cy="360209"/>
          </a:xfrm>
          <a:prstGeom prst="rect">
            <a:avLst/>
          </a:prstGeom>
          <a:solidFill>
            <a:srgbClr val="00B3E2">
              <a:alpha val="221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Sofia Pro"/>
              </a:rPr>
              <a:t>Public Sector</a:t>
            </a:r>
          </a:p>
        </p:txBody>
      </p:sp>
      <p:sp>
        <p:nvSpPr>
          <p:cNvPr id="9" name="Rectangle 8">
            <a:extLst>
              <a:ext uri="{FF2B5EF4-FFF2-40B4-BE49-F238E27FC236}">
                <a16:creationId xmlns:a16="http://schemas.microsoft.com/office/drawing/2014/main" id="{66403D0B-8FAC-C951-7DA1-FC4F4B01B745}"/>
              </a:ext>
            </a:extLst>
          </p:cNvPr>
          <p:cNvSpPr/>
          <p:nvPr/>
        </p:nvSpPr>
        <p:spPr>
          <a:xfrm>
            <a:off x="1280161" y="4048900"/>
            <a:ext cx="2306946" cy="36020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Sofia Pro"/>
              </a:rPr>
              <a:t>Manufacturing</a:t>
            </a:r>
            <a:endParaRPr lang="en-US" sz="1400"/>
          </a:p>
        </p:txBody>
      </p:sp>
      <p:sp>
        <p:nvSpPr>
          <p:cNvPr id="10" name="Rectangle 9">
            <a:extLst>
              <a:ext uri="{FF2B5EF4-FFF2-40B4-BE49-F238E27FC236}">
                <a16:creationId xmlns:a16="http://schemas.microsoft.com/office/drawing/2014/main" id="{FDE6EDCC-822F-0C0C-9BDB-3995D1D876DF}"/>
              </a:ext>
            </a:extLst>
          </p:cNvPr>
          <p:cNvSpPr/>
          <p:nvPr/>
        </p:nvSpPr>
        <p:spPr>
          <a:xfrm>
            <a:off x="3841083" y="4048900"/>
            <a:ext cx="2306946" cy="360209"/>
          </a:xfrm>
          <a:prstGeom prst="rect">
            <a:avLst/>
          </a:prstGeom>
          <a:solidFill>
            <a:srgbClr val="E2F2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Sofia Pro"/>
              </a:rPr>
              <a:t>Energy</a:t>
            </a:r>
            <a:endParaRPr lang="en-US" sz="1400"/>
          </a:p>
        </p:txBody>
      </p:sp>
      <p:sp>
        <p:nvSpPr>
          <p:cNvPr id="11" name="Rectangle 10">
            <a:extLst>
              <a:ext uri="{FF2B5EF4-FFF2-40B4-BE49-F238E27FC236}">
                <a16:creationId xmlns:a16="http://schemas.microsoft.com/office/drawing/2014/main" id="{4FF347DD-F92B-7E4A-6424-CE66A3AE935D}"/>
              </a:ext>
            </a:extLst>
          </p:cNvPr>
          <p:cNvSpPr/>
          <p:nvPr/>
        </p:nvSpPr>
        <p:spPr>
          <a:xfrm>
            <a:off x="6423169" y="4048900"/>
            <a:ext cx="2306946" cy="360209"/>
          </a:xfrm>
          <a:prstGeom prst="rect">
            <a:avLst/>
          </a:prstGeom>
          <a:solidFill>
            <a:srgbClr val="D3ED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Sofia Pro"/>
              </a:rPr>
              <a:t>Financial Services</a:t>
            </a:r>
            <a:endParaRPr lang="en-US" sz="1400"/>
          </a:p>
        </p:txBody>
      </p:sp>
      <p:sp>
        <p:nvSpPr>
          <p:cNvPr id="12" name="Rectangle 11">
            <a:extLst>
              <a:ext uri="{FF2B5EF4-FFF2-40B4-BE49-F238E27FC236}">
                <a16:creationId xmlns:a16="http://schemas.microsoft.com/office/drawing/2014/main" id="{90E44F47-62F1-DBC1-C27D-CED9FF5DBD60}"/>
              </a:ext>
            </a:extLst>
          </p:cNvPr>
          <p:cNvSpPr/>
          <p:nvPr/>
        </p:nvSpPr>
        <p:spPr>
          <a:xfrm>
            <a:off x="9008089" y="2088683"/>
            <a:ext cx="2306946" cy="360209"/>
          </a:xfrm>
          <a:prstGeom prst="rect">
            <a:avLst/>
          </a:prstGeom>
          <a:solidFill>
            <a:srgbClr val="ECEC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Sofia Pro"/>
              </a:rPr>
              <a:t>Retail</a:t>
            </a:r>
          </a:p>
        </p:txBody>
      </p:sp>
      <p:sp>
        <p:nvSpPr>
          <p:cNvPr id="21" name="Rectangle 20">
            <a:extLst>
              <a:ext uri="{FF2B5EF4-FFF2-40B4-BE49-F238E27FC236}">
                <a16:creationId xmlns:a16="http://schemas.microsoft.com/office/drawing/2014/main" id="{0586DE99-5BFE-7F4F-48C0-AC9C098AC968}"/>
              </a:ext>
            </a:extLst>
          </p:cNvPr>
          <p:cNvSpPr/>
          <p:nvPr/>
        </p:nvSpPr>
        <p:spPr>
          <a:xfrm>
            <a:off x="9008089" y="4048900"/>
            <a:ext cx="2306946" cy="360209"/>
          </a:xfrm>
          <a:prstGeom prst="rect">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Sofia Pro"/>
              </a:rPr>
              <a:t>Education</a:t>
            </a:r>
            <a:endParaRPr lang="en-US" sz="1400"/>
          </a:p>
        </p:txBody>
      </p:sp>
      <p:pic>
        <p:nvPicPr>
          <p:cNvPr id="25" name="Graphic 24">
            <a:extLst>
              <a:ext uri="{FF2B5EF4-FFF2-40B4-BE49-F238E27FC236}">
                <a16:creationId xmlns:a16="http://schemas.microsoft.com/office/drawing/2014/main" id="{3F2D3162-6CBF-17D0-C197-2384D949DCB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32595" b="32482"/>
          <a:stretch/>
        </p:blipFill>
        <p:spPr>
          <a:xfrm>
            <a:off x="3926136" y="2613424"/>
            <a:ext cx="850233" cy="296929"/>
          </a:xfrm>
          <a:prstGeom prst="rect">
            <a:avLst/>
          </a:prstGeom>
        </p:spPr>
      </p:pic>
      <p:pic>
        <p:nvPicPr>
          <p:cNvPr id="30" name="Picture 29" descr="A picture containing text&#10;&#10;Description automatically generated">
            <a:extLst>
              <a:ext uri="{FF2B5EF4-FFF2-40B4-BE49-F238E27FC236}">
                <a16:creationId xmlns:a16="http://schemas.microsoft.com/office/drawing/2014/main" id="{45845CBD-D1A5-03E6-002B-D83C29D012A9}"/>
              </a:ext>
            </a:extLst>
          </p:cNvPr>
          <p:cNvPicPr>
            <a:picLocks noChangeAspect="1"/>
          </p:cNvPicPr>
          <p:nvPr/>
        </p:nvPicPr>
        <p:blipFill>
          <a:blip r:embed="rId5"/>
          <a:stretch>
            <a:fillRect/>
          </a:stretch>
        </p:blipFill>
        <p:spPr>
          <a:xfrm>
            <a:off x="4810025" y="2613424"/>
            <a:ext cx="1083178" cy="320747"/>
          </a:xfrm>
          <a:prstGeom prst="rect">
            <a:avLst/>
          </a:prstGeom>
        </p:spPr>
      </p:pic>
      <p:pic>
        <p:nvPicPr>
          <p:cNvPr id="31" name="Picture 30">
            <a:extLst>
              <a:ext uri="{FF2B5EF4-FFF2-40B4-BE49-F238E27FC236}">
                <a16:creationId xmlns:a16="http://schemas.microsoft.com/office/drawing/2014/main" id="{4794FD4E-9E07-3DCD-E1E8-ED1C025EFF46}"/>
              </a:ext>
            </a:extLst>
          </p:cNvPr>
          <p:cNvPicPr>
            <a:picLocks noChangeAspect="1"/>
          </p:cNvPicPr>
          <p:nvPr/>
        </p:nvPicPr>
        <p:blipFill>
          <a:blip r:embed="rId6"/>
          <a:srcRect/>
          <a:stretch/>
        </p:blipFill>
        <p:spPr>
          <a:xfrm>
            <a:off x="4992409" y="3088538"/>
            <a:ext cx="927731" cy="198936"/>
          </a:xfrm>
          <a:prstGeom prst="rect">
            <a:avLst/>
          </a:prstGeom>
        </p:spPr>
      </p:pic>
      <p:pic>
        <p:nvPicPr>
          <p:cNvPr id="32" name="Picture 31">
            <a:extLst>
              <a:ext uri="{FF2B5EF4-FFF2-40B4-BE49-F238E27FC236}">
                <a16:creationId xmlns:a16="http://schemas.microsoft.com/office/drawing/2014/main" id="{C74532EB-9844-3228-6114-5B7E204C4BE5}"/>
              </a:ext>
            </a:extLst>
          </p:cNvPr>
          <p:cNvPicPr>
            <a:picLocks noChangeAspect="1"/>
          </p:cNvPicPr>
          <p:nvPr/>
        </p:nvPicPr>
        <p:blipFill>
          <a:blip r:embed="rId7"/>
          <a:srcRect/>
          <a:stretch/>
        </p:blipFill>
        <p:spPr>
          <a:xfrm>
            <a:off x="3884559" y="3098704"/>
            <a:ext cx="850733" cy="190249"/>
          </a:xfrm>
          <a:prstGeom prst="rect">
            <a:avLst/>
          </a:prstGeom>
        </p:spPr>
      </p:pic>
      <p:pic>
        <p:nvPicPr>
          <p:cNvPr id="33" name="Picture 32">
            <a:extLst>
              <a:ext uri="{FF2B5EF4-FFF2-40B4-BE49-F238E27FC236}">
                <a16:creationId xmlns:a16="http://schemas.microsoft.com/office/drawing/2014/main" id="{E7646C42-DD28-F114-6E49-F2EF71B5B474}"/>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971611" y="3503791"/>
            <a:ext cx="803663" cy="183971"/>
          </a:xfrm>
          <a:prstGeom prst="rect">
            <a:avLst/>
          </a:prstGeom>
        </p:spPr>
      </p:pic>
      <p:pic>
        <p:nvPicPr>
          <p:cNvPr id="34" name="Picture 33">
            <a:extLst>
              <a:ext uri="{FF2B5EF4-FFF2-40B4-BE49-F238E27FC236}">
                <a16:creationId xmlns:a16="http://schemas.microsoft.com/office/drawing/2014/main" id="{AFFCBA80-17C1-2605-2BEA-394D356F7562}"/>
              </a:ext>
            </a:extLst>
          </p:cNvPr>
          <p:cNvPicPr>
            <a:picLocks noChangeAspect="1"/>
          </p:cNvPicPr>
          <p:nvPr/>
        </p:nvPicPr>
        <p:blipFill>
          <a:blip r:embed="rId10"/>
          <a:srcRect/>
          <a:stretch/>
        </p:blipFill>
        <p:spPr>
          <a:xfrm>
            <a:off x="4836961" y="3300551"/>
            <a:ext cx="1083179" cy="566864"/>
          </a:xfrm>
          <a:prstGeom prst="rect">
            <a:avLst/>
          </a:prstGeom>
        </p:spPr>
      </p:pic>
      <p:pic>
        <p:nvPicPr>
          <p:cNvPr id="35" name="Picture 34">
            <a:extLst>
              <a:ext uri="{FF2B5EF4-FFF2-40B4-BE49-F238E27FC236}">
                <a16:creationId xmlns:a16="http://schemas.microsoft.com/office/drawing/2014/main" id="{A26B46AC-8470-3C41-9FCF-DC35AE0E8C22}"/>
              </a:ext>
            </a:extLst>
          </p:cNvPr>
          <p:cNvPicPr>
            <a:picLocks noChangeAspect="1"/>
          </p:cNvPicPr>
          <p:nvPr/>
        </p:nvPicPr>
        <p:blipFill>
          <a:blip r:embed="rId11"/>
          <a:srcRect/>
          <a:stretch/>
        </p:blipFill>
        <p:spPr>
          <a:xfrm>
            <a:off x="1471507" y="4649606"/>
            <a:ext cx="1017467" cy="132045"/>
          </a:xfrm>
          <a:prstGeom prst="rect">
            <a:avLst/>
          </a:prstGeom>
        </p:spPr>
      </p:pic>
      <p:pic>
        <p:nvPicPr>
          <p:cNvPr id="36" name="Picture 35">
            <a:extLst>
              <a:ext uri="{FF2B5EF4-FFF2-40B4-BE49-F238E27FC236}">
                <a16:creationId xmlns:a16="http://schemas.microsoft.com/office/drawing/2014/main" id="{AC2F91CF-3396-2873-2F11-D9127FE642B9}"/>
              </a:ext>
            </a:extLst>
          </p:cNvPr>
          <p:cNvPicPr>
            <a:picLocks noChangeAspect="1"/>
          </p:cNvPicPr>
          <p:nvPr/>
        </p:nvPicPr>
        <p:blipFill>
          <a:blip r:embed="rId12"/>
          <a:srcRect/>
          <a:stretch/>
        </p:blipFill>
        <p:spPr>
          <a:xfrm>
            <a:off x="2741136" y="4652039"/>
            <a:ext cx="650023" cy="127178"/>
          </a:xfrm>
          <a:prstGeom prst="rect">
            <a:avLst/>
          </a:prstGeom>
        </p:spPr>
      </p:pic>
      <p:pic>
        <p:nvPicPr>
          <p:cNvPr id="39" name="Picture 38">
            <a:extLst>
              <a:ext uri="{FF2B5EF4-FFF2-40B4-BE49-F238E27FC236}">
                <a16:creationId xmlns:a16="http://schemas.microsoft.com/office/drawing/2014/main" id="{D791D6D1-955B-875B-68E9-2DE5EE3E6F18}"/>
              </a:ext>
            </a:extLst>
          </p:cNvPr>
          <p:cNvPicPr>
            <a:picLocks noChangeAspect="1"/>
          </p:cNvPicPr>
          <p:nvPr/>
        </p:nvPicPr>
        <p:blipFill>
          <a:blip r:embed="rId13"/>
          <a:srcRect/>
          <a:stretch/>
        </p:blipFill>
        <p:spPr>
          <a:xfrm>
            <a:off x="2491805" y="5425401"/>
            <a:ext cx="850526" cy="243770"/>
          </a:xfrm>
          <a:prstGeom prst="rect">
            <a:avLst/>
          </a:prstGeom>
        </p:spPr>
      </p:pic>
      <p:pic>
        <p:nvPicPr>
          <p:cNvPr id="40" name="Picture 39">
            <a:extLst>
              <a:ext uri="{FF2B5EF4-FFF2-40B4-BE49-F238E27FC236}">
                <a16:creationId xmlns:a16="http://schemas.microsoft.com/office/drawing/2014/main" id="{7F2E3118-862E-5D39-DEB7-C12844031DFC}"/>
              </a:ext>
            </a:extLst>
          </p:cNvPr>
          <p:cNvPicPr>
            <a:picLocks noChangeAspect="1"/>
          </p:cNvPicPr>
          <p:nvPr/>
        </p:nvPicPr>
        <p:blipFill>
          <a:blip r:embed="rId14"/>
          <a:srcRect/>
          <a:stretch/>
        </p:blipFill>
        <p:spPr>
          <a:xfrm>
            <a:off x="2329570" y="4940323"/>
            <a:ext cx="1017467" cy="283437"/>
          </a:xfrm>
          <a:prstGeom prst="rect">
            <a:avLst/>
          </a:prstGeom>
        </p:spPr>
      </p:pic>
      <p:pic>
        <p:nvPicPr>
          <p:cNvPr id="41" name="Picture 40">
            <a:extLst>
              <a:ext uri="{FF2B5EF4-FFF2-40B4-BE49-F238E27FC236}">
                <a16:creationId xmlns:a16="http://schemas.microsoft.com/office/drawing/2014/main" id="{BECCB7F1-F516-AA9D-B193-8B7A147CDF8F}"/>
              </a:ext>
            </a:extLst>
          </p:cNvPr>
          <p:cNvPicPr>
            <a:picLocks noChangeAspect="1"/>
          </p:cNvPicPr>
          <p:nvPr/>
        </p:nvPicPr>
        <p:blipFill>
          <a:blip r:embed="rId15"/>
          <a:srcRect/>
          <a:stretch/>
        </p:blipFill>
        <p:spPr>
          <a:xfrm>
            <a:off x="1471507" y="5443300"/>
            <a:ext cx="785305" cy="207972"/>
          </a:xfrm>
          <a:prstGeom prst="rect">
            <a:avLst/>
          </a:prstGeom>
        </p:spPr>
      </p:pic>
      <p:pic>
        <p:nvPicPr>
          <p:cNvPr id="42" name="Picture 41">
            <a:extLst>
              <a:ext uri="{FF2B5EF4-FFF2-40B4-BE49-F238E27FC236}">
                <a16:creationId xmlns:a16="http://schemas.microsoft.com/office/drawing/2014/main" id="{589023FA-59A1-7900-EB56-E0EF9344F9FE}"/>
              </a:ext>
            </a:extLst>
          </p:cNvPr>
          <p:cNvPicPr>
            <a:picLocks noChangeAspect="1"/>
          </p:cNvPicPr>
          <p:nvPr/>
        </p:nvPicPr>
        <p:blipFill>
          <a:blip r:embed="rId16"/>
          <a:srcRect/>
          <a:stretch/>
        </p:blipFill>
        <p:spPr>
          <a:xfrm>
            <a:off x="1691543" y="4891648"/>
            <a:ext cx="361296" cy="380786"/>
          </a:xfrm>
          <a:prstGeom prst="rect">
            <a:avLst/>
          </a:prstGeom>
        </p:spPr>
      </p:pic>
      <p:grpSp>
        <p:nvGrpSpPr>
          <p:cNvPr id="13" name="Group 12">
            <a:extLst>
              <a:ext uri="{FF2B5EF4-FFF2-40B4-BE49-F238E27FC236}">
                <a16:creationId xmlns:a16="http://schemas.microsoft.com/office/drawing/2014/main" id="{0A1FE6CA-4ED5-A8D3-E3DD-4EEC5EB29B85}"/>
              </a:ext>
            </a:extLst>
          </p:cNvPr>
          <p:cNvGrpSpPr/>
          <p:nvPr/>
        </p:nvGrpSpPr>
        <p:grpSpPr>
          <a:xfrm>
            <a:off x="3884559" y="4999724"/>
            <a:ext cx="2192963" cy="368346"/>
            <a:chOff x="3884559" y="4999724"/>
            <a:chExt cx="2192963" cy="368346"/>
          </a:xfrm>
        </p:grpSpPr>
        <p:pic>
          <p:nvPicPr>
            <p:cNvPr id="44" name="Picture 43">
              <a:extLst>
                <a:ext uri="{FF2B5EF4-FFF2-40B4-BE49-F238E27FC236}">
                  <a16:creationId xmlns:a16="http://schemas.microsoft.com/office/drawing/2014/main" id="{D40FB046-1C4D-4421-137F-B15BCE241E48}"/>
                </a:ext>
              </a:extLst>
            </p:cNvPr>
            <p:cNvPicPr>
              <a:picLocks noChangeAspect="1"/>
            </p:cNvPicPr>
            <p:nvPr/>
          </p:nvPicPr>
          <p:blipFill>
            <a:blip r:embed="rId17"/>
            <a:srcRect/>
            <a:stretch/>
          </p:blipFill>
          <p:spPr>
            <a:xfrm>
              <a:off x="3884559" y="5033099"/>
              <a:ext cx="1017467" cy="231473"/>
            </a:xfrm>
            <a:prstGeom prst="rect">
              <a:avLst/>
            </a:prstGeom>
          </p:spPr>
        </p:pic>
        <p:pic>
          <p:nvPicPr>
            <p:cNvPr id="46" name="Picture 45">
              <a:extLst>
                <a:ext uri="{FF2B5EF4-FFF2-40B4-BE49-F238E27FC236}">
                  <a16:creationId xmlns:a16="http://schemas.microsoft.com/office/drawing/2014/main" id="{01EB5E77-C9A2-D697-7EED-1163705A86EF}"/>
                </a:ext>
              </a:extLst>
            </p:cNvPr>
            <p:cNvPicPr>
              <a:picLocks noChangeAspect="1"/>
            </p:cNvPicPr>
            <p:nvPr/>
          </p:nvPicPr>
          <p:blipFill>
            <a:blip r:embed="rId18"/>
            <a:srcRect/>
            <a:stretch/>
          </p:blipFill>
          <p:spPr>
            <a:xfrm>
              <a:off x="5178757" y="4999724"/>
              <a:ext cx="898765" cy="368346"/>
            </a:xfrm>
            <a:prstGeom prst="rect">
              <a:avLst/>
            </a:prstGeom>
          </p:spPr>
        </p:pic>
      </p:grpSp>
      <p:grpSp>
        <p:nvGrpSpPr>
          <p:cNvPr id="8" name="Group 7">
            <a:extLst>
              <a:ext uri="{FF2B5EF4-FFF2-40B4-BE49-F238E27FC236}">
                <a16:creationId xmlns:a16="http://schemas.microsoft.com/office/drawing/2014/main" id="{DA0D4CA5-F4C1-CEE1-6CD0-28C662C05350}"/>
              </a:ext>
            </a:extLst>
          </p:cNvPr>
          <p:cNvGrpSpPr/>
          <p:nvPr/>
        </p:nvGrpSpPr>
        <p:grpSpPr>
          <a:xfrm>
            <a:off x="4146239" y="5509435"/>
            <a:ext cx="1669602" cy="301289"/>
            <a:chOff x="4146275" y="5509435"/>
            <a:chExt cx="1669602" cy="301289"/>
          </a:xfrm>
        </p:grpSpPr>
        <p:pic>
          <p:nvPicPr>
            <p:cNvPr id="45" name="Picture 44">
              <a:extLst>
                <a:ext uri="{FF2B5EF4-FFF2-40B4-BE49-F238E27FC236}">
                  <a16:creationId xmlns:a16="http://schemas.microsoft.com/office/drawing/2014/main" id="{57D03C76-711D-82B9-890C-B637378A9F67}"/>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4146275" y="5509435"/>
              <a:ext cx="772660" cy="301289"/>
            </a:xfrm>
            <a:prstGeom prst="rect">
              <a:avLst/>
            </a:prstGeom>
          </p:spPr>
        </p:pic>
        <p:pic>
          <p:nvPicPr>
            <p:cNvPr id="48" name="Picture 47">
              <a:extLst>
                <a:ext uri="{FF2B5EF4-FFF2-40B4-BE49-F238E27FC236}">
                  <a16:creationId xmlns:a16="http://schemas.microsoft.com/office/drawing/2014/main" id="{42BCA7D9-D3F1-2275-74D3-C2727217060C}"/>
                </a:ext>
              </a:extLst>
            </p:cNvPr>
            <p:cNvPicPr>
              <a:picLocks noChangeAspect="1"/>
            </p:cNvPicPr>
            <p:nvPr/>
          </p:nvPicPr>
          <p:blipFill rotWithShape="1">
            <a:blip r:embed="rId21"/>
            <a:srcRect t="36352" b="35114"/>
            <a:stretch/>
          </p:blipFill>
          <p:spPr>
            <a:xfrm>
              <a:off x="4957841" y="5509435"/>
              <a:ext cx="858036" cy="244830"/>
            </a:xfrm>
            <a:prstGeom prst="rect">
              <a:avLst/>
            </a:prstGeom>
          </p:spPr>
        </p:pic>
      </p:grpSp>
      <p:grpSp>
        <p:nvGrpSpPr>
          <p:cNvPr id="85" name="Group 84">
            <a:extLst>
              <a:ext uri="{FF2B5EF4-FFF2-40B4-BE49-F238E27FC236}">
                <a16:creationId xmlns:a16="http://schemas.microsoft.com/office/drawing/2014/main" id="{85E90D35-5BA8-554B-691D-2EFD302DF1FC}"/>
              </a:ext>
            </a:extLst>
          </p:cNvPr>
          <p:cNvGrpSpPr/>
          <p:nvPr/>
        </p:nvGrpSpPr>
        <p:grpSpPr>
          <a:xfrm>
            <a:off x="6614509" y="4617401"/>
            <a:ext cx="1914964" cy="243171"/>
            <a:chOff x="6629371" y="4594263"/>
            <a:chExt cx="1914964" cy="243171"/>
          </a:xfrm>
        </p:grpSpPr>
        <p:pic>
          <p:nvPicPr>
            <p:cNvPr id="49" name="Picture 48">
              <a:extLst>
                <a:ext uri="{FF2B5EF4-FFF2-40B4-BE49-F238E27FC236}">
                  <a16:creationId xmlns:a16="http://schemas.microsoft.com/office/drawing/2014/main" id="{CCB1C1CC-93A2-8431-C13C-FC4ABFCEED35}"/>
                </a:ext>
              </a:extLst>
            </p:cNvPr>
            <p:cNvPicPr>
              <a:picLocks noChangeAspect="1"/>
            </p:cNvPicPr>
            <p:nvPr/>
          </p:nvPicPr>
          <p:blipFill>
            <a:blip r:embed="rId22"/>
            <a:srcRect/>
            <a:stretch/>
          </p:blipFill>
          <p:spPr>
            <a:xfrm>
              <a:off x="6629371" y="4594263"/>
              <a:ext cx="722288" cy="243171"/>
            </a:xfrm>
            <a:prstGeom prst="rect">
              <a:avLst/>
            </a:prstGeom>
          </p:spPr>
        </p:pic>
        <p:pic>
          <p:nvPicPr>
            <p:cNvPr id="51" name="Picture 50">
              <a:extLst>
                <a:ext uri="{FF2B5EF4-FFF2-40B4-BE49-F238E27FC236}">
                  <a16:creationId xmlns:a16="http://schemas.microsoft.com/office/drawing/2014/main" id="{495F0132-37E9-E94D-AF3A-2CA166EB9C67}"/>
                </a:ext>
              </a:extLst>
            </p:cNvPr>
            <p:cNvPicPr>
              <a:picLocks noChangeAspect="1"/>
            </p:cNvPicPr>
            <p:nvPr/>
          </p:nvPicPr>
          <p:blipFill rotWithShape="1">
            <a:blip r:embed="rId23"/>
            <a:srcRect t="28299" b="28298"/>
            <a:stretch/>
          </p:blipFill>
          <p:spPr>
            <a:xfrm>
              <a:off x="7433313" y="4637490"/>
              <a:ext cx="1111022" cy="199944"/>
            </a:xfrm>
            <a:prstGeom prst="rect">
              <a:avLst/>
            </a:prstGeom>
          </p:spPr>
        </p:pic>
      </p:grpSp>
      <p:grpSp>
        <p:nvGrpSpPr>
          <p:cNvPr id="84" name="Group 83">
            <a:extLst>
              <a:ext uri="{FF2B5EF4-FFF2-40B4-BE49-F238E27FC236}">
                <a16:creationId xmlns:a16="http://schemas.microsoft.com/office/drawing/2014/main" id="{CDD332D8-4A91-AA98-1176-66832EEF9163}"/>
              </a:ext>
            </a:extLst>
          </p:cNvPr>
          <p:cNvGrpSpPr/>
          <p:nvPr/>
        </p:nvGrpSpPr>
        <p:grpSpPr>
          <a:xfrm>
            <a:off x="6676691" y="5021401"/>
            <a:ext cx="1790600" cy="243171"/>
            <a:chOff x="6599648" y="4998263"/>
            <a:chExt cx="1790600" cy="243171"/>
          </a:xfrm>
        </p:grpSpPr>
        <p:pic>
          <p:nvPicPr>
            <p:cNvPr id="50" name="Picture 49">
              <a:extLst>
                <a:ext uri="{FF2B5EF4-FFF2-40B4-BE49-F238E27FC236}">
                  <a16:creationId xmlns:a16="http://schemas.microsoft.com/office/drawing/2014/main" id="{B839546B-D7D9-FA6E-8FA1-342AF89AE674}"/>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7599944" y="4998263"/>
              <a:ext cx="790304" cy="243171"/>
            </a:xfrm>
            <a:prstGeom prst="rect">
              <a:avLst/>
            </a:prstGeom>
          </p:spPr>
        </p:pic>
        <p:pic>
          <p:nvPicPr>
            <p:cNvPr id="52" name="Picture 51">
              <a:extLst>
                <a:ext uri="{FF2B5EF4-FFF2-40B4-BE49-F238E27FC236}">
                  <a16:creationId xmlns:a16="http://schemas.microsoft.com/office/drawing/2014/main" id="{6E63F15B-C5A6-9DC3-BC23-5DDEDA127438}"/>
                </a:ext>
              </a:extLst>
            </p:cNvPr>
            <p:cNvPicPr>
              <a:picLocks noChangeAspect="1"/>
            </p:cNvPicPr>
            <p:nvPr/>
          </p:nvPicPr>
          <p:blipFill>
            <a:blip r:embed="rId26"/>
            <a:srcRect/>
            <a:stretch/>
          </p:blipFill>
          <p:spPr>
            <a:xfrm>
              <a:off x="6599648" y="5075163"/>
              <a:ext cx="898765" cy="128395"/>
            </a:xfrm>
            <a:prstGeom prst="rect">
              <a:avLst/>
            </a:prstGeom>
          </p:spPr>
        </p:pic>
      </p:grpSp>
      <p:grpSp>
        <p:nvGrpSpPr>
          <p:cNvPr id="86" name="Group 85">
            <a:extLst>
              <a:ext uri="{FF2B5EF4-FFF2-40B4-BE49-F238E27FC236}">
                <a16:creationId xmlns:a16="http://schemas.microsoft.com/office/drawing/2014/main" id="{ECAF976B-C920-E9E1-4958-23E93AF0B79D}"/>
              </a:ext>
            </a:extLst>
          </p:cNvPr>
          <p:cNvGrpSpPr/>
          <p:nvPr/>
        </p:nvGrpSpPr>
        <p:grpSpPr>
          <a:xfrm>
            <a:off x="6722502" y="5425401"/>
            <a:ext cx="1698979" cy="309662"/>
            <a:chOff x="6706865" y="5441288"/>
            <a:chExt cx="1698979" cy="309662"/>
          </a:xfrm>
        </p:grpSpPr>
        <p:pic>
          <p:nvPicPr>
            <p:cNvPr id="53" name="Picture 52">
              <a:extLst>
                <a:ext uri="{FF2B5EF4-FFF2-40B4-BE49-F238E27FC236}">
                  <a16:creationId xmlns:a16="http://schemas.microsoft.com/office/drawing/2014/main" id="{0C06E568-39DB-C2DF-DDEF-F3577263ABB2}"/>
                </a:ext>
              </a:extLst>
            </p:cNvPr>
            <p:cNvPicPr>
              <a:picLocks noChangeAspect="1"/>
            </p:cNvPicPr>
            <p:nvPr/>
          </p:nvPicPr>
          <p:blipFill>
            <a:blip r:embed="rId27"/>
            <a:srcRect/>
            <a:stretch/>
          </p:blipFill>
          <p:spPr>
            <a:xfrm>
              <a:off x="6706865" y="5441288"/>
              <a:ext cx="703335" cy="277788"/>
            </a:xfrm>
            <a:prstGeom prst="rect">
              <a:avLst/>
            </a:prstGeom>
          </p:spPr>
        </p:pic>
        <p:pic>
          <p:nvPicPr>
            <p:cNvPr id="54" name="Picture 53">
              <a:extLst>
                <a:ext uri="{FF2B5EF4-FFF2-40B4-BE49-F238E27FC236}">
                  <a16:creationId xmlns:a16="http://schemas.microsoft.com/office/drawing/2014/main" id="{3536180A-EF2F-B6B6-E1F4-C21267CF3403}"/>
                </a:ext>
              </a:extLst>
            </p:cNvPr>
            <p:cNvPicPr>
              <a:picLocks noChangeAspect="1"/>
            </p:cNvPicPr>
            <p:nvPr/>
          </p:nvPicPr>
          <p:blipFill rotWithShape="1">
            <a:blip r:embed="rId28"/>
            <a:srcRect t="20262" b="20262"/>
            <a:stretch/>
          </p:blipFill>
          <p:spPr>
            <a:xfrm>
              <a:off x="7576642" y="5476960"/>
              <a:ext cx="829202" cy="273990"/>
            </a:xfrm>
            <a:prstGeom prst="rect">
              <a:avLst/>
            </a:prstGeom>
          </p:spPr>
        </p:pic>
      </p:grpSp>
      <p:pic>
        <p:nvPicPr>
          <p:cNvPr id="55" name="Picture 54">
            <a:extLst>
              <a:ext uri="{FF2B5EF4-FFF2-40B4-BE49-F238E27FC236}">
                <a16:creationId xmlns:a16="http://schemas.microsoft.com/office/drawing/2014/main" id="{5DA9408A-A154-33AA-35CE-9F5C7731DCA5}"/>
              </a:ext>
            </a:extLst>
          </p:cNvPr>
          <p:cNvPicPr>
            <a:picLocks noChangeAspect="1"/>
          </p:cNvPicPr>
          <p:nvPr/>
        </p:nvPicPr>
        <p:blipFill>
          <a:blip r:embed="rId29"/>
          <a:srcRect/>
          <a:stretch/>
        </p:blipFill>
        <p:spPr>
          <a:xfrm>
            <a:off x="9467585" y="5449039"/>
            <a:ext cx="456604" cy="223546"/>
          </a:xfrm>
          <a:prstGeom prst="rect">
            <a:avLst/>
          </a:prstGeom>
        </p:spPr>
      </p:pic>
      <p:pic>
        <p:nvPicPr>
          <p:cNvPr id="56" name="Picture 55">
            <a:extLst>
              <a:ext uri="{FF2B5EF4-FFF2-40B4-BE49-F238E27FC236}">
                <a16:creationId xmlns:a16="http://schemas.microsoft.com/office/drawing/2014/main" id="{6DE353D8-2EDE-70AE-955A-F5C8B83577D0}"/>
              </a:ext>
            </a:extLst>
          </p:cNvPr>
          <p:cNvPicPr>
            <a:picLocks noChangeAspect="1"/>
          </p:cNvPicPr>
          <p:nvPr/>
        </p:nvPicPr>
        <p:blipFill rotWithShape="1">
          <a:blip r:embed="rId30"/>
          <a:srcRect t="35425" b="35425"/>
          <a:stretch/>
        </p:blipFill>
        <p:spPr>
          <a:xfrm>
            <a:off x="10077758" y="5404364"/>
            <a:ext cx="1033569" cy="301288"/>
          </a:xfrm>
          <a:prstGeom prst="rect">
            <a:avLst/>
          </a:prstGeom>
        </p:spPr>
      </p:pic>
      <p:pic>
        <p:nvPicPr>
          <p:cNvPr id="57" name="Picture 56">
            <a:extLst>
              <a:ext uri="{FF2B5EF4-FFF2-40B4-BE49-F238E27FC236}">
                <a16:creationId xmlns:a16="http://schemas.microsoft.com/office/drawing/2014/main" id="{0400329B-A4A8-8565-0A07-BB18F9867D6F}"/>
              </a:ext>
            </a:extLst>
          </p:cNvPr>
          <p:cNvPicPr>
            <a:picLocks noChangeAspect="1"/>
          </p:cNvPicPr>
          <p:nvPr/>
        </p:nvPicPr>
        <p:blipFill rotWithShape="1">
          <a:blip r:embed="rId31"/>
          <a:srcRect l="2816" t="59596" r="39161" b="14844"/>
          <a:stretch/>
        </p:blipFill>
        <p:spPr>
          <a:xfrm>
            <a:off x="9120693" y="5044730"/>
            <a:ext cx="1150389" cy="252749"/>
          </a:xfrm>
          <a:prstGeom prst="rect">
            <a:avLst/>
          </a:prstGeom>
        </p:spPr>
      </p:pic>
      <p:pic>
        <p:nvPicPr>
          <p:cNvPr id="58" name="Picture 57">
            <a:extLst>
              <a:ext uri="{FF2B5EF4-FFF2-40B4-BE49-F238E27FC236}">
                <a16:creationId xmlns:a16="http://schemas.microsoft.com/office/drawing/2014/main" id="{84271511-33A2-8227-4C91-690DB40406CA}"/>
              </a:ext>
            </a:extLst>
          </p:cNvPr>
          <p:cNvPicPr>
            <a:picLocks noChangeAspect="1"/>
          </p:cNvPicPr>
          <p:nvPr/>
        </p:nvPicPr>
        <p:blipFill>
          <a:blip r:embed="rId32"/>
          <a:srcRect/>
          <a:stretch/>
        </p:blipFill>
        <p:spPr>
          <a:xfrm>
            <a:off x="10372613" y="5007860"/>
            <a:ext cx="540313" cy="360209"/>
          </a:xfrm>
          <a:prstGeom prst="rect">
            <a:avLst/>
          </a:prstGeom>
        </p:spPr>
      </p:pic>
      <p:pic>
        <p:nvPicPr>
          <p:cNvPr id="59" name="Picture 58">
            <a:extLst>
              <a:ext uri="{FF2B5EF4-FFF2-40B4-BE49-F238E27FC236}">
                <a16:creationId xmlns:a16="http://schemas.microsoft.com/office/drawing/2014/main" id="{659F424E-86B1-12F7-8998-8F5D52CEC51D}"/>
              </a:ext>
            </a:extLst>
          </p:cNvPr>
          <p:cNvPicPr>
            <a:picLocks noChangeAspect="1"/>
          </p:cNvPicPr>
          <p:nvPr/>
        </p:nvPicPr>
        <p:blipFill rotWithShape="1">
          <a:blip r:embed="rId33"/>
          <a:srcRect t="24673" r="47987" b="32434"/>
          <a:stretch/>
        </p:blipFill>
        <p:spPr>
          <a:xfrm>
            <a:off x="9120693" y="4572027"/>
            <a:ext cx="1150388" cy="309785"/>
          </a:xfrm>
          <a:prstGeom prst="rect">
            <a:avLst/>
          </a:prstGeom>
        </p:spPr>
      </p:pic>
      <p:pic>
        <p:nvPicPr>
          <p:cNvPr id="60" name="Picture 59">
            <a:extLst>
              <a:ext uri="{FF2B5EF4-FFF2-40B4-BE49-F238E27FC236}">
                <a16:creationId xmlns:a16="http://schemas.microsoft.com/office/drawing/2014/main" id="{B65F061B-43E6-E1C6-A3B7-1E4885A5060B}"/>
              </a:ext>
            </a:extLst>
          </p:cNvPr>
          <p:cNvPicPr>
            <a:picLocks noChangeAspect="1"/>
          </p:cNvPicPr>
          <p:nvPr/>
        </p:nvPicPr>
        <p:blipFill>
          <a:blip r:embed="rId34"/>
          <a:srcRect/>
          <a:stretch/>
        </p:blipFill>
        <p:spPr>
          <a:xfrm>
            <a:off x="10475871" y="4604260"/>
            <a:ext cx="536101" cy="301289"/>
          </a:xfrm>
          <a:prstGeom prst="rect">
            <a:avLst/>
          </a:prstGeom>
        </p:spPr>
      </p:pic>
      <p:grpSp>
        <p:nvGrpSpPr>
          <p:cNvPr id="89" name="Group 88">
            <a:extLst>
              <a:ext uri="{FF2B5EF4-FFF2-40B4-BE49-F238E27FC236}">
                <a16:creationId xmlns:a16="http://schemas.microsoft.com/office/drawing/2014/main" id="{76BFD7A6-EEDA-0C5C-7956-AE0BB215492C}"/>
              </a:ext>
            </a:extLst>
          </p:cNvPr>
          <p:cNvGrpSpPr/>
          <p:nvPr/>
        </p:nvGrpSpPr>
        <p:grpSpPr>
          <a:xfrm>
            <a:off x="9377259" y="2633339"/>
            <a:ext cx="1616041" cy="282537"/>
            <a:chOff x="9202910" y="2633339"/>
            <a:chExt cx="1616041" cy="282537"/>
          </a:xfrm>
        </p:grpSpPr>
        <p:pic>
          <p:nvPicPr>
            <p:cNvPr id="61" name="Picture 60">
              <a:extLst>
                <a:ext uri="{FF2B5EF4-FFF2-40B4-BE49-F238E27FC236}">
                  <a16:creationId xmlns:a16="http://schemas.microsoft.com/office/drawing/2014/main" id="{7ED0DA6A-6B2E-B1A2-303E-E14E50D9F4BE}"/>
                </a:ext>
              </a:extLst>
            </p:cNvPr>
            <p:cNvPicPr>
              <a:picLocks noChangeAspect="1"/>
            </p:cNvPicPr>
            <p:nvPr/>
          </p:nvPicPr>
          <p:blipFill rotWithShape="1">
            <a:blip r:embed="rId35"/>
            <a:srcRect t="23408" b="17951"/>
            <a:stretch/>
          </p:blipFill>
          <p:spPr>
            <a:xfrm>
              <a:off x="9202910" y="2662530"/>
              <a:ext cx="807102" cy="224154"/>
            </a:xfrm>
            <a:prstGeom prst="rect">
              <a:avLst/>
            </a:prstGeom>
          </p:spPr>
        </p:pic>
        <p:pic>
          <p:nvPicPr>
            <p:cNvPr id="62" name="Picture 61">
              <a:extLst>
                <a:ext uri="{FF2B5EF4-FFF2-40B4-BE49-F238E27FC236}">
                  <a16:creationId xmlns:a16="http://schemas.microsoft.com/office/drawing/2014/main" id="{40C7FCFF-1663-A40C-DC0D-DF2136D99E60}"/>
                </a:ext>
              </a:extLst>
            </p:cNvPr>
            <p:cNvPicPr>
              <a:picLocks noChangeAspect="1"/>
            </p:cNvPicPr>
            <p:nvPr/>
          </p:nvPicPr>
          <p:blipFill>
            <a:blip r:embed="rId36"/>
            <a:srcRect/>
            <a:stretch/>
          </p:blipFill>
          <p:spPr>
            <a:xfrm>
              <a:off x="10234676" y="2633339"/>
              <a:ext cx="584275" cy="282537"/>
            </a:xfrm>
            <a:prstGeom prst="rect">
              <a:avLst/>
            </a:prstGeom>
          </p:spPr>
        </p:pic>
      </p:grpSp>
      <p:grpSp>
        <p:nvGrpSpPr>
          <p:cNvPr id="87" name="Group 86">
            <a:extLst>
              <a:ext uri="{FF2B5EF4-FFF2-40B4-BE49-F238E27FC236}">
                <a16:creationId xmlns:a16="http://schemas.microsoft.com/office/drawing/2014/main" id="{1F0586AD-D0FD-054C-0ED1-E163A9988E55}"/>
              </a:ext>
            </a:extLst>
          </p:cNvPr>
          <p:cNvGrpSpPr/>
          <p:nvPr/>
        </p:nvGrpSpPr>
        <p:grpSpPr>
          <a:xfrm>
            <a:off x="9134940" y="3013616"/>
            <a:ext cx="2100678" cy="271324"/>
            <a:chOff x="9078351" y="3013616"/>
            <a:chExt cx="2100678" cy="271324"/>
          </a:xfrm>
        </p:grpSpPr>
        <p:pic>
          <p:nvPicPr>
            <p:cNvPr id="63" name="Picture 62">
              <a:extLst>
                <a:ext uri="{FF2B5EF4-FFF2-40B4-BE49-F238E27FC236}">
                  <a16:creationId xmlns:a16="http://schemas.microsoft.com/office/drawing/2014/main" id="{DFCAB85D-2924-8007-A56B-8EBF0815EC7E}"/>
                </a:ext>
              </a:extLst>
            </p:cNvPr>
            <p:cNvPicPr>
              <a:picLocks noChangeAspect="1"/>
            </p:cNvPicPr>
            <p:nvPr/>
          </p:nvPicPr>
          <p:blipFill rotWithShape="1">
            <a:blip r:embed="rId37"/>
            <a:srcRect t="37106" b="37106"/>
            <a:stretch/>
          </p:blipFill>
          <p:spPr>
            <a:xfrm>
              <a:off x="9078351" y="3020411"/>
              <a:ext cx="999407" cy="257734"/>
            </a:xfrm>
            <a:prstGeom prst="rect">
              <a:avLst/>
            </a:prstGeom>
          </p:spPr>
        </p:pic>
        <p:pic>
          <p:nvPicPr>
            <p:cNvPr id="64" name="Picture 63">
              <a:extLst>
                <a:ext uri="{FF2B5EF4-FFF2-40B4-BE49-F238E27FC236}">
                  <a16:creationId xmlns:a16="http://schemas.microsoft.com/office/drawing/2014/main" id="{181E9AC7-E3C3-47B3-D00E-B86A099C30F6}"/>
                </a:ext>
              </a:extLst>
            </p:cNvPr>
            <p:cNvPicPr>
              <a:picLocks noChangeAspect="1"/>
            </p:cNvPicPr>
            <p:nvPr/>
          </p:nvPicPr>
          <p:blipFill>
            <a:blip r:embed="rId38"/>
            <a:srcRect/>
            <a:stretch/>
          </p:blipFill>
          <p:spPr>
            <a:xfrm>
              <a:off x="10161562" y="3013616"/>
              <a:ext cx="1017467" cy="271324"/>
            </a:xfrm>
            <a:prstGeom prst="rect">
              <a:avLst/>
            </a:prstGeom>
          </p:spPr>
        </p:pic>
      </p:grpSp>
      <p:grpSp>
        <p:nvGrpSpPr>
          <p:cNvPr id="88" name="Group 87">
            <a:extLst>
              <a:ext uri="{FF2B5EF4-FFF2-40B4-BE49-F238E27FC236}">
                <a16:creationId xmlns:a16="http://schemas.microsoft.com/office/drawing/2014/main" id="{C8103310-F5BD-7CBF-1EA2-7142EE837F4E}"/>
              </a:ext>
            </a:extLst>
          </p:cNvPr>
          <p:cNvGrpSpPr/>
          <p:nvPr/>
        </p:nvGrpSpPr>
        <p:grpSpPr>
          <a:xfrm>
            <a:off x="9276786" y="3409236"/>
            <a:ext cx="1816987" cy="223842"/>
            <a:chOff x="9220744" y="3448091"/>
            <a:chExt cx="1816987" cy="223842"/>
          </a:xfrm>
        </p:grpSpPr>
        <p:pic>
          <p:nvPicPr>
            <p:cNvPr id="65" name="Picture 64">
              <a:extLst>
                <a:ext uri="{FF2B5EF4-FFF2-40B4-BE49-F238E27FC236}">
                  <a16:creationId xmlns:a16="http://schemas.microsoft.com/office/drawing/2014/main" id="{76B78509-81AE-F244-95FB-FDCF570C0C32}"/>
                </a:ext>
              </a:extLst>
            </p:cNvPr>
            <p:cNvPicPr>
              <a:picLocks noChangeAspect="1"/>
            </p:cNvPicPr>
            <p:nvPr/>
          </p:nvPicPr>
          <p:blipFill>
            <a:blip r:embed="rId39"/>
            <a:srcRect/>
            <a:stretch/>
          </p:blipFill>
          <p:spPr>
            <a:xfrm>
              <a:off x="9220744" y="3448091"/>
              <a:ext cx="599632" cy="223842"/>
            </a:xfrm>
            <a:prstGeom prst="rect">
              <a:avLst/>
            </a:prstGeom>
          </p:spPr>
        </p:pic>
        <p:pic>
          <p:nvPicPr>
            <p:cNvPr id="66" name="Picture 65">
              <a:extLst>
                <a:ext uri="{FF2B5EF4-FFF2-40B4-BE49-F238E27FC236}">
                  <a16:creationId xmlns:a16="http://schemas.microsoft.com/office/drawing/2014/main" id="{2C563903-70AD-1427-474C-D82E5C291E76}"/>
                </a:ext>
              </a:extLst>
            </p:cNvPr>
            <p:cNvPicPr>
              <a:picLocks noChangeAspect="1"/>
            </p:cNvPicPr>
            <p:nvPr/>
          </p:nvPicPr>
          <p:blipFill>
            <a:blip r:embed="rId40"/>
            <a:srcRect/>
            <a:stretch/>
          </p:blipFill>
          <p:spPr>
            <a:xfrm>
              <a:off x="10020264" y="3448091"/>
              <a:ext cx="1017467" cy="223842"/>
            </a:xfrm>
            <a:prstGeom prst="rect">
              <a:avLst/>
            </a:prstGeom>
          </p:spPr>
        </p:pic>
      </p:grpSp>
      <p:pic>
        <p:nvPicPr>
          <p:cNvPr id="67" name="Picture 66">
            <a:extLst>
              <a:ext uri="{FF2B5EF4-FFF2-40B4-BE49-F238E27FC236}">
                <a16:creationId xmlns:a16="http://schemas.microsoft.com/office/drawing/2014/main" id="{7E83ADEB-C9F6-8ABC-2486-5F93A277F5AF}"/>
              </a:ext>
            </a:extLst>
          </p:cNvPr>
          <p:cNvPicPr>
            <a:picLocks noChangeAspect="1"/>
          </p:cNvPicPr>
          <p:nvPr/>
        </p:nvPicPr>
        <p:blipFill>
          <a:blip r:embed="rId41"/>
          <a:srcRect/>
          <a:stretch/>
        </p:blipFill>
        <p:spPr>
          <a:xfrm>
            <a:off x="7235853" y="2642241"/>
            <a:ext cx="680828" cy="181972"/>
          </a:xfrm>
          <a:prstGeom prst="rect">
            <a:avLst/>
          </a:prstGeom>
        </p:spPr>
      </p:pic>
      <p:pic>
        <p:nvPicPr>
          <p:cNvPr id="68" name="Picture 67">
            <a:extLst>
              <a:ext uri="{FF2B5EF4-FFF2-40B4-BE49-F238E27FC236}">
                <a16:creationId xmlns:a16="http://schemas.microsoft.com/office/drawing/2014/main" id="{3A3B24EC-020B-CF48-A427-510FCDC96096}"/>
              </a:ext>
            </a:extLst>
          </p:cNvPr>
          <p:cNvPicPr>
            <a:picLocks noChangeAspect="1"/>
          </p:cNvPicPr>
          <p:nvPr/>
        </p:nvPicPr>
        <p:blipFill>
          <a:blip r:embed="rId42"/>
          <a:srcRect/>
          <a:stretch/>
        </p:blipFill>
        <p:spPr>
          <a:xfrm>
            <a:off x="8054675" y="3142349"/>
            <a:ext cx="411480" cy="411480"/>
          </a:xfrm>
          <a:prstGeom prst="rect">
            <a:avLst/>
          </a:prstGeom>
        </p:spPr>
      </p:pic>
      <p:pic>
        <p:nvPicPr>
          <p:cNvPr id="69" name="Picture 68">
            <a:extLst>
              <a:ext uri="{FF2B5EF4-FFF2-40B4-BE49-F238E27FC236}">
                <a16:creationId xmlns:a16="http://schemas.microsoft.com/office/drawing/2014/main" id="{384D5A63-3641-C800-8C29-03991D0A07C8}"/>
              </a:ext>
            </a:extLst>
          </p:cNvPr>
          <p:cNvPicPr>
            <a:picLocks noChangeAspect="1"/>
          </p:cNvPicPr>
          <p:nvPr/>
        </p:nvPicPr>
        <p:blipFill rotWithShape="1">
          <a:blip r:embed="rId43"/>
          <a:srcRect b="30224"/>
          <a:stretch/>
        </p:blipFill>
        <p:spPr>
          <a:xfrm>
            <a:off x="7122925" y="2948209"/>
            <a:ext cx="906684" cy="408275"/>
          </a:xfrm>
          <a:prstGeom prst="rect">
            <a:avLst/>
          </a:prstGeom>
        </p:spPr>
      </p:pic>
      <p:pic>
        <p:nvPicPr>
          <p:cNvPr id="70" name="Picture 69">
            <a:extLst>
              <a:ext uri="{FF2B5EF4-FFF2-40B4-BE49-F238E27FC236}">
                <a16:creationId xmlns:a16="http://schemas.microsoft.com/office/drawing/2014/main" id="{06C1F190-A371-3EF8-4218-54E81EFB0FD3}"/>
              </a:ext>
            </a:extLst>
          </p:cNvPr>
          <p:cNvPicPr>
            <a:picLocks noChangeAspect="1"/>
          </p:cNvPicPr>
          <p:nvPr/>
        </p:nvPicPr>
        <p:blipFill>
          <a:blip r:embed="rId44"/>
          <a:srcRect/>
          <a:stretch/>
        </p:blipFill>
        <p:spPr>
          <a:xfrm>
            <a:off x="8141941" y="2571127"/>
            <a:ext cx="484632" cy="484632"/>
          </a:xfrm>
          <a:prstGeom prst="rect">
            <a:avLst/>
          </a:prstGeom>
        </p:spPr>
      </p:pic>
      <p:pic>
        <p:nvPicPr>
          <p:cNvPr id="71" name="Picture 70">
            <a:extLst>
              <a:ext uri="{FF2B5EF4-FFF2-40B4-BE49-F238E27FC236}">
                <a16:creationId xmlns:a16="http://schemas.microsoft.com/office/drawing/2014/main" id="{B37843EA-29EB-FDCC-351E-50BF9C50038E}"/>
              </a:ext>
            </a:extLst>
          </p:cNvPr>
          <p:cNvPicPr>
            <a:picLocks noChangeAspect="1"/>
          </p:cNvPicPr>
          <p:nvPr/>
        </p:nvPicPr>
        <p:blipFill>
          <a:blip r:embed="rId45"/>
          <a:srcRect/>
          <a:stretch/>
        </p:blipFill>
        <p:spPr>
          <a:xfrm>
            <a:off x="6617036" y="2605913"/>
            <a:ext cx="412511" cy="411480"/>
          </a:xfrm>
          <a:prstGeom prst="rect">
            <a:avLst/>
          </a:prstGeom>
        </p:spPr>
      </p:pic>
      <p:pic>
        <p:nvPicPr>
          <p:cNvPr id="73" name="Picture 72">
            <a:extLst>
              <a:ext uri="{FF2B5EF4-FFF2-40B4-BE49-F238E27FC236}">
                <a16:creationId xmlns:a16="http://schemas.microsoft.com/office/drawing/2014/main" id="{468F57E7-A436-E7C1-1916-AA7AB40DCABA}"/>
              </a:ext>
            </a:extLst>
          </p:cNvPr>
          <p:cNvPicPr>
            <a:picLocks noChangeAspect="1"/>
          </p:cNvPicPr>
          <p:nvPr/>
        </p:nvPicPr>
        <p:blipFill rotWithShape="1">
          <a:blip r:embed="rId46"/>
          <a:srcRect b="20366"/>
          <a:stretch/>
        </p:blipFill>
        <p:spPr>
          <a:xfrm>
            <a:off x="1331543" y="2670071"/>
            <a:ext cx="590808" cy="239929"/>
          </a:xfrm>
          <a:prstGeom prst="rect">
            <a:avLst/>
          </a:prstGeom>
        </p:spPr>
      </p:pic>
      <p:pic>
        <p:nvPicPr>
          <p:cNvPr id="74" name="Picture 73">
            <a:extLst>
              <a:ext uri="{FF2B5EF4-FFF2-40B4-BE49-F238E27FC236}">
                <a16:creationId xmlns:a16="http://schemas.microsoft.com/office/drawing/2014/main" id="{68589429-A86B-FDB2-031C-5869D4531179}"/>
              </a:ext>
            </a:extLst>
          </p:cNvPr>
          <p:cNvPicPr>
            <a:picLocks noChangeAspect="1"/>
          </p:cNvPicPr>
          <p:nvPr/>
        </p:nvPicPr>
        <p:blipFill>
          <a:blip r:embed="rId47"/>
          <a:srcRect/>
          <a:stretch/>
        </p:blipFill>
        <p:spPr>
          <a:xfrm>
            <a:off x="3058365" y="2694387"/>
            <a:ext cx="434764" cy="191296"/>
          </a:xfrm>
          <a:prstGeom prst="rect">
            <a:avLst/>
          </a:prstGeom>
        </p:spPr>
      </p:pic>
      <p:pic>
        <p:nvPicPr>
          <p:cNvPr id="75" name="Picture 74">
            <a:extLst>
              <a:ext uri="{FF2B5EF4-FFF2-40B4-BE49-F238E27FC236}">
                <a16:creationId xmlns:a16="http://schemas.microsoft.com/office/drawing/2014/main" id="{17A37CDB-A81B-AB8F-075A-738672742C06}"/>
              </a:ext>
            </a:extLst>
          </p:cNvPr>
          <p:cNvPicPr>
            <a:picLocks noChangeAspect="1"/>
          </p:cNvPicPr>
          <p:nvPr/>
        </p:nvPicPr>
        <p:blipFill>
          <a:blip r:embed="rId48"/>
          <a:srcRect/>
          <a:stretch/>
        </p:blipFill>
        <p:spPr>
          <a:xfrm>
            <a:off x="2202954" y="2664223"/>
            <a:ext cx="556574" cy="251625"/>
          </a:xfrm>
          <a:prstGeom prst="rect">
            <a:avLst/>
          </a:prstGeom>
        </p:spPr>
      </p:pic>
      <p:pic>
        <p:nvPicPr>
          <p:cNvPr id="76" name="Picture 75">
            <a:extLst>
              <a:ext uri="{FF2B5EF4-FFF2-40B4-BE49-F238E27FC236}">
                <a16:creationId xmlns:a16="http://schemas.microsoft.com/office/drawing/2014/main" id="{5BE496C8-49C5-95A4-A725-12C88D0CDBA7}"/>
              </a:ext>
            </a:extLst>
          </p:cNvPr>
          <p:cNvPicPr>
            <a:picLocks noChangeAspect="1"/>
          </p:cNvPicPr>
          <p:nvPr/>
        </p:nvPicPr>
        <p:blipFill>
          <a:blip r:embed="rId49"/>
          <a:srcRect/>
          <a:stretch/>
        </p:blipFill>
        <p:spPr>
          <a:xfrm>
            <a:off x="1718956" y="3103045"/>
            <a:ext cx="562078" cy="224831"/>
          </a:xfrm>
          <a:prstGeom prst="rect">
            <a:avLst/>
          </a:prstGeom>
        </p:spPr>
      </p:pic>
      <p:pic>
        <p:nvPicPr>
          <p:cNvPr id="77" name="Picture 76">
            <a:extLst>
              <a:ext uri="{FF2B5EF4-FFF2-40B4-BE49-F238E27FC236}">
                <a16:creationId xmlns:a16="http://schemas.microsoft.com/office/drawing/2014/main" id="{77B3E988-31DE-BFC7-96E0-B6E3F636F3CC}"/>
              </a:ext>
            </a:extLst>
          </p:cNvPr>
          <p:cNvPicPr>
            <a:picLocks noChangeAspect="1"/>
          </p:cNvPicPr>
          <p:nvPr/>
        </p:nvPicPr>
        <p:blipFill rotWithShape="1">
          <a:blip r:embed="rId50"/>
          <a:srcRect t="33406" b="33405"/>
          <a:stretch/>
        </p:blipFill>
        <p:spPr>
          <a:xfrm>
            <a:off x="2482523" y="3128492"/>
            <a:ext cx="906361" cy="169242"/>
          </a:xfrm>
          <a:prstGeom prst="rect">
            <a:avLst/>
          </a:prstGeom>
        </p:spPr>
      </p:pic>
      <p:pic>
        <p:nvPicPr>
          <p:cNvPr id="78" name="Picture 77">
            <a:extLst>
              <a:ext uri="{FF2B5EF4-FFF2-40B4-BE49-F238E27FC236}">
                <a16:creationId xmlns:a16="http://schemas.microsoft.com/office/drawing/2014/main" id="{3A150DA8-4CA2-0347-E6FB-E58294CD0A6D}"/>
              </a:ext>
            </a:extLst>
          </p:cNvPr>
          <p:cNvPicPr>
            <a:picLocks noChangeAspect="1"/>
          </p:cNvPicPr>
          <p:nvPr/>
        </p:nvPicPr>
        <p:blipFill>
          <a:blip r:embed="rId51"/>
          <a:srcRect/>
          <a:stretch/>
        </p:blipFill>
        <p:spPr>
          <a:xfrm>
            <a:off x="1947748" y="3478056"/>
            <a:ext cx="1017467" cy="231636"/>
          </a:xfrm>
          <a:prstGeom prst="rect">
            <a:avLst/>
          </a:prstGeom>
        </p:spPr>
      </p:pic>
      <p:pic>
        <p:nvPicPr>
          <p:cNvPr id="83" name="Picture Placeholder 12" descr="Logo&#10;&#10;Description automatically generated">
            <a:extLst>
              <a:ext uri="{FF2B5EF4-FFF2-40B4-BE49-F238E27FC236}">
                <a16:creationId xmlns:a16="http://schemas.microsoft.com/office/drawing/2014/main" id="{AD50294C-84F7-DBDA-FE76-B0D3CCCA5605}"/>
              </a:ext>
            </a:extLst>
          </p:cNvPr>
          <p:cNvPicPr>
            <a:picLocks noChangeAspect="1"/>
          </p:cNvPicPr>
          <p:nvPr/>
        </p:nvPicPr>
        <p:blipFill>
          <a:blip r:embed="rId52"/>
          <a:srcRect l="19837" r="19837"/>
          <a:stretch>
            <a:fillRect/>
          </a:stretch>
        </p:blipFill>
        <p:spPr>
          <a:xfrm>
            <a:off x="6716157" y="3144812"/>
            <a:ext cx="411480" cy="411480"/>
          </a:xfrm>
          <a:prstGeom prst="ellipse">
            <a:avLst/>
          </a:prstGeom>
        </p:spPr>
      </p:pic>
      <p:grpSp>
        <p:nvGrpSpPr>
          <p:cNvPr id="14" name="Group 13">
            <a:extLst>
              <a:ext uri="{FF2B5EF4-FFF2-40B4-BE49-F238E27FC236}">
                <a16:creationId xmlns:a16="http://schemas.microsoft.com/office/drawing/2014/main" id="{49521C26-95A3-5C9F-8EBA-6373C218900A}"/>
              </a:ext>
            </a:extLst>
          </p:cNvPr>
          <p:cNvGrpSpPr/>
          <p:nvPr/>
        </p:nvGrpSpPr>
        <p:grpSpPr>
          <a:xfrm>
            <a:off x="4048495" y="4587815"/>
            <a:ext cx="1865090" cy="381130"/>
            <a:chOff x="4103964" y="4587815"/>
            <a:chExt cx="1865090" cy="381130"/>
          </a:xfrm>
        </p:grpSpPr>
        <p:pic>
          <p:nvPicPr>
            <p:cNvPr id="47" name="Picture 46">
              <a:extLst>
                <a:ext uri="{FF2B5EF4-FFF2-40B4-BE49-F238E27FC236}">
                  <a16:creationId xmlns:a16="http://schemas.microsoft.com/office/drawing/2014/main" id="{933FDD01-893D-62F5-6458-5A4426B6357F}"/>
                </a:ext>
              </a:extLst>
            </p:cNvPr>
            <p:cNvPicPr>
              <a:picLocks noChangeAspect="1"/>
            </p:cNvPicPr>
            <p:nvPr/>
          </p:nvPicPr>
          <p:blipFill>
            <a:blip r:embed="rId53"/>
            <a:srcRect/>
            <a:stretch/>
          </p:blipFill>
          <p:spPr>
            <a:xfrm>
              <a:off x="4103964" y="4587815"/>
              <a:ext cx="657504" cy="381130"/>
            </a:xfrm>
            <a:prstGeom prst="rect">
              <a:avLst/>
            </a:prstGeom>
          </p:spPr>
        </p:pic>
        <p:pic>
          <p:nvPicPr>
            <p:cNvPr id="7" name="Graphic 6">
              <a:extLst>
                <a:ext uri="{FF2B5EF4-FFF2-40B4-BE49-F238E27FC236}">
                  <a16:creationId xmlns:a16="http://schemas.microsoft.com/office/drawing/2014/main" id="{85390027-DE4E-BB3D-B188-EA015B19B7A8}"/>
                </a:ext>
              </a:extLst>
            </p:cNvPr>
            <p:cNvPicPr>
              <a:picLocks noChangeAspect="1"/>
            </p:cNvPicPr>
            <p:nvPr/>
          </p:nvPicPr>
          <p:blipFill>
            <a:blip r:embed="rId54">
              <a:extLst>
                <a:ext uri="{96DAC541-7B7A-43D3-8B79-37D633B846F1}">
                  <asvg:svgBlip xmlns:asvg="http://schemas.microsoft.com/office/drawing/2016/SVG/main" r:embed="rId55"/>
                </a:ext>
              </a:extLst>
            </a:blip>
            <a:srcRect/>
            <a:stretch/>
          </p:blipFill>
          <p:spPr>
            <a:xfrm>
              <a:off x="5036328" y="4602482"/>
              <a:ext cx="932726" cy="212328"/>
            </a:xfrm>
            <a:prstGeom prst="rect">
              <a:avLst/>
            </a:prstGeom>
          </p:spPr>
        </p:pic>
      </p:grpSp>
      <p:sp>
        <p:nvSpPr>
          <p:cNvPr id="90" name="TextBox 89"/>
          <p:cNvSpPr txBox="1"/>
          <p:nvPr/>
        </p:nvSpPr>
        <p:spPr>
          <a:xfrm>
            <a:off x="274320" y="6126480"/>
            <a:ext cx="457200" cy="457200"/>
          </a:xfrm>
          <a:prstGeom prst="rect">
            <a:avLst/>
          </a:prstGeom>
          <a:noFill/>
        </p:spPr>
        <p:txBody>
          <a:bodyPr wrap="none">
            <a:spAutoFit/>
          </a:bodyPr>
          <a:lstStyle/>
          <a:p/>
          <a:p>
            <a:pPr>
              <a:defRPr sz="1440"/>
            </a:pPr>
            <a:r>
              <a:rPr>
                <a:latin typeface="Sofia Pro"/>
              </a:rPr>
              <a:t>5</a:t>
            </a:r>
          </a:p>
        </p:txBody>
      </p:sp>
    </p:spTree>
    <p:extLst>
      <p:ext uri="{BB962C8B-B14F-4D97-AF65-F5344CB8AC3E}">
        <p14:creationId xmlns:p14="http://schemas.microsoft.com/office/powerpoint/2010/main" val="237277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lide2.jpg"/>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9AAF35-BAE2-2152-6C4D-2B46958F126A}"/>
              </a:ext>
            </a:extLst>
          </p:cNvPr>
          <p:cNvSpPr>
            <a:spLocks noGrp="1"/>
          </p:cNvSpPr>
          <p:nvPr>
            <p:ph type="title"/>
          </p:nvPr>
        </p:nvSpPr>
        <p:spPr/>
        <p:txBody>
          <a:bodyPr/>
          <a:lstStyle/>
          <a:p>
            <a:r>
              <a:rPr lang="en-US" dirty="0">
                <a:latin typeface="Sofia Pro" panose="020B0000000000000000" charset="0"/>
              </a:rPr>
              <a:t>Implementation</a:t>
            </a:r>
            <a:r>
              <a:rPr lang="en-US" dirty="0">
                <a:latin typeface="Sofia Pro"/>
              </a:rPr>
              <a:t> Methodology</a:t>
            </a:r>
          </a:p>
        </p:txBody>
      </p:sp>
      <p:sp>
        <p:nvSpPr>
          <p:cNvPr id="3" name="Content Placeholder 2">
            <a:extLst>
              <a:ext uri="{FF2B5EF4-FFF2-40B4-BE49-F238E27FC236}">
                <a16:creationId xmlns:a16="http://schemas.microsoft.com/office/drawing/2014/main" id="{E95D6C65-4AFF-CFD4-0C36-6203B70FCA36}"/>
              </a:ext>
            </a:extLst>
          </p:cNvPr>
          <p:cNvSpPr>
            <a:spLocks noGrp="1"/>
          </p:cNvSpPr>
          <p:nvPr>
            <p:ph idx="1"/>
          </p:nvPr>
        </p:nvSpPr>
        <p:spPr/>
        <p:txBody>
          <a:bodyPr/>
          <a:lstStyle/>
          <a:p>
            <a:pPr marL="0" indent="0">
              <a:buNone/>
            </a:pPr>
            <a:r>
              <a:rPr lang="en-US" dirty="0">
                <a:solidFill>
                  <a:srgbClr val="787880"/>
                </a:solidFill>
                <a:latin typeface="Sofia Pro" panose="020B0000000000000000" charset="0"/>
              </a:rPr>
              <a:t>A proven methodology with Integrated tools and project management for smooth Implementation. Sure Step helps us deliver a predictable, on-time and on-budget Microsoft Dynamics 365 implementation that can provide you a quick return on investment and meet your business requirements.</a:t>
            </a:r>
          </a:p>
          <a:p>
            <a:pPr marL="0" indent="0">
              <a:buNone/>
            </a:pPr>
            <a:endParaRPr lang="en-US" dirty="0">
              <a:solidFill>
                <a:srgbClr val="787880"/>
              </a:solidFill>
              <a:latin typeface="Sofia Pro" panose="020B0000000000000000" charset="0"/>
            </a:endParaRPr>
          </a:p>
        </p:txBody>
      </p:sp>
      <p:sp>
        <p:nvSpPr>
          <p:cNvPr id="4" name="Text Placeholder 3">
            <a:extLst>
              <a:ext uri="{FF2B5EF4-FFF2-40B4-BE49-F238E27FC236}">
                <a16:creationId xmlns:a16="http://schemas.microsoft.com/office/drawing/2014/main" id="{7ABB2F13-B482-6FF7-5610-9B1D336C337F}"/>
              </a:ext>
            </a:extLst>
          </p:cNvPr>
          <p:cNvSpPr>
            <a:spLocks noGrp="1"/>
          </p:cNvSpPr>
          <p:nvPr>
            <p:ph type="body" sz="quarter" idx="10"/>
          </p:nvPr>
        </p:nvSpPr>
        <p:spPr/>
        <p:txBody>
          <a:bodyPr/>
          <a:lstStyle/>
          <a:p>
            <a:r>
              <a:rPr lang="en-US" dirty="0">
                <a:latin typeface="Sofia Pro"/>
              </a:rPr>
              <a:t>What is Microsoft Dynamics Sure Step?</a:t>
            </a:r>
          </a:p>
          <a:p>
            <a:endParaRPr lang="en-US" dirty="0"/>
          </a:p>
        </p:txBody>
      </p:sp>
      <p:sp>
        <p:nvSpPr>
          <p:cNvPr id="6" name="TextBox 5"/>
          <p:cNvSpPr txBox="1"/>
          <p:nvPr/>
        </p:nvSpPr>
        <p:spPr>
          <a:xfrm>
            <a:off x="274320" y="6126480"/>
            <a:ext cx="457200" cy="457200"/>
          </a:xfrm>
          <a:prstGeom prst="rect">
            <a:avLst/>
          </a:prstGeom>
          <a:noFill/>
        </p:spPr>
        <p:txBody>
          <a:bodyPr wrap="none">
            <a:spAutoFit/>
          </a:bodyPr>
          <a:lstStyle/>
          <a:p/>
          <a:p>
            <a:pPr>
              <a:defRPr sz="1440"/>
            </a:pPr>
            <a:r>
              <a:rPr>
                <a:latin typeface="Sofia Pro"/>
              </a:rPr>
              <a:t>16</a:t>
            </a:r>
          </a:p>
        </p:txBody>
      </p:sp>
    </p:spTree>
    <p:extLst>
      <p:ext uri="{BB962C8B-B14F-4D97-AF65-F5344CB8AC3E}">
        <p14:creationId xmlns:p14="http://schemas.microsoft.com/office/powerpoint/2010/main" val="312463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lide2.jpg"/>
          <p:cNvPicPr>
            <a:picLocks noChangeAspect="1"/>
          </p:cNvPicPr>
          <p:nvPr/>
        </p:nvPicPr>
        <p:blipFill>
          <a:blip r:embed="rId7"/>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79AAF35-BAE2-2152-6C4D-2B46958F126A}"/>
              </a:ext>
            </a:extLst>
          </p:cNvPr>
          <p:cNvSpPr>
            <a:spLocks noGrp="1"/>
          </p:cNvSpPr>
          <p:nvPr>
            <p:ph type="title"/>
          </p:nvPr>
        </p:nvSpPr>
        <p:spPr/>
        <p:txBody>
          <a:bodyPr/>
          <a:lstStyle/>
          <a:p>
            <a:r>
              <a:rPr lang="en-US" dirty="0">
                <a:latin typeface="Sofia Pro" panose="020B0000000000000000" charset="0"/>
              </a:rPr>
              <a:t>Implementation Methodology</a:t>
            </a:r>
          </a:p>
        </p:txBody>
      </p:sp>
      <p:sp>
        <p:nvSpPr>
          <p:cNvPr id="4" name="Text Placeholder 3">
            <a:extLst>
              <a:ext uri="{FF2B5EF4-FFF2-40B4-BE49-F238E27FC236}">
                <a16:creationId xmlns:a16="http://schemas.microsoft.com/office/drawing/2014/main" id="{7ABB2F13-B482-6FF7-5610-9B1D336C337F}"/>
              </a:ext>
            </a:extLst>
          </p:cNvPr>
          <p:cNvSpPr>
            <a:spLocks noGrp="1"/>
          </p:cNvSpPr>
          <p:nvPr>
            <p:ph type="body" sz="quarter" idx="10"/>
          </p:nvPr>
        </p:nvSpPr>
        <p:spPr/>
        <p:txBody>
          <a:bodyPr/>
          <a:lstStyle/>
          <a:p>
            <a:r>
              <a:rPr lang="en-US" dirty="0">
                <a:latin typeface="Sofia Pro" panose="020B0000000000000000" charset="0"/>
              </a:rPr>
              <a:t>Implementation Approach </a:t>
            </a:r>
          </a:p>
          <a:p>
            <a:endParaRPr lang="en-US" dirty="0">
              <a:latin typeface="Sofia Pro" panose="020B0000000000000000" charset="0"/>
            </a:endParaRPr>
          </a:p>
        </p:txBody>
      </p:sp>
      <p:sp>
        <p:nvSpPr>
          <p:cNvPr id="7" name="Text Placeholder 6">
            <a:extLst>
              <a:ext uri="{FF2B5EF4-FFF2-40B4-BE49-F238E27FC236}">
                <a16:creationId xmlns:a16="http://schemas.microsoft.com/office/drawing/2014/main" id="{37BEA7E1-D6A6-121C-A595-F9ECCD4BEA3A}"/>
              </a:ext>
            </a:extLst>
          </p:cNvPr>
          <p:cNvSpPr txBox="1">
            <a:spLocks/>
          </p:cNvSpPr>
          <p:nvPr/>
        </p:nvSpPr>
        <p:spPr>
          <a:xfrm>
            <a:off x="1147316" y="2905205"/>
            <a:ext cx="3396855" cy="21868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2"/>
                </a:solidFill>
                <a:latin typeface="+mn-lt"/>
                <a:ea typeface="+mn-ea"/>
                <a:cs typeface="+mn-cs"/>
              </a:defRPr>
            </a:lvl1pPr>
            <a:lvl2pPr marL="457200" indent="0" algn="l" defTabSz="914400" rtl="0" eaLnBrk="1" latinLnBrk="0" hangingPunct="1">
              <a:lnSpc>
                <a:spcPct val="100000"/>
              </a:lnSpc>
              <a:spcBef>
                <a:spcPts val="900"/>
              </a:spcBef>
              <a:buFont typeface="Arial" panose="020B0604020202020204" pitchFamily="34" charset="0"/>
              <a:buNone/>
              <a:defRPr sz="2300" kern="1200">
                <a:solidFill>
                  <a:schemeClr val="tx2"/>
                </a:solidFill>
                <a:latin typeface="+mn-lt"/>
                <a:ea typeface="+mn-ea"/>
                <a:cs typeface="+mn-cs"/>
              </a:defRPr>
            </a:lvl2pPr>
            <a:lvl3pPr marL="914400" indent="0" algn="l" defTabSz="914400" rtl="0" eaLnBrk="1" latinLnBrk="0" hangingPunct="1">
              <a:lnSpc>
                <a:spcPct val="100000"/>
              </a:lnSpc>
              <a:spcBef>
                <a:spcPts val="800"/>
              </a:spcBef>
              <a:buFont typeface="Arial" panose="020B0604020202020204" pitchFamily="34" charset="0"/>
              <a:buNone/>
              <a:defRPr sz="2000" kern="1200">
                <a:solidFill>
                  <a:schemeClr val="tx2"/>
                </a:solidFill>
                <a:latin typeface="+mn-lt"/>
                <a:ea typeface="+mn-ea"/>
                <a:cs typeface="+mn-cs"/>
              </a:defRPr>
            </a:lvl3pPr>
            <a:lvl4pPr marL="1371600" indent="0" algn="l" defTabSz="914400" rtl="0" eaLnBrk="1" latinLnBrk="0" hangingPunct="1">
              <a:lnSpc>
                <a:spcPct val="100000"/>
              </a:lnSpc>
              <a:spcBef>
                <a:spcPts val="700"/>
              </a:spcBef>
              <a:buFont typeface="Arial" panose="020B0604020202020204" pitchFamily="34" charset="0"/>
              <a:buNone/>
              <a:defRPr sz="1800" kern="1200">
                <a:solidFill>
                  <a:schemeClr val="tx2"/>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a:solidFill>
                  <a:schemeClr val="tx1"/>
                </a:solidFill>
                <a:latin typeface="Sofia Pro" panose="020B0000000000000000" charset="0"/>
              </a:rPr>
              <a:t>Identify Business Needs</a:t>
            </a:r>
          </a:p>
          <a:p>
            <a:pPr>
              <a:buFont typeface="Wingdings" panose="05000000000000000000" pitchFamily="2" charset="2"/>
              <a:buChar char="Ø"/>
            </a:pPr>
            <a:r>
              <a:rPr lang="en-US" sz="1800" dirty="0">
                <a:solidFill>
                  <a:schemeClr val="tx1"/>
                </a:solidFill>
                <a:latin typeface="Sofia Pro" panose="020B0000000000000000" charset="0"/>
              </a:rPr>
              <a:t>Define Solution Blueprint</a:t>
            </a:r>
          </a:p>
          <a:p>
            <a:pPr>
              <a:buFont typeface="Wingdings" panose="05000000000000000000" pitchFamily="2" charset="2"/>
              <a:buChar char="Ø"/>
            </a:pPr>
            <a:r>
              <a:rPr lang="en-US" sz="1800" dirty="0">
                <a:solidFill>
                  <a:schemeClr val="tx1"/>
                </a:solidFill>
                <a:latin typeface="Sofia Pro" panose="020B0000000000000000" charset="0"/>
              </a:rPr>
              <a:t>Build Global template</a:t>
            </a:r>
          </a:p>
          <a:p>
            <a:pPr>
              <a:buFont typeface="Wingdings" panose="05000000000000000000" pitchFamily="2" charset="2"/>
              <a:buChar char="Ø"/>
            </a:pPr>
            <a:r>
              <a:rPr lang="en-US" sz="1800" dirty="0">
                <a:solidFill>
                  <a:schemeClr val="tx1"/>
                </a:solidFill>
                <a:latin typeface="Sofia Pro" panose="020B0000000000000000" charset="0"/>
              </a:rPr>
              <a:t>Develop &amp; Test Solution</a:t>
            </a:r>
          </a:p>
          <a:p>
            <a:pPr>
              <a:buFont typeface="Wingdings" panose="05000000000000000000" pitchFamily="2" charset="2"/>
              <a:buChar char="Ø"/>
            </a:pPr>
            <a:r>
              <a:rPr lang="en-US" sz="1800" dirty="0">
                <a:solidFill>
                  <a:schemeClr val="tx1"/>
                </a:solidFill>
                <a:latin typeface="Sofia Pro" panose="020B0000000000000000" charset="0"/>
              </a:rPr>
              <a:t>Data Migration Scripts</a:t>
            </a:r>
          </a:p>
          <a:p>
            <a:pPr>
              <a:buFont typeface="Wingdings" panose="05000000000000000000" pitchFamily="2" charset="2"/>
              <a:buChar char="Ø"/>
            </a:pPr>
            <a:r>
              <a:rPr lang="en-US" sz="1800" dirty="0">
                <a:solidFill>
                  <a:schemeClr val="tx1"/>
                </a:solidFill>
                <a:latin typeface="Sofia Pro" panose="020B0000000000000000" charset="0"/>
              </a:rPr>
              <a:t>Develop Integration</a:t>
            </a:r>
          </a:p>
        </p:txBody>
      </p:sp>
      <p:graphicFrame>
        <p:nvGraphicFramePr>
          <p:cNvPr id="8" name="Diagram 7">
            <a:extLst>
              <a:ext uri="{FF2B5EF4-FFF2-40B4-BE49-F238E27FC236}">
                <a16:creationId xmlns:a16="http://schemas.microsoft.com/office/drawing/2014/main" id="{E284B7A1-84F3-880E-FE63-6EB1228F6656}"/>
              </a:ext>
            </a:extLst>
          </p:cNvPr>
          <p:cNvGraphicFramePr/>
          <p:nvPr>
            <p:extLst>
              <p:ext uri="{D42A27DB-BD31-4B8C-83A1-F6EECF244321}">
                <p14:modId xmlns:p14="http://schemas.microsoft.com/office/powerpoint/2010/main" val="1326763177"/>
              </p:ext>
            </p:extLst>
          </p:nvPr>
        </p:nvGraphicFramePr>
        <p:xfrm>
          <a:off x="1119116" y="1997893"/>
          <a:ext cx="10459524" cy="589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6">
            <a:extLst>
              <a:ext uri="{FF2B5EF4-FFF2-40B4-BE49-F238E27FC236}">
                <a16:creationId xmlns:a16="http://schemas.microsoft.com/office/drawing/2014/main" id="{C2582AC3-B5C6-ADF1-C3E9-505B9FD4CD50}"/>
              </a:ext>
            </a:extLst>
          </p:cNvPr>
          <p:cNvSpPr txBox="1">
            <a:spLocks/>
          </p:cNvSpPr>
          <p:nvPr/>
        </p:nvSpPr>
        <p:spPr>
          <a:xfrm>
            <a:off x="4664550" y="2919305"/>
            <a:ext cx="3396855" cy="1652760"/>
          </a:xfrm>
          <a:prstGeom prst="rect">
            <a:avLst/>
          </a:prstGeom>
        </p:spPr>
        <p:txBody>
          <a:bodyPr vert="horz" wrap="square" lIns="146304" tIns="91440" rIns="146304" bIns="91440" rtlCol="0">
            <a:spAutoFit/>
          </a:bodyPr>
          <a:lstStyle>
            <a:lvl1pPr marL="342900" marR="0" indent="-342900" fontAlgn="auto">
              <a:lnSpc>
                <a:spcPct val="90000"/>
              </a:lnSpc>
              <a:spcBef>
                <a:spcPct val="20000"/>
              </a:spcBef>
              <a:spcAft>
                <a:spcPts val="0"/>
              </a:spcAft>
              <a:buClrTx/>
              <a:buSzPct val="90000"/>
              <a:buFont typeface="Wingdings" panose="05000000000000000000" pitchFamily="2" charset="2"/>
              <a:buChar char="Ø"/>
              <a:tabLst/>
              <a:defRPr sz="2221" spc="0" baseline="0">
                <a:gradFill>
                  <a:gsLst>
                    <a:gs pos="1250">
                      <a:schemeClr val="tx1"/>
                    </a:gs>
                    <a:gs pos="100000">
                      <a:schemeClr val="tx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1250">
                      <a:schemeClr val="tx1"/>
                    </a:gs>
                    <a:gs pos="100000">
                      <a:schemeClr val="tx1"/>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1800" dirty="0">
                <a:solidFill>
                  <a:schemeClr val="tx1"/>
                </a:solidFill>
                <a:latin typeface="Sofia Pro" panose="020B0000000000000000" charset="0"/>
              </a:rPr>
              <a:t>Train the Trainers</a:t>
            </a:r>
          </a:p>
          <a:p>
            <a:r>
              <a:rPr lang="en-US" sz="1800" dirty="0">
                <a:solidFill>
                  <a:schemeClr val="tx1"/>
                </a:solidFill>
                <a:latin typeface="Sofia Pro" panose="020B0000000000000000" charset="0"/>
              </a:rPr>
              <a:t>End User Training</a:t>
            </a:r>
          </a:p>
          <a:p>
            <a:r>
              <a:rPr lang="en-US" sz="1800" dirty="0">
                <a:solidFill>
                  <a:schemeClr val="tx1"/>
                </a:solidFill>
                <a:latin typeface="Sofia Pro" panose="020B0000000000000000" charset="0"/>
              </a:rPr>
              <a:t>Data Migration for uptake</a:t>
            </a:r>
          </a:p>
          <a:p>
            <a:r>
              <a:rPr lang="en-US" sz="1800" dirty="0">
                <a:solidFill>
                  <a:schemeClr val="tx1"/>
                </a:solidFill>
                <a:latin typeface="Sofia Pro" panose="020B0000000000000000" charset="0"/>
              </a:rPr>
              <a:t>Go-Live</a:t>
            </a:r>
          </a:p>
          <a:p>
            <a:r>
              <a:rPr lang="en-US" sz="1800" dirty="0">
                <a:solidFill>
                  <a:schemeClr val="tx1"/>
                </a:solidFill>
                <a:latin typeface="Sofia Pro" panose="020B0000000000000000" charset="0"/>
              </a:rPr>
              <a:t>Operations Support</a:t>
            </a:r>
          </a:p>
        </p:txBody>
      </p:sp>
      <p:sp>
        <p:nvSpPr>
          <p:cNvPr id="10" name="Text Placeholder 6">
            <a:extLst>
              <a:ext uri="{FF2B5EF4-FFF2-40B4-BE49-F238E27FC236}">
                <a16:creationId xmlns:a16="http://schemas.microsoft.com/office/drawing/2014/main" id="{2E7585C1-E378-C270-21CA-70434924355F}"/>
              </a:ext>
            </a:extLst>
          </p:cNvPr>
          <p:cNvSpPr txBox="1">
            <a:spLocks/>
          </p:cNvSpPr>
          <p:nvPr/>
        </p:nvSpPr>
        <p:spPr>
          <a:xfrm>
            <a:off x="8181785" y="2905203"/>
            <a:ext cx="3396855" cy="1791260"/>
          </a:xfrm>
          <a:prstGeom prst="rect">
            <a:avLst/>
          </a:prstGeom>
        </p:spPr>
        <p:txBody>
          <a:bodyPr vert="horz" wrap="square" lIns="146304" tIns="91440" rIns="146304" bIns="91440" rtlCol="0">
            <a:spAutoFit/>
          </a:bodyPr>
          <a:lstStyle>
            <a:defPPr>
              <a:defRPr lang="en-US"/>
            </a:defPPr>
            <a:lvl1pPr marL="342900" marR="0" indent="-342900" fontAlgn="auto">
              <a:lnSpc>
                <a:spcPct val="90000"/>
              </a:lnSpc>
              <a:spcBef>
                <a:spcPct val="20000"/>
              </a:spcBef>
              <a:spcAft>
                <a:spcPts val="0"/>
              </a:spcAft>
              <a:buClrTx/>
              <a:buSzPct val="90000"/>
              <a:buFont typeface="Wingdings" panose="05000000000000000000" pitchFamily="2" charset="2"/>
              <a:buChar char="Ø"/>
              <a:tabLst/>
              <a:defRPr sz="2221" spc="0" baseline="0">
                <a:gradFill>
                  <a:gsLst>
                    <a:gs pos="1250">
                      <a:schemeClr val="tx1"/>
                    </a:gs>
                    <a:gs pos="100000">
                      <a:schemeClr val="tx1"/>
                    </a:gs>
                  </a:gsLst>
                  <a:lin ang="5400000" scaled="0"/>
                </a:gradFill>
                <a:latin typeface="+mj-lt"/>
              </a:defRPr>
            </a:lvl1pPr>
            <a:lvl2pPr marL="584200" marR="0" indent="-241300" fontAlgn="auto">
              <a:lnSpc>
                <a:spcPct val="90000"/>
              </a:lnSpc>
              <a:spcBef>
                <a:spcPct val="20000"/>
              </a:spcBef>
              <a:spcAft>
                <a:spcPts val="0"/>
              </a:spcAft>
              <a:buClrTx/>
              <a:buSzPct val="90000"/>
              <a:buFont typeface="Arial" pitchFamily="34" charset="0"/>
              <a:buChar char="•"/>
              <a:tabLst/>
              <a:defRPr sz="2400" spc="0" baseline="0">
                <a:gradFill>
                  <a:gsLst>
                    <a:gs pos="1250">
                      <a:schemeClr val="tx1"/>
                    </a:gs>
                    <a:gs pos="100000">
                      <a:schemeClr val="tx1"/>
                    </a:gs>
                  </a:gsLst>
                  <a:lin ang="5400000" scaled="0"/>
                </a:gradFill>
              </a:defRPr>
            </a:lvl2pPr>
            <a:lvl3pPr marL="800100" marR="0" indent="-228600" fontAlgn="auto">
              <a:lnSpc>
                <a:spcPct val="90000"/>
              </a:lnSpc>
              <a:spcBef>
                <a:spcPct val="20000"/>
              </a:spcBef>
              <a:spcAft>
                <a:spcPts val="0"/>
              </a:spcAft>
              <a:buClrTx/>
              <a:buSzPct val="90000"/>
              <a:buFont typeface="Arial" pitchFamily="34" charset="0"/>
              <a:buChar char="•"/>
              <a:tabLst/>
              <a:defRPr sz="2000" spc="0" baseline="0">
                <a:gradFill>
                  <a:gsLst>
                    <a:gs pos="1250">
                      <a:schemeClr val="tx1"/>
                    </a:gs>
                    <a:gs pos="100000">
                      <a:schemeClr val="tx1"/>
                    </a:gs>
                  </a:gsLst>
                  <a:lin ang="5400000" scaled="0"/>
                </a:gradFill>
              </a:defRPr>
            </a:lvl3pPr>
            <a:lvl4pPr marL="10287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4pPr>
            <a:lvl5pPr marL="1257300" marR="0" indent="-228600" fontAlgn="auto">
              <a:lnSpc>
                <a:spcPct val="90000"/>
              </a:lnSpc>
              <a:spcBef>
                <a:spcPct val="20000"/>
              </a:spcBef>
              <a:spcAft>
                <a:spcPts val="0"/>
              </a:spcAft>
              <a:buClrTx/>
              <a:buSzPct val="90000"/>
              <a:buFont typeface="Arial" pitchFamily="34" charset="0"/>
              <a:buChar char="•"/>
              <a:tabLst/>
              <a:defRPr spc="0" baseline="0">
                <a:gradFill>
                  <a:gsLst>
                    <a:gs pos="1250">
                      <a:schemeClr val="tx1"/>
                    </a:gs>
                    <a:gs pos="100000">
                      <a:schemeClr val="tx1"/>
                    </a:gs>
                  </a:gsLst>
                  <a:lin ang="5400000" scaled="0"/>
                </a:gradFill>
              </a:defRPr>
            </a:lvl5pPr>
            <a:lvl6pPr marL="2565040" indent="-233186">
              <a:spcBef>
                <a:spcPct val="20000"/>
              </a:spcBef>
              <a:buFont typeface="Arial" pitchFamily="34" charset="0"/>
              <a:buChar char="•"/>
              <a:defRPr sz="2000"/>
            </a:lvl6pPr>
            <a:lvl7pPr marL="3031412" indent="-233186">
              <a:spcBef>
                <a:spcPct val="20000"/>
              </a:spcBef>
              <a:buFont typeface="Arial" pitchFamily="34" charset="0"/>
              <a:buChar char="•"/>
              <a:defRPr sz="2000"/>
            </a:lvl7pPr>
            <a:lvl8pPr marL="3497783" indent="-233186">
              <a:spcBef>
                <a:spcPct val="20000"/>
              </a:spcBef>
              <a:buFont typeface="Arial" pitchFamily="34" charset="0"/>
              <a:buChar char="•"/>
              <a:defRPr sz="2000"/>
            </a:lvl8pPr>
            <a:lvl9pPr marL="3964155" indent="-233186">
              <a:spcBef>
                <a:spcPct val="20000"/>
              </a:spcBef>
              <a:buFont typeface="Arial" pitchFamily="34" charset="0"/>
              <a:buChar char="•"/>
              <a:defRPr sz="2000"/>
            </a:lvl9pPr>
          </a:lstStyle>
          <a:p>
            <a:r>
              <a:rPr lang="en-US" sz="1800" dirty="0">
                <a:solidFill>
                  <a:schemeClr val="tx1"/>
                </a:solidFill>
                <a:latin typeface="Sofia Pro" panose="020B0000000000000000" charset="0"/>
              </a:rPr>
              <a:t>Train Customer Implementation team</a:t>
            </a:r>
          </a:p>
          <a:p>
            <a:r>
              <a:rPr lang="en-US" sz="1800" dirty="0">
                <a:solidFill>
                  <a:schemeClr val="tx1"/>
                </a:solidFill>
                <a:latin typeface="Sofia Pro" panose="020B0000000000000000" charset="0"/>
              </a:rPr>
              <a:t>Implementation Support for other countries</a:t>
            </a:r>
          </a:p>
          <a:p>
            <a:r>
              <a:rPr lang="en-US" sz="1800" dirty="0">
                <a:solidFill>
                  <a:schemeClr val="tx1"/>
                </a:solidFill>
                <a:latin typeface="Sofia Pro" panose="020B0000000000000000" charset="0"/>
              </a:rPr>
              <a:t>Create L1 Support team within Customer</a:t>
            </a:r>
          </a:p>
        </p:txBody>
      </p:sp>
      <p:sp>
        <p:nvSpPr>
          <p:cNvPr id="12" name="TextBox 11"/>
          <p:cNvSpPr txBox="1"/>
          <p:nvPr/>
        </p:nvSpPr>
        <p:spPr>
          <a:xfrm>
            <a:off x="274320" y="6126480"/>
            <a:ext cx="457200" cy="457200"/>
          </a:xfrm>
          <a:prstGeom prst="rect">
            <a:avLst/>
          </a:prstGeom>
          <a:noFill/>
        </p:spPr>
        <p:txBody>
          <a:bodyPr wrap="none">
            <a:spAutoFit/>
          </a:bodyPr>
          <a:lstStyle/>
          <a:p/>
          <a:p>
            <a:pPr>
              <a:defRPr sz="1440"/>
            </a:pPr>
            <a:r>
              <a:rPr>
                <a:latin typeface="Sofia Pro"/>
              </a:rPr>
              <a:t>17</a:t>
            </a:r>
          </a:p>
        </p:txBody>
      </p:sp>
    </p:spTree>
    <p:extLst>
      <p:ext uri="{BB962C8B-B14F-4D97-AF65-F5344CB8AC3E}">
        <p14:creationId xmlns:p14="http://schemas.microsoft.com/office/powerpoint/2010/main" val="392191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descr="slide2.jpg"/>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B64F763-CFC7-C0BD-1AA6-090AABDAED87}"/>
              </a:ext>
            </a:extLst>
          </p:cNvPr>
          <p:cNvSpPr>
            <a:spLocks noGrp="1"/>
          </p:cNvSpPr>
          <p:nvPr>
            <p:ph type="title"/>
          </p:nvPr>
        </p:nvSpPr>
        <p:spPr>
          <a:xfrm>
            <a:off x="547557" y="246651"/>
            <a:ext cx="11096886" cy="1325880"/>
          </a:xfrm>
        </p:spPr>
        <p:txBody>
          <a:bodyPr/>
          <a:lstStyle/>
          <a:p>
            <a:r>
              <a:rPr lang="en-US" dirty="0">
                <a:latin typeface="Sofia Pro"/>
              </a:rPr>
              <a:t>Quisitive &amp; Microsoft  – Integrated Delivery Framework</a:t>
            </a:r>
            <a:br>
              <a:rPr lang="en-US" dirty="0"/>
            </a:br>
            <a:endParaRPr lang="en-US" dirty="0"/>
          </a:p>
        </p:txBody>
      </p:sp>
      <p:sp>
        <p:nvSpPr>
          <p:cNvPr id="4" name="Text Placeholder 3">
            <a:extLst>
              <a:ext uri="{FF2B5EF4-FFF2-40B4-BE49-F238E27FC236}">
                <a16:creationId xmlns:a16="http://schemas.microsoft.com/office/drawing/2014/main" id="{EA4D3EAA-1934-1C6F-CF6B-F3CC3036BFD6}"/>
              </a:ext>
            </a:extLst>
          </p:cNvPr>
          <p:cNvSpPr>
            <a:spLocks noGrp="1"/>
          </p:cNvSpPr>
          <p:nvPr>
            <p:ph type="body" sz="quarter" idx="10"/>
          </p:nvPr>
        </p:nvSpPr>
        <p:spPr/>
        <p:txBody>
          <a:bodyPr/>
          <a:lstStyle/>
          <a:p>
            <a:endParaRPr lang="en-US"/>
          </a:p>
        </p:txBody>
      </p:sp>
      <p:sp>
        <p:nvSpPr>
          <p:cNvPr id="5" name="Rectangle 4">
            <a:extLst>
              <a:ext uri="{FF2B5EF4-FFF2-40B4-BE49-F238E27FC236}">
                <a16:creationId xmlns:a16="http://schemas.microsoft.com/office/drawing/2014/main" id="{6C337AD3-4D5D-8597-BADC-26004AFF4BFB}"/>
              </a:ext>
            </a:extLst>
          </p:cNvPr>
          <p:cNvSpPr/>
          <p:nvPr/>
        </p:nvSpPr>
        <p:spPr bwMode="auto">
          <a:xfrm>
            <a:off x="454125" y="1967161"/>
            <a:ext cx="11828466" cy="3386970"/>
          </a:xfrm>
          <a:prstGeom prst="rect">
            <a:avLst/>
          </a:prstGeom>
          <a:solidFill>
            <a:srgbClr val="D1E3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D65F30F-E51A-4866-6A68-43CA11E7F7B4}"/>
              </a:ext>
            </a:extLst>
          </p:cNvPr>
          <p:cNvSpPr/>
          <p:nvPr/>
        </p:nvSpPr>
        <p:spPr bwMode="auto">
          <a:xfrm>
            <a:off x="9801464" y="5776405"/>
            <a:ext cx="2635011" cy="121812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7" name="Group 6">
            <a:extLst>
              <a:ext uri="{FF2B5EF4-FFF2-40B4-BE49-F238E27FC236}">
                <a16:creationId xmlns:a16="http://schemas.microsoft.com/office/drawing/2014/main" id="{A26F9DCB-79EE-8FC4-92D8-4F992991AB82}"/>
              </a:ext>
            </a:extLst>
          </p:cNvPr>
          <p:cNvGrpSpPr/>
          <p:nvPr/>
        </p:nvGrpSpPr>
        <p:grpSpPr>
          <a:xfrm>
            <a:off x="454125" y="2284812"/>
            <a:ext cx="11828469" cy="1969655"/>
            <a:chOff x="454129" y="2037380"/>
            <a:chExt cx="11828469" cy="1969655"/>
          </a:xfrm>
        </p:grpSpPr>
        <p:sp>
          <p:nvSpPr>
            <p:cNvPr id="8" name="Rectangle 7">
              <a:extLst>
                <a:ext uri="{FF2B5EF4-FFF2-40B4-BE49-F238E27FC236}">
                  <a16:creationId xmlns:a16="http://schemas.microsoft.com/office/drawing/2014/main" id="{1B1020EB-3D91-AC1F-13AE-74F4C0915C96}"/>
                </a:ext>
              </a:extLst>
            </p:cNvPr>
            <p:cNvSpPr/>
            <p:nvPr/>
          </p:nvSpPr>
          <p:spPr bwMode="auto">
            <a:xfrm>
              <a:off x="454131" y="2037383"/>
              <a:ext cx="1120866" cy="350624"/>
            </a:xfrm>
            <a:prstGeom prst="rect">
              <a:avLst/>
            </a:prstGeom>
            <a:solidFill>
              <a:srgbClr val="4F88BB"/>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Project Envisioning</a:t>
              </a:r>
            </a:p>
          </p:txBody>
        </p:sp>
        <p:sp>
          <p:nvSpPr>
            <p:cNvPr id="9" name="Arrow: Pentagon 8">
              <a:extLst>
                <a:ext uri="{FF2B5EF4-FFF2-40B4-BE49-F238E27FC236}">
                  <a16:creationId xmlns:a16="http://schemas.microsoft.com/office/drawing/2014/main" id="{63CC9BA0-8B17-A7B9-46B6-970E69C6E4CE}"/>
                </a:ext>
              </a:extLst>
            </p:cNvPr>
            <p:cNvSpPr/>
            <p:nvPr/>
          </p:nvSpPr>
          <p:spPr bwMode="auto">
            <a:xfrm>
              <a:off x="454130" y="2858767"/>
              <a:ext cx="1120866" cy="570733"/>
            </a:xfrm>
            <a:prstGeom prst="homePlate">
              <a:avLst/>
            </a:prstGeom>
            <a:solidFill>
              <a:srgbClr val="00206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5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Discovery</a:t>
              </a:r>
            </a:p>
          </p:txBody>
        </p:sp>
        <p:sp>
          <p:nvSpPr>
            <p:cNvPr id="10" name="Arrow: Pentagon 9">
              <a:extLst>
                <a:ext uri="{FF2B5EF4-FFF2-40B4-BE49-F238E27FC236}">
                  <a16:creationId xmlns:a16="http://schemas.microsoft.com/office/drawing/2014/main" id="{EE8524F1-AD03-AE7C-AB44-60A00DB9371C}"/>
                </a:ext>
              </a:extLst>
            </p:cNvPr>
            <p:cNvSpPr/>
            <p:nvPr/>
          </p:nvSpPr>
          <p:spPr bwMode="auto">
            <a:xfrm>
              <a:off x="1574996" y="2858767"/>
              <a:ext cx="1120866" cy="570733"/>
            </a:xfrm>
            <a:prstGeom prst="homePlate">
              <a:avLst/>
            </a:prstGeom>
            <a:solidFill>
              <a:srgbClr val="ED7D3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5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Mobilization</a:t>
              </a:r>
            </a:p>
          </p:txBody>
        </p:sp>
        <p:sp>
          <p:nvSpPr>
            <p:cNvPr id="11" name="Arrow: Pentagon 10">
              <a:extLst>
                <a:ext uri="{FF2B5EF4-FFF2-40B4-BE49-F238E27FC236}">
                  <a16:creationId xmlns:a16="http://schemas.microsoft.com/office/drawing/2014/main" id="{A108BE8E-5182-C842-A251-CF4F680EE145}"/>
                </a:ext>
              </a:extLst>
            </p:cNvPr>
            <p:cNvSpPr/>
            <p:nvPr/>
          </p:nvSpPr>
          <p:spPr bwMode="auto">
            <a:xfrm>
              <a:off x="2695862" y="2858767"/>
              <a:ext cx="1120866" cy="570733"/>
            </a:xfrm>
            <a:prstGeom prst="homePlate">
              <a:avLst/>
            </a:prstGeom>
            <a:solidFill>
              <a:srgbClr val="C0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5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Initiation</a:t>
              </a:r>
            </a:p>
          </p:txBody>
        </p:sp>
        <p:sp>
          <p:nvSpPr>
            <p:cNvPr id="12" name="Arrow: Pentagon 11">
              <a:extLst>
                <a:ext uri="{FF2B5EF4-FFF2-40B4-BE49-F238E27FC236}">
                  <a16:creationId xmlns:a16="http://schemas.microsoft.com/office/drawing/2014/main" id="{6F6FF10B-8CD9-CA8E-CF18-7C670119B40A}"/>
                </a:ext>
              </a:extLst>
            </p:cNvPr>
            <p:cNvSpPr/>
            <p:nvPr/>
          </p:nvSpPr>
          <p:spPr bwMode="auto">
            <a:xfrm>
              <a:off x="3816727" y="2858767"/>
              <a:ext cx="1120866" cy="570733"/>
            </a:xfrm>
            <a:prstGeom prst="homePlate">
              <a:avLst/>
            </a:prstGeom>
            <a:solidFill>
              <a:srgbClr val="70AD47"/>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5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Analysis</a:t>
              </a:r>
            </a:p>
          </p:txBody>
        </p:sp>
        <p:sp>
          <p:nvSpPr>
            <p:cNvPr id="13" name="Arrow: Pentagon 12">
              <a:extLst>
                <a:ext uri="{FF2B5EF4-FFF2-40B4-BE49-F238E27FC236}">
                  <a16:creationId xmlns:a16="http://schemas.microsoft.com/office/drawing/2014/main" id="{B7058264-08AA-2786-1A53-1D58822EB9A6}"/>
                </a:ext>
              </a:extLst>
            </p:cNvPr>
            <p:cNvSpPr/>
            <p:nvPr/>
          </p:nvSpPr>
          <p:spPr bwMode="auto">
            <a:xfrm>
              <a:off x="4937593" y="2858767"/>
              <a:ext cx="2861542" cy="570733"/>
            </a:xfrm>
            <a:prstGeom prst="homePlate">
              <a:avLst/>
            </a:prstGeom>
            <a:solidFill>
              <a:srgbClr val="2E75B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5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Build</a:t>
              </a:r>
            </a:p>
          </p:txBody>
        </p:sp>
        <p:sp>
          <p:nvSpPr>
            <p:cNvPr id="14" name="Arrow: Pentagon 13">
              <a:extLst>
                <a:ext uri="{FF2B5EF4-FFF2-40B4-BE49-F238E27FC236}">
                  <a16:creationId xmlns:a16="http://schemas.microsoft.com/office/drawing/2014/main" id="{25A26077-D368-0D8C-1FB2-809911C9C3C6}"/>
                </a:ext>
              </a:extLst>
            </p:cNvPr>
            <p:cNvSpPr/>
            <p:nvPr/>
          </p:nvSpPr>
          <p:spPr bwMode="auto">
            <a:xfrm>
              <a:off x="7799136" y="2858767"/>
              <a:ext cx="1120866" cy="570733"/>
            </a:xfrm>
            <a:prstGeom prst="homePlate">
              <a:avLst/>
            </a:prstGeom>
            <a:solidFill>
              <a:srgbClr val="7030A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5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Solution Testing</a:t>
              </a:r>
            </a:p>
          </p:txBody>
        </p:sp>
        <p:sp>
          <p:nvSpPr>
            <p:cNvPr id="15" name="Arrow: Pentagon 14">
              <a:extLst>
                <a:ext uri="{FF2B5EF4-FFF2-40B4-BE49-F238E27FC236}">
                  <a16:creationId xmlns:a16="http://schemas.microsoft.com/office/drawing/2014/main" id="{F5E06BCE-2968-F334-426A-A636F3404E5D}"/>
                </a:ext>
              </a:extLst>
            </p:cNvPr>
            <p:cNvSpPr/>
            <p:nvPr/>
          </p:nvSpPr>
          <p:spPr bwMode="auto">
            <a:xfrm>
              <a:off x="8920001" y="2858767"/>
              <a:ext cx="1120866" cy="570733"/>
            </a:xfrm>
            <a:prstGeom prst="homePlate">
              <a:avLst/>
            </a:prstGeom>
            <a:solidFill>
              <a:srgbClr val="000099"/>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5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Deployment</a:t>
              </a:r>
            </a:p>
          </p:txBody>
        </p:sp>
        <p:sp>
          <p:nvSpPr>
            <p:cNvPr id="16" name="Arrow: Pentagon 15">
              <a:extLst>
                <a:ext uri="{FF2B5EF4-FFF2-40B4-BE49-F238E27FC236}">
                  <a16:creationId xmlns:a16="http://schemas.microsoft.com/office/drawing/2014/main" id="{6527E2DE-D9E8-3452-418A-EBC9E21FC39E}"/>
                </a:ext>
              </a:extLst>
            </p:cNvPr>
            <p:cNvSpPr/>
            <p:nvPr/>
          </p:nvSpPr>
          <p:spPr bwMode="auto">
            <a:xfrm>
              <a:off x="10040867" y="2858767"/>
              <a:ext cx="1120866" cy="570733"/>
            </a:xfrm>
            <a:prstGeom prst="homePlate">
              <a:avLst/>
            </a:prstGeom>
            <a:solidFill>
              <a:srgbClr val="C55A1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5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Production Support</a:t>
              </a:r>
            </a:p>
          </p:txBody>
        </p:sp>
        <p:sp>
          <p:nvSpPr>
            <p:cNvPr id="17" name="Arrow: Pentagon 16">
              <a:extLst>
                <a:ext uri="{FF2B5EF4-FFF2-40B4-BE49-F238E27FC236}">
                  <a16:creationId xmlns:a16="http://schemas.microsoft.com/office/drawing/2014/main" id="{CBCA8E90-E8E1-2894-BEC4-C130B28D487E}"/>
                </a:ext>
              </a:extLst>
            </p:cNvPr>
            <p:cNvSpPr/>
            <p:nvPr/>
          </p:nvSpPr>
          <p:spPr bwMode="auto">
            <a:xfrm>
              <a:off x="11161732" y="2858767"/>
              <a:ext cx="1120866" cy="570733"/>
            </a:xfrm>
            <a:prstGeom prst="homePlate">
              <a:avLst/>
            </a:prstGeom>
            <a:solidFill>
              <a:srgbClr val="52525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05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Operations</a:t>
              </a:r>
            </a:p>
          </p:txBody>
        </p:sp>
        <p:sp>
          <p:nvSpPr>
            <p:cNvPr id="18" name="Rectangle 17">
              <a:extLst>
                <a:ext uri="{FF2B5EF4-FFF2-40B4-BE49-F238E27FC236}">
                  <a16:creationId xmlns:a16="http://schemas.microsoft.com/office/drawing/2014/main" id="{146AF654-4536-28A6-160F-C4F6B2AC5F54}"/>
                </a:ext>
              </a:extLst>
            </p:cNvPr>
            <p:cNvSpPr/>
            <p:nvPr/>
          </p:nvSpPr>
          <p:spPr bwMode="auto">
            <a:xfrm>
              <a:off x="1581134" y="2037383"/>
              <a:ext cx="2235594" cy="350624"/>
            </a:xfrm>
            <a:prstGeom prst="rect">
              <a:avLst/>
            </a:prstGeom>
            <a:solidFill>
              <a:srgbClr val="00B0F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Project Initiation</a:t>
              </a:r>
            </a:p>
          </p:txBody>
        </p:sp>
        <p:sp>
          <p:nvSpPr>
            <p:cNvPr id="19" name="Rectangle 18">
              <a:extLst>
                <a:ext uri="{FF2B5EF4-FFF2-40B4-BE49-F238E27FC236}">
                  <a16:creationId xmlns:a16="http://schemas.microsoft.com/office/drawing/2014/main" id="{65589998-2759-955B-33A0-E0054DA00282}"/>
                </a:ext>
              </a:extLst>
            </p:cNvPr>
            <p:cNvSpPr/>
            <p:nvPr/>
          </p:nvSpPr>
          <p:spPr bwMode="auto">
            <a:xfrm>
              <a:off x="3826982" y="2037383"/>
              <a:ext cx="6213886" cy="350624"/>
            </a:xfrm>
            <a:prstGeom prst="rect">
              <a:avLst/>
            </a:prstGeom>
            <a:solidFill>
              <a:srgbClr val="70AD47"/>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Project Delivery</a:t>
              </a:r>
            </a:p>
          </p:txBody>
        </p:sp>
        <p:sp>
          <p:nvSpPr>
            <p:cNvPr id="20" name="Rectangle 19">
              <a:extLst>
                <a:ext uri="{FF2B5EF4-FFF2-40B4-BE49-F238E27FC236}">
                  <a16:creationId xmlns:a16="http://schemas.microsoft.com/office/drawing/2014/main" id="{0E64BA0D-BC97-7588-C7C1-68F939D8E2EC}"/>
                </a:ext>
              </a:extLst>
            </p:cNvPr>
            <p:cNvSpPr/>
            <p:nvPr/>
          </p:nvSpPr>
          <p:spPr bwMode="auto">
            <a:xfrm>
              <a:off x="10051121" y="2037380"/>
              <a:ext cx="2231477" cy="350624"/>
            </a:xfrm>
            <a:prstGeom prst="rect">
              <a:avLst/>
            </a:prstGeom>
            <a:solidFill>
              <a:srgbClr val="5B9BD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Project Support</a:t>
              </a:r>
            </a:p>
          </p:txBody>
        </p:sp>
        <p:sp>
          <p:nvSpPr>
            <p:cNvPr id="21" name="Rectangle 20">
              <a:extLst>
                <a:ext uri="{FF2B5EF4-FFF2-40B4-BE49-F238E27FC236}">
                  <a16:creationId xmlns:a16="http://schemas.microsoft.com/office/drawing/2014/main" id="{B1012255-979E-E16F-DDCF-8407279CC9D3}"/>
                </a:ext>
              </a:extLst>
            </p:cNvPr>
            <p:cNvSpPr/>
            <p:nvPr/>
          </p:nvSpPr>
          <p:spPr bwMode="auto">
            <a:xfrm>
              <a:off x="454129" y="2448075"/>
              <a:ext cx="4483463" cy="350624"/>
            </a:xfrm>
            <a:prstGeom prst="rect">
              <a:avLst/>
            </a:prstGeom>
            <a:solidFill>
              <a:srgbClr val="4454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Non-Iterative</a:t>
              </a:r>
            </a:p>
          </p:txBody>
        </p:sp>
        <p:sp>
          <p:nvSpPr>
            <p:cNvPr id="22" name="Rectangle 21">
              <a:extLst>
                <a:ext uri="{FF2B5EF4-FFF2-40B4-BE49-F238E27FC236}">
                  <a16:creationId xmlns:a16="http://schemas.microsoft.com/office/drawing/2014/main" id="{FEC4ABE4-CAEA-1E32-2A1F-BF130197462B}"/>
                </a:ext>
              </a:extLst>
            </p:cNvPr>
            <p:cNvSpPr/>
            <p:nvPr/>
          </p:nvSpPr>
          <p:spPr bwMode="auto">
            <a:xfrm>
              <a:off x="4964762" y="2448075"/>
              <a:ext cx="2815962" cy="350624"/>
            </a:xfrm>
            <a:prstGeom prst="rect">
              <a:avLst/>
            </a:prstGeom>
            <a:solidFill>
              <a:srgbClr val="7F7F7F"/>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Iterative</a:t>
              </a:r>
            </a:p>
          </p:txBody>
        </p:sp>
        <p:sp>
          <p:nvSpPr>
            <p:cNvPr id="23" name="Rectangle 22">
              <a:extLst>
                <a:ext uri="{FF2B5EF4-FFF2-40B4-BE49-F238E27FC236}">
                  <a16:creationId xmlns:a16="http://schemas.microsoft.com/office/drawing/2014/main" id="{73405921-01EE-E559-1B33-5B1F3F2AE1AC}"/>
                </a:ext>
              </a:extLst>
            </p:cNvPr>
            <p:cNvSpPr/>
            <p:nvPr/>
          </p:nvSpPr>
          <p:spPr bwMode="auto">
            <a:xfrm>
              <a:off x="7812288" y="2448075"/>
              <a:ext cx="4470309" cy="350624"/>
            </a:xfrm>
            <a:prstGeom prst="rect">
              <a:avLst/>
            </a:prstGeom>
            <a:solidFill>
              <a:srgbClr val="44546A"/>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Non-Iterative</a:t>
              </a:r>
            </a:p>
          </p:txBody>
        </p:sp>
        <p:sp>
          <p:nvSpPr>
            <p:cNvPr id="24" name="Rectangle 23">
              <a:extLst>
                <a:ext uri="{FF2B5EF4-FFF2-40B4-BE49-F238E27FC236}">
                  <a16:creationId xmlns:a16="http://schemas.microsoft.com/office/drawing/2014/main" id="{CB189C3E-BA5F-48E2-41B5-84839EB8D59A}"/>
                </a:ext>
              </a:extLst>
            </p:cNvPr>
            <p:cNvSpPr/>
            <p:nvPr/>
          </p:nvSpPr>
          <p:spPr bwMode="auto">
            <a:xfrm>
              <a:off x="4937592" y="3489571"/>
              <a:ext cx="917642" cy="505193"/>
            </a:xfrm>
            <a:prstGeom prst="rect">
              <a:avLst/>
            </a:prstGeom>
            <a:solidFill>
              <a:srgbClr val="CE5E1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Design</a:t>
              </a:r>
            </a:p>
          </p:txBody>
        </p:sp>
        <p:sp>
          <p:nvSpPr>
            <p:cNvPr id="25" name="Rectangle 24">
              <a:extLst>
                <a:ext uri="{FF2B5EF4-FFF2-40B4-BE49-F238E27FC236}">
                  <a16:creationId xmlns:a16="http://schemas.microsoft.com/office/drawing/2014/main" id="{902574F3-F600-C312-4F84-8CCC7171FA0A}"/>
                </a:ext>
              </a:extLst>
            </p:cNvPr>
            <p:cNvSpPr/>
            <p:nvPr/>
          </p:nvSpPr>
          <p:spPr bwMode="auto">
            <a:xfrm>
              <a:off x="5878996" y="3489568"/>
              <a:ext cx="917642" cy="505193"/>
            </a:xfrm>
            <a:prstGeom prst="rect">
              <a:avLst/>
            </a:prstGeom>
            <a:solidFill>
              <a:srgbClr val="BF9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Develop</a:t>
              </a:r>
            </a:p>
          </p:txBody>
        </p:sp>
        <p:sp>
          <p:nvSpPr>
            <p:cNvPr id="26" name="Rectangle 25">
              <a:extLst>
                <a:ext uri="{FF2B5EF4-FFF2-40B4-BE49-F238E27FC236}">
                  <a16:creationId xmlns:a16="http://schemas.microsoft.com/office/drawing/2014/main" id="{BE568919-8A0A-D3EF-EEDF-F78C5AC98E6A}"/>
                </a:ext>
              </a:extLst>
            </p:cNvPr>
            <p:cNvSpPr/>
            <p:nvPr/>
          </p:nvSpPr>
          <p:spPr bwMode="auto">
            <a:xfrm>
              <a:off x="6820401" y="3489568"/>
              <a:ext cx="978734" cy="505193"/>
            </a:xfrm>
            <a:prstGeom prst="rect">
              <a:avLst/>
            </a:prstGeom>
            <a:solidFill>
              <a:srgbClr val="2A5297"/>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Iterative testing</a:t>
              </a:r>
            </a:p>
          </p:txBody>
        </p:sp>
        <p:sp>
          <p:nvSpPr>
            <p:cNvPr id="27" name="Rectangle 26">
              <a:extLst>
                <a:ext uri="{FF2B5EF4-FFF2-40B4-BE49-F238E27FC236}">
                  <a16:creationId xmlns:a16="http://schemas.microsoft.com/office/drawing/2014/main" id="{E8EDD11D-1E5E-3844-E7A2-6A113295C424}"/>
                </a:ext>
              </a:extLst>
            </p:cNvPr>
            <p:cNvSpPr/>
            <p:nvPr/>
          </p:nvSpPr>
          <p:spPr bwMode="auto">
            <a:xfrm>
              <a:off x="7812287" y="3489568"/>
              <a:ext cx="914400" cy="252372"/>
            </a:xfrm>
            <a:prstGeom prst="rect">
              <a:avLst/>
            </a:prstGeom>
            <a:solidFill>
              <a:srgbClr val="00B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Process</a:t>
              </a:r>
            </a:p>
          </p:txBody>
        </p:sp>
        <p:sp>
          <p:nvSpPr>
            <p:cNvPr id="28" name="Rectangle 27">
              <a:extLst>
                <a:ext uri="{FF2B5EF4-FFF2-40B4-BE49-F238E27FC236}">
                  <a16:creationId xmlns:a16="http://schemas.microsoft.com/office/drawing/2014/main" id="{9D826E07-88C8-0DF7-9BB0-327F78914DCB}"/>
                </a:ext>
              </a:extLst>
            </p:cNvPr>
            <p:cNvSpPr/>
            <p:nvPr/>
          </p:nvSpPr>
          <p:spPr bwMode="auto">
            <a:xfrm>
              <a:off x="7812287" y="3754663"/>
              <a:ext cx="914400" cy="252372"/>
            </a:xfrm>
            <a:prstGeom prst="rect">
              <a:avLst/>
            </a:prstGeom>
            <a:solidFill>
              <a:srgbClr val="031C5D"/>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Performance</a:t>
              </a:r>
            </a:p>
          </p:txBody>
        </p:sp>
        <p:sp>
          <p:nvSpPr>
            <p:cNvPr id="29" name="Rectangle 28">
              <a:extLst>
                <a:ext uri="{FF2B5EF4-FFF2-40B4-BE49-F238E27FC236}">
                  <a16:creationId xmlns:a16="http://schemas.microsoft.com/office/drawing/2014/main" id="{7C6B6093-C5FB-20AB-DAB6-E388C57174F5}"/>
                </a:ext>
              </a:extLst>
            </p:cNvPr>
            <p:cNvSpPr/>
            <p:nvPr/>
          </p:nvSpPr>
          <p:spPr bwMode="auto">
            <a:xfrm>
              <a:off x="8753691" y="3488790"/>
              <a:ext cx="914400" cy="252372"/>
            </a:xfrm>
            <a:prstGeom prst="rect">
              <a:avLst/>
            </a:prstGeom>
            <a:solidFill>
              <a:srgbClr val="00B0F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End-to-End</a:t>
              </a:r>
            </a:p>
          </p:txBody>
        </p:sp>
        <p:sp>
          <p:nvSpPr>
            <p:cNvPr id="30" name="Rectangle 29">
              <a:extLst>
                <a:ext uri="{FF2B5EF4-FFF2-40B4-BE49-F238E27FC236}">
                  <a16:creationId xmlns:a16="http://schemas.microsoft.com/office/drawing/2014/main" id="{9093332C-CC56-E604-F41E-7A216D12C111}"/>
                </a:ext>
              </a:extLst>
            </p:cNvPr>
            <p:cNvSpPr/>
            <p:nvPr/>
          </p:nvSpPr>
          <p:spPr bwMode="auto">
            <a:xfrm>
              <a:off x="8753691" y="3753885"/>
              <a:ext cx="914400" cy="252372"/>
            </a:xfrm>
            <a:prstGeom prst="rect">
              <a:avLst/>
            </a:prstGeom>
            <a:solidFill>
              <a:srgbClr val="FF000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b="1"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UAT</a:t>
              </a:r>
            </a:p>
          </p:txBody>
        </p:sp>
      </p:grpSp>
      <p:grpSp>
        <p:nvGrpSpPr>
          <p:cNvPr id="31" name="Group 30">
            <a:extLst>
              <a:ext uri="{FF2B5EF4-FFF2-40B4-BE49-F238E27FC236}">
                <a16:creationId xmlns:a16="http://schemas.microsoft.com/office/drawing/2014/main" id="{7F31A20A-0352-F969-08AE-8B9E48E0531E}"/>
              </a:ext>
            </a:extLst>
          </p:cNvPr>
          <p:cNvGrpSpPr/>
          <p:nvPr/>
        </p:nvGrpSpPr>
        <p:grpSpPr>
          <a:xfrm>
            <a:off x="1574992" y="4346862"/>
            <a:ext cx="10707600" cy="937874"/>
            <a:chOff x="1574996" y="4099429"/>
            <a:chExt cx="10707600" cy="1157699"/>
          </a:xfrm>
          <a:solidFill>
            <a:schemeClr val="accent5"/>
          </a:solidFill>
        </p:grpSpPr>
        <p:sp>
          <p:nvSpPr>
            <p:cNvPr id="32" name="Arrow: Pentagon 31">
              <a:extLst>
                <a:ext uri="{FF2B5EF4-FFF2-40B4-BE49-F238E27FC236}">
                  <a16:creationId xmlns:a16="http://schemas.microsoft.com/office/drawing/2014/main" id="{8C3F9164-8CF6-036D-428C-7B9CACFD1DA2}"/>
                </a:ext>
              </a:extLst>
            </p:cNvPr>
            <p:cNvSpPr/>
            <p:nvPr/>
          </p:nvSpPr>
          <p:spPr bwMode="auto">
            <a:xfrm>
              <a:off x="2695859" y="4099429"/>
              <a:ext cx="9586737" cy="252372"/>
            </a:xfrm>
            <a:prstGeom prst="homePlate">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tx1"/>
                  </a:solidFill>
                  <a:latin typeface="Segoe UI" panose="020B0502040204020203" pitchFamily="34" charset="0"/>
                  <a:cs typeface="Segoe UI" panose="020B0502040204020203" pitchFamily="34" charset="0"/>
                </a:rPr>
                <a:t>Training</a:t>
              </a:r>
            </a:p>
          </p:txBody>
        </p:sp>
        <p:sp>
          <p:nvSpPr>
            <p:cNvPr id="33" name="Arrow: Pentagon 32">
              <a:extLst>
                <a:ext uri="{FF2B5EF4-FFF2-40B4-BE49-F238E27FC236}">
                  <a16:creationId xmlns:a16="http://schemas.microsoft.com/office/drawing/2014/main" id="{AD1AEC36-D416-B66F-D4BC-CB36F519A37E}"/>
                </a:ext>
              </a:extLst>
            </p:cNvPr>
            <p:cNvSpPr/>
            <p:nvPr/>
          </p:nvSpPr>
          <p:spPr bwMode="auto">
            <a:xfrm>
              <a:off x="2695858" y="4403384"/>
              <a:ext cx="9586737" cy="252372"/>
            </a:xfrm>
            <a:prstGeom prst="homePlate">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tx1"/>
                  </a:solidFill>
                  <a:latin typeface="Segoe UI" panose="020B0502040204020203" pitchFamily="34" charset="0"/>
                  <a:cs typeface="Segoe UI" panose="020B0502040204020203" pitchFamily="34" charset="0"/>
                </a:rPr>
                <a:t>Data Migration</a:t>
              </a:r>
            </a:p>
          </p:txBody>
        </p:sp>
        <p:sp>
          <p:nvSpPr>
            <p:cNvPr id="34" name="Arrow: Pentagon 33">
              <a:extLst>
                <a:ext uri="{FF2B5EF4-FFF2-40B4-BE49-F238E27FC236}">
                  <a16:creationId xmlns:a16="http://schemas.microsoft.com/office/drawing/2014/main" id="{7097A73F-CD29-7917-6089-3FBC1BCE1794}"/>
                </a:ext>
              </a:extLst>
            </p:cNvPr>
            <p:cNvSpPr/>
            <p:nvPr/>
          </p:nvSpPr>
          <p:spPr bwMode="auto">
            <a:xfrm>
              <a:off x="2695858" y="4707339"/>
              <a:ext cx="9586737" cy="252372"/>
            </a:xfrm>
            <a:prstGeom prst="homePlate">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tx1"/>
                  </a:solidFill>
                  <a:latin typeface="Segoe UI" panose="020B0502040204020203" pitchFamily="34" charset="0"/>
                  <a:cs typeface="Segoe UI" panose="020B0502040204020203" pitchFamily="34" charset="0"/>
                </a:rPr>
                <a:t>Testing / Quality Assurance</a:t>
              </a:r>
            </a:p>
          </p:txBody>
        </p:sp>
        <p:sp>
          <p:nvSpPr>
            <p:cNvPr id="35" name="Arrow: Pentagon 34">
              <a:extLst>
                <a:ext uri="{FF2B5EF4-FFF2-40B4-BE49-F238E27FC236}">
                  <a16:creationId xmlns:a16="http://schemas.microsoft.com/office/drawing/2014/main" id="{2CB20D44-4EC2-D7FA-B30B-89ECDF11C709}"/>
                </a:ext>
              </a:extLst>
            </p:cNvPr>
            <p:cNvSpPr/>
            <p:nvPr/>
          </p:nvSpPr>
          <p:spPr bwMode="auto">
            <a:xfrm>
              <a:off x="1574996" y="5004756"/>
              <a:ext cx="10707599" cy="252372"/>
            </a:xfrm>
            <a:prstGeom prst="homePlate">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solidFill>
                    <a:schemeClr val="tx1"/>
                  </a:solidFill>
                  <a:latin typeface="Segoe UI" panose="020B0502040204020203" pitchFamily="34" charset="0"/>
                  <a:cs typeface="Segoe UI" panose="020B0502040204020203" pitchFamily="34" charset="0"/>
                </a:rPr>
                <a:t>Project Governance &amp; Change Management </a:t>
              </a:r>
            </a:p>
          </p:txBody>
        </p:sp>
      </p:grpSp>
      <p:grpSp>
        <p:nvGrpSpPr>
          <p:cNvPr id="36" name="Group 35">
            <a:extLst>
              <a:ext uri="{FF2B5EF4-FFF2-40B4-BE49-F238E27FC236}">
                <a16:creationId xmlns:a16="http://schemas.microsoft.com/office/drawing/2014/main" id="{DD089E45-9046-C805-F44D-79976F2F7240}"/>
              </a:ext>
            </a:extLst>
          </p:cNvPr>
          <p:cNvGrpSpPr/>
          <p:nvPr/>
        </p:nvGrpSpPr>
        <p:grpSpPr>
          <a:xfrm>
            <a:off x="454126" y="1111606"/>
            <a:ext cx="11828469" cy="855555"/>
            <a:chOff x="454126" y="1111606"/>
            <a:chExt cx="11828469" cy="855555"/>
          </a:xfrm>
        </p:grpSpPr>
        <p:sp>
          <p:nvSpPr>
            <p:cNvPr id="37" name="Rectangle 36">
              <a:extLst>
                <a:ext uri="{FF2B5EF4-FFF2-40B4-BE49-F238E27FC236}">
                  <a16:creationId xmlns:a16="http://schemas.microsoft.com/office/drawing/2014/main" id="{E6A3629F-D622-D7B1-748A-570230955C79}"/>
                </a:ext>
              </a:extLst>
            </p:cNvPr>
            <p:cNvSpPr/>
            <p:nvPr/>
          </p:nvSpPr>
          <p:spPr bwMode="auto">
            <a:xfrm>
              <a:off x="454126" y="1111606"/>
              <a:ext cx="11828468" cy="855555"/>
            </a:xfrm>
            <a:prstGeom prst="rect">
              <a:avLst/>
            </a:prstGeom>
            <a:solidFill>
              <a:srgbClr val="2FBAC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1600" dirty="0">
                  <a:gradFill>
                    <a:gsLst>
                      <a:gs pos="0">
                        <a:srgbClr val="FFFFFF"/>
                      </a:gs>
                      <a:gs pos="100000">
                        <a:srgbClr val="FFFFFF"/>
                      </a:gs>
                    </a:gsLst>
                    <a:lin ang="5400000" scaled="0"/>
                  </a:gradFill>
                  <a:latin typeface="Segoe UI" panose="020B0502040204020203" pitchFamily="34" charset="0"/>
                  <a:cs typeface="Segoe UI" panose="020B0502040204020203" pitchFamily="34" charset="0"/>
                </a:rPr>
                <a:t>Microsoft Customer Success </a:t>
              </a:r>
            </a:p>
          </p:txBody>
        </p:sp>
        <p:grpSp>
          <p:nvGrpSpPr>
            <p:cNvPr id="38" name="Group 37">
              <a:extLst>
                <a:ext uri="{FF2B5EF4-FFF2-40B4-BE49-F238E27FC236}">
                  <a16:creationId xmlns:a16="http://schemas.microsoft.com/office/drawing/2014/main" id="{269215F4-9C40-55B7-F629-F3C3EF9D8C27}"/>
                </a:ext>
              </a:extLst>
            </p:cNvPr>
            <p:cNvGrpSpPr/>
            <p:nvPr/>
          </p:nvGrpSpPr>
          <p:grpSpPr>
            <a:xfrm>
              <a:off x="454126" y="1479320"/>
              <a:ext cx="11828469" cy="427166"/>
              <a:chOff x="454126" y="1546827"/>
              <a:chExt cx="11828469" cy="427166"/>
            </a:xfrm>
            <a:solidFill>
              <a:schemeClr val="tx1">
                <a:lumMod val="10000"/>
                <a:lumOff val="90000"/>
              </a:schemeClr>
            </a:solidFill>
          </p:grpSpPr>
          <p:sp>
            <p:nvSpPr>
              <p:cNvPr id="39" name="Arrow: Pentagon 38">
                <a:extLst>
                  <a:ext uri="{FF2B5EF4-FFF2-40B4-BE49-F238E27FC236}">
                    <a16:creationId xmlns:a16="http://schemas.microsoft.com/office/drawing/2014/main" id="{16068CE1-D760-23E4-77D0-D6735E8FC010}"/>
                  </a:ext>
                </a:extLst>
              </p:cNvPr>
              <p:cNvSpPr/>
              <p:nvPr/>
            </p:nvSpPr>
            <p:spPr bwMode="auto">
              <a:xfrm>
                <a:off x="454126" y="1552644"/>
                <a:ext cx="1303703" cy="421348"/>
              </a:xfrm>
              <a:prstGeom prst="homePlate">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32597">
                  <a:defRPr/>
                </a:pPr>
                <a:r>
                  <a:rPr lang="en-US" sz="1400" b="1" dirty="0">
                    <a:solidFill>
                      <a:srgbClr val="0F2151"/>
                    </a:solidFill>
                    <a:latin typeface="Segoe UI" pitchFamily="34" charset="0"/>
                    <a:ea typeface="Segoe UI" pitchFamily="34" charset="0"/>
                    <a:cs typeface="Segoe UI" pitchFamily="34" charset="0"/>
                  </a:rPr>
                  <a:t>Measures</a:t>
                </a:r>
              </a:p>
            </p:txBody>
          </p:sp>
          <p:sp>
            <p:nvSpPr>
              <p:cNvPr id="40" name="Arrow: Chevron 39">
                <a:extLst>
                  <a:ext uri="{FF2B5EF4-FFF2-40B4-BE49-F238E27FC236}">
                    <a16:creationId xmlns:a16="http://schemas.microsoft.com/office/drawing/2014/main" id="{A07BA071-496C-0FA2-DC4B-A2C568AFFBBC}"/>
                  </a:ext>
                </a:extLst>
              </p:cNvPr>
              <p:cNvSpPr/>
              <p:nvPr/>
            </p:nvSpPr>
            <p:spPr bwMode="auto">
              <a:xfrm>
                <a:off x="1574996" y="1552647"/>
                <a:ext cx="7561053" cy="421346"/>
              </a:xfrm>
              <a:prstGeom prst="chevron">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solidFill>
                      <a:srgbClr val="0F2151"/>
                    </a:solidFill>
                    <a:latin typeface="Segoe UI" pitchFamily="34" charset="0"/>
                    <a:ea typeface="Segoe UI" pitchFamily="34" charset="0"/>
                    <a:cs typeface="Segoe UI" pitchFamily="34" charset="0"/>
                  </a:rPr>
                  <a:t>Customer Solution Health</a:t>
                </a:r>
              </a:p>
            </p:txBody>
          </p:sp>
          <p:sp>
            <p:nvSpPr>
              <p:cNvPr id="41" name="Rectangle 40">
                <a:extLst>
                  <a:ext uri="{FF2B5EF4-FFF2-40B4-BE49-F238E27FC236}">
                    <a16:creationId xmlns:a16="http://schemas.microsoft.com/office/drawing/2014/main" id="{4C31FB12-1159-AB9B-745F-6255F145DA7C}"/>
                  </a:ext>
                </a:extLst>
              </p:cNvPr>
              <p:cNvSpPr/>
              <p:nvPr/>
            </p:nvSpPr>
            <p:spPr bwMode="auto">
              <a:xfrm>
                <a:off x="8753691" y="1552646"/>
                <a:ext cx="3528904" cy="421346"/>
              </a:xfrm>
              <a:prstGeom prst="rect">
                <a:avLst/>
              </a:prstGeom>
              <a:grp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400" b="1" dirty="0">
                    <a:solidFill>
                      <a:srgbClr val="0F2151"/>
                    </a:solidFill>
                    <a:latin typeface="Segoe UI" pitchFamily="34" charset="0"/>
                    <a:ea typeface="Segoe UI" pitchFamily="34" charset="0"/>
                    <a:cs typeface="Segoe UI" pitchFamily="34" charset="0"/>
                  </a:rPr>
                  <a:t>Adoption    Advocacy    Business Value</a:t>
                </a:r>
              </a:p>
            </p:txBody>
          </p:sp>
          <p:cxnSp>
            <p:nvCxnSpPr>
              <p:cNvPr id="42" name="Straight Connector 41">
                <a:extLst>
                  <a:ext uri="{FF2B5EF4-FFF2-40B4-BE49-F238E27FC236}">
                    <a16:creationId xmlns:a16="http://schemas.microsoft.com/office/drawing/2014/main" id="{6512E053-1260-A260-E8C6-75AD1139F3FA}"/>
                  </a:ext>
                </a:extLst>
              </p:cNvPr>
              <p:cNvCxnSpPr/>
              <p:nvPr/>
            </p:nvCxnSpPr>
            <p:spPr>
              <a:xfrm>
                <a:off x="8686108" y="1546827"/>
                <a:ext cx="0" cy="421347"/>
              </a:xfrm>
              <a:prstGeom prst="line">
                <a:avLst/>
              </a:prstGeom>
              <a:grpFill/>
              <a:ln>
                <a:solidFill>
                  <a:srgbClr val="2FBAC5"/>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BFDF4B-10B2-25D8-2FE9-19825AC12D0D}"/>
                  </a:ext>
                </a:extLst>
              </p:cNvPr>
              <p:cNvCxnSpPr/>
              <p:nvPr/>
            </p:nvCxnSpPr>
            <p:spPr>
              <a:xfrm>
                <a:off x="9729701" y="1780201"/>
                <a:ext cx="146166" cy="0"/>
              </a:xfrm>
              <a:prstGeom prst="straightConnector1">
                <a:avLst/>
              </a:prstGeom>
              <a:grpFill/>
              <a:ln>
                <a:solidFill>
                  <a:srgbClr val="2FBAC5"/>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E68CE3B-027B-3E92-AD1F-6AC85D512590}"/>
                  </a:ext>
                </a:extLst>
              </p:cNvPr>
              <p:cNvCxnSpPr/>
              <p:nvPr/>
            </p:nvCxnSpPr>
            <p:spPr>
              <a:xfrm>
                <a:off x="10734856" y="1780201"/>
                <a:ext cx="146166" cy="0"/>
              </a:xfrm>
              <a:prstGeom prst="straightConnector1">
                <a:avLst/>
              </a:prstGeom>
              <a:grpFill/>
              <a:ln>
                <a:solidFill>
                  <a:srgbClr val="2FBAC5"/>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5" name="Group 44">
            <a:extLst>
              <a:ext uri="{FF2B5EF4-FFF2-40B4-BE49-F238E27FC236}">
                <a16:creationId xmlns:a16="http://schemas.microsoft.com/office/drawing/2014/main" id="{C40441EF-4D63-CEBC-AAAD-D62038B981A1}"/>
              </a:ext>
            </a:extLst>
          </p:cNvPr>
          <p:cNvGrpSpPr/>
          <p:nvPr/>
        </p:nvGrpSpPr>
        <p:grpSpPr>
          <a:xfrm>
            <a:off x="454126" y="5349743"/>
            <a:ext cx="11805256" cy="1258200"/>
            <a:chOff x="454126" y="5349743"/>
            <a:chExt cx="11805256" cy="1358974"/>
          </a:xfrm>
        </p:grpSpPr>
        <p:sp>
          <p:nvSpPr>
            <p:cNvPr id="46" name="Rectangle 45">
              <a:extLst>
                <a:ext uri="{FF2B5EF4-FFF2-40B4-BE49-F238E27FC236}">
                  <a16:creationId xmlns:a16="http://schemas.microsoft.com/office/drawing/2014/main" id="{EE2B5733-F104-A4E0-94C1-C6FE8AE4B022}"/>
                </a:ext>
              </a:extLst>
            </p:cNvPr>
            <p:cNvSpPr/>
            <p:nvPr/>
          </p:nvSpPr>
          <p:spPr bwMode="auto">
            <a:xfrm>
              <a:off x="454126" y="5629640"/>
              <a:ext cx="11805256" cy="1079077"/>
            </a:xfrm>
            <a:prstGeom prst="rect">
              <a:avLst/>
            </a:prstGeom>
            <a:solidFill>
              <a:schemeClr val="bg1">
                <a:lumMod val="8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7" name="TextBox 46">
              <a:extLst>
                <a:ext uri="{FF2B5EF4-FFF2-40B4-BE49-F238E27FC236}">
                  <a16:creationId xmlns:a16="http://schemas.microsoft.com/office/drawing/2014/main" id="{D06B8008-2F8D-9BA9-F73E-B1B55AF1DC60}"/>
                </a:ext>
              </a:extLst>
            </p:cNvPr>
            <p:cNvSpPr txBox="1"/>
            <p:nvPr/>
          </p:nvSpPr>
          <p:spPr>
            <a:xfrm>
              <a:off x="1272464" y="6205632"/>
              <a:ext cx="1022026" cy="461547"/>
            </a:xfrm>
            <a:prstGeom prst="rect">
              <a:avLst/>
            </a:prstGeom>
            <a:noFill/>
          </p:spPr>
          <p:txBody>
            <a:bodyPr wrap="square" lIns="91416" tIns="91416" rIns="91416" bIns="91416" rtlCol="0" anchor="t">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505C6D"/>
                  </a:solidFill>
                  <a:effectLst/>
                  <a:uLnTx/>
                  <a:uFillTx/>
                  <a:latin typeface="Segoe UI"/>
                  <a:ea typeface="+mn-ea"/>
                  <a:cs typeface="+mn-cs"/>
                </a:rPr>
                <a:t>Pre-Kickoff (Partner Only)</a:t>
              </a:r>
            </a:p>
          </p:txBody>
        </p:sp>
        <p:sp>
          <p:nvSpPr>
            <p:cNvPr id="48" name="TextBox 47">
              <a:extLst>
                <a:ext uri="{FF2B5EF4-FFF2-40B4-BE49-F238E27FC236}">
                  <a16:creationId xmlns:a16="http://schemas.microsoft.com/office/drawing/2014/main" id="{7602A590-3AF0-8097-E91C-8974E97D458B}"/>
                </a:ext>
              </a:extLst>
            </p:cNvPr>
            <p:cNvSpPr txBox="1"/>
            <p:nvPr/>
          </p:nvSpPr>
          <p:spPr>
            <a:xfrm>
              <a:off x="2816514" y="6205632"/>
              <a:ext cx="1022026" cy="323083"/>
            </a:xfrm>
            <a:prstGeom prst="rect">
              <a:avLst/>
            </a:prstGeom>
            <a:noFill/>
          </p:spPr>
          <p:txBody>
            <a:bodyPr wrap="square" lIns="91416" tIns="91416" rIns="91416" bIns="91416" rtlCol="0" anchor="t">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Kickoff</a:t>
              </a:r>
            </a:p>
          </p:txBody>
        </p:sp>
        <p:sp>
          <p:nvSpPr>
            <p:cNvPr id="49" name="TextBox 48">
              <a:extLst>
                <a:ext uri="{FF2B5EF4-FFF2-40B4-BE49-F238E27FC236}">
                  <a16:creationId xmlns:a16="http://schemas.microsoft.com/office/drawing/2014/main" id="{B4D88B69-3D17-1D8F-99D1-311BEE28A592}"/>
                </a:ext>
              </a:extLst>
            </p:cNvPr>
            <p:cNvSpPr txBox="1"/>
            <p:nvPr/>
          </p:nvSpPr>
          <p:spPr>
            <a:xfrm>
              <a:off x="3654036" y="6205632"/>
              <a:ext cx="1357588" cy="461547"/>
            </a:xfrm>
            <a:prstGeom prst="rect">
              <a:avLst/>
            </a:prstGeom>
            <a:noFill/>
          </p:spPr>
          <p:txBody>
            <a:bodyPr wrap="square" lIns="91416" tIns="91416" rIns="91416" bIns="91416" rtlCol="0" anchor="t">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solidFill>
                    <a:srgbClr val="505C6D"/>
                  </a:solidFill>
                  <a:effectLst/>
                  <a:uLnTx/>
                  <a:uFillTx/>
                  <a:latin typeface="Segoe UI"/>
                  <a:ea typeface="+mn-ea"/>
                  <a:cs typeface="+mn-cs"/>
                </a:rPr>
                <a:t>Solution Milestone Workshop</a:t>
              </a:r>
            </a:p>
          </p:txBody>
        </p:sp>
        <p:sp>
          <p:nvSpPr>
            <p:cNvPr id="50" name="TextBox 49">
              <a:extLst>
                <a:ext uri="{FF2B5EF4-FFF2-40B4-BE49-F238E27FC236}">
                  <a16:creationId xmlns:a16="http://schemas.microsoft.com/office/drawing/2014/main" id="{89288B58-688A-4791-B9B2-9AD33FAE0E54}"/>
                </a:ext>
              </a:extLst>
            </p:cNvPr>
            <p:cNvSpPr txBox="1"/>
            <p:nvPr/>
          </p:nvSpPr>
          <p:spPr>
            <a:xfrm>
              <a:off x="4843956" y="6205632"/>
              <a:ext cx="1354942" cy="461547"/>
            </a:xfrm>
            <a:prstGeom prst="rect">
              <a:avLst/>
            </a:prstGeom>
            <a:noFill/>
          </p:spPr>
          <p:txBody>
            <a:bodyPr wrap="square" lIns="91416" tIns="91416" rIns="91416" bIns="91416" rtlCol="0" anchor="t">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Governance Milestone Workshop</a:t>
              </a:r>
            </a:p>
          </p:txBody>
        </p:sp>
        <p:sp>
          <p:nvSpPr>
            <p:cNvPr id="51" name="TextBox 50">
              <a:extLst>
                <a:ext uri="{FF2B5EF4-FFF2-40B4-BE49-F238E27FC236}">
                  <a16:creationId xmlns:a16="http://schemas.microsoft.com/office/drawing/2014/main" id="{42CEEC57-6726-86B6-4784-C2797B8F4C86}"/>
                </a:ext>
              </a:extLst>
            </p:cNvPr>
            <p:cNvSpPr txBox="1"/>
            <p:nvPr/>
          </p:nvSpPr>
          <p:spPr>
            <a:xfrm>
              <a:off x="6202287" y="6205632"/>
              <a:ext cx="1203530" cy="461547"/>
            </a:xfrm>
            <a:prstGeom prst="rect">
              <a:avLst/>
            </a:prstGeom>
            <a:noFill/>
          </p:spPr>
          <p:txBody>
            <a:bodyPr wrap="square" lIns="91416" tIns="91416" rIns="91416" bIns="91416" rtlCol="0" anchor="t">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solidFill>
                    <a:srgbClr val="505C6D"/>
                  </a:solidFill>
                  <a:effectLst/>
                  <a:uLnTx/>
                  <a:uFillTx/>
                  <a:latin typeface="Segoe UI"/>
                  <a:ea typeface="+mn-ea"/>
                  <a:cs typeface="+mn-cs"/>
                </a:rPr>
                <a:t>Build Milestone Workshop</a:t>
              </a:r>
            </a:p>
          </p:txBody>
        </p:sp>
        <p:sp>
          <p:nvSpPr>
            <p:cNvPr id="52" name="TextBox 51">
              <a:extLst>
                <a:ext uri="{FF2B5EF4-FFF2-40B4-BE49-F238E27FC236}">
                  <a16:creationId xmlns:a16="http://schemas.microsoft.com/office/drawing/2014/main" id="{F062B9F7-6E9C-983E-8025-961DF6252D28}"/>
                </a:ext>
              </a:extLst>
            </p:cNvPr>
            <p:cNvSpPr txBox="1"/>
            <p:nvPr/>
          </p:nvSpPr>
          <p:spPr>
            <a:xfrm>
              <a:off x="8963272" y="6205632"/>
              <a:ext cx="1529240" cy="461547"/>
            </a:xfrm>
            <a:prstGeom prst="rect">
              <a:avLst/>
            </a:prstGeom>
            <a:noFill/>
          </p:spPr>
          <p:txBody>
            <a:bodyPr wrap="square" lIns="91416" tIns="91416" rIns="91416" bIns="91416" rtlCol="0" anchor="t">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solidFill>
                    <a:srgbClr val="505C6D"/>
                  </a:solidFill>
                  <a:effectLst/>
                  <a:uLnTx/>
                  <a:uFillTx/>
                  <a:latin typeface="Segoe UI"/>
                  <a:ea typeface="+mn-ea"/>
                  <a:cs typeface="+mn-cs"/>
                </a:rPr>
                <a:t>Pre Go-Live</a:t>
              </a:r>
              <a:br>
                <a:rPr kumimoji="0" lang="en-US" sz="1000" b="0" i="0" u="none" strike="noStrike" kern="0" cap="none" spc="0" normalizeH="0" baseline="0" noProof="0">
                  <a:ln>
                    <a:noFill/>
                  </a:ln>
                  <a:solidFill>
                    <a:srgbClr val="505C6D"/>
                  </a:solidFill>
                  <a:effectLst/>
                  <a:uLnTx/>
                  <a:uFillTx/>
                  <a:latin typeface="Segoe UI"/>
                  <a:ea typeface="+mn-ea"/>
                  <a:cs typeface="+mn-cs"/>
                </a:rPr>
              </a:br>
              <a:r>
                <a:rPr kumimoji="0" lang="en-US" sz="1000" b="0" i="0" u="none" strike="noStrike" kern="0" cap="none" spc="0" normalizeH="0" baseline="0" noProof="0">
                  <a:ln>
                    <a:noFill/>
                  </a:ln>
                  <a:solidFill>
                    <a:srgbClr val="505C6D"/>
                  </a:solidFill>
                  <a:effectLst/>
                  <a:uLnTx/>
                  <a:uFillTx/>
                  <a:latin typeface="Segoe UI"/>
                  <a:ea typeface="+mn-ea"/>
                  <a:cs typeface="+mn-cs"/>
                </a:rPr>
                <a:t>Milestone Workshop</a:t>
              </a:r>
            </a:p>
          </p:txBody>
        </p:sp>
        <p:sp>
          <p:nvSpPr>
            <p:cNvPr id="53" name="TextBox 52">
              <a:extLst>
                <a:ext uri="{FF2B5EF4-FFF2-40B4-BE49-F238E27FC236}">
                  <a16:creationId xmlns:a16="http://schemas.microsoft.com/office/drawing/2014/main" id="{15F2BC95-555D-75A1-2870-BB7AB0A683C8}"/>
                </a:ext>
              </a:extLst>
            </p:cNvPr>
            <p:cNvSpPr txBox="1"/>
            <p:nvPr/>
          </p:nvSpPr>
          <p:spPr>
            <a:xfrm>
              <a:off x="11143529" y="6205632"/>
              <a:ext cx="838820" cy="461547"/>
            </a:xfrm>
            <a:prstGeom prst="rect">
              <a:avLst/>
            </a:prstGeom>
            <a:noFill/>
          </p:spPr>
          <p:txBody>
            <a:bodyPr wrap="square" lIns="91416" tIns="91416" rIns="91416" bIns="91416" rtlCol="0" anchor="t">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Post Go-Live Review</a:t>
              </a:r>
            </a:p>
          </p:txBody>
        </p:sp>
        <p:sp>
          <p:nvSpPr>
            <p:cNvPr id="54" name="TextBox 53">
              <a:extLst>
                <a:ext uri="{FF2B5EF4-FFF2-40B4-BE49-F238E27FC236}">
                  <a16:creationId xmlns:a16="http://schemas.microsoft.com/office/drawing/2014/main" id="{8ED67096-AA70-8285-CCBD-89AAEEFA7401}"/>
                </a:ext>
              </a:extLst>
            </p:cNvPr>
            <p:cNvSpPr txBox="1"/>
            <p:nvPr/>
          </p:nvSpPr>
          <p:spPr>
            <a:xfrm>
              <a:off x="7376732" y="6205632"/>
              <a:ext cx="1478480" cy="323083"/>
            </a:xfrm>
            <a:prstGeom prst="rect">
              <a:avLst/>
            </a:prstGeom>
            <a:noFill/>
          </p:spPr>
          <p:txBody>
            <a:bodyPr wrap="square" lIns="91416" tIns="91416" rIns="91416" bIns="91416" rtlCol="0" anchor="t">
              <a:spAutoFit/>
            </a:bodyPr>
            <a:lstStyle/>
            <a:p>
              <a:pPr marL="0" marR="0" lvl="0" indent="0" algn="ctr" defTabSz="932046" rtl="0" eaLnBrk="1" fontAlgn="auto" latinLnBrk="0" hangingPunct="1">
                <a:lnSpc>
                  <a:spcPct val="90000"/>
                </a:lnSpc>
                <a:spcBef>
                  <a:spcPts val="0"/>
                </a:spcBef>
                <a:spcAft>
                  <a:spcPts val="0"/>
                </a:spcAft>
                <a:buClrTx/>
                <a:buSzTx/>
                <a:buFontTx/>
                <a:buNone/>
                <a:tabLst/>
                <a:defRPr/>
              </a:pPr>
              <a:r>
                <a:rPr kumimoji="0" lang="en-US" sz="1000" b="0" i="0" u="none" strike="noStrike" kern="0" cap="none" spc="0" normalizeH="0" baseline="0" noProof="0">
                  <a:ln>
                    <a:noFill/>
                  </a:ln>
                  <a:gradFill>
                    <a:gsLst>
                      <a:gs pos="2917">
                        <a:srgbClr val="505050"/>
                      </a:gs>
                      <a:gs pos="30000">
                        <a:srgbClr val="505050"/>
                      </a:gs>
                    </a:gsLst>
                    <a:lin ang="5400000" scaled="0"/>
                  </a:gradFill>
                  <a:effectLst/>
                  <a:uLnTx/>
                  <a:uFillTx/>
                  <a:latin typeface="Segoe UI"/>
                  <a:ea typeface="+mn-ea"/>
                  <a:cs typeface="+mn-cs"/>
                </a:rPr>
                <a:t>Build Iterations (CRP)</a:t>
              </a:r>
            </a:p>
          </p:txBody>
        </p:sp>
        <p:cxnSp>
          <p:nvCxnSpPr>
            <p:cNvPr id="55" name="Straight Connector 54">
              <a:extLst>
                <a:ext uri="{FF2B5EF4-FFF2-40B4-BE49-F238E27FC236}">
                  <a16:creationId xmlns:a16="http://schemas.microsoft.com/office/drawing/2014/main" id="{D032C774-CC2D-50AF-2819-D2A2979122E4}"/>
                </a:ext>
              </a:extLst>
            </p:cNvPr>
            <p:cNvCxnSpPr>
              <a:cxnSpLocks/>
              <a:endCxn id="63" idx="0"/>
            </p:cNvCxnSpPr>
            <p:nvPr/>
          </p:nvCxnSpPr>
          <p:spPr>
            <a:xfrm>
              <a:off x="1757829" y="5549630"/>
              <a:ext cx="0" cy="220118"/>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8DE03D8-EFE6-08C6-AD39-34D0D44C7C24}"/>
                </a:ext>
              </a:extLst>
            </p:cNvPr>
            <p:cNvCxnSpPr>
              <a:cxnSpLocks/>
            </p:cNvCxnSpPr>
            <p:nvPr/>
          </p:nvCxnSpPr>
          <p:spPr>
            <a:xfrm>
              <a:off x="3333200" y="5629640"/>
              <a:ext cx="0" cy="220118"/>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3C05D03-0544-2074-9983-32EE56D695A9}"/>
                </a:ext>
              </a:extLst>
            </p:cNvPr>
            <p:cNvCxnSpPr>
              <a:cxnSpLocks/>
            </p:cNvCxnSpPr>
            <p:nvPr/>
          </p:nvCxnSpPr>
          <p:spPr>
            <a:xfrm>
              <a:off x="4343492" y="5629640"/>
              <a:ext cx="0" cy="220118"/>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71E2A54-C93D-8329-2306-B614669F5CDA}"/>
                </a:ext>
              </a:extLst>
            </p:cNvPr>
            <p:cNvCxnSpPr>
              <a:cxnSpLocks/>
            </p:cNvCxnSpPr>
            <p:nvPr/>
          </p:nvCxnSpPr>
          <p:spPr>
            <a:xfrm>
              <a:off x="5528446" y="5629640"/>
              <a:ext cx="0" cy="220118"/>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87C2825-DDC8-F4DF-552E-463F5CCA28B3}"/>
                </a:ext>
              </a:extLst>
            </p:cNvPr>
            <p:cNvCxnSpPr>
              <a:cxnSpLocks/>
            </p:cNvCxnSpPr>
            <p:nvPr/>
          </p:nvCxnSpPr>
          <p:spPr>
            <a:xfrm>
              <a:off x="6794716" y="5629640"/>
              <a:ext cx="0" cy="220118"/>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3EDD64E-02EC-9FC6-ECD5-1F50DF763C48}"/>
                </a:ext>
              </a:extLst>
            </p:cNvPr>
            <p:cNvCxnSpPr>
              <a:cxnSpLocks/>
            </p:cNvCxnSpPr>
            <p:nvPr/>
          </p:nvCxnSpPr>
          <p:spPr>
            <a:xfrm>
              <a:off x="8113233" y="5629640"/>
              <a:ext cx="0" cy="220118"/>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E2A7400-D367-738F-65AC-24E193D07820}"/>
                </a:ext>
              </a:extLst>
            </p:cNvPr>
            <p:cNvCxnSpPr>
              <a:cxnSpLocks/>
            </p:cNvCxnSpPr>
            <p:nvPr/>
          </p:nvCxnSpPr>
          <p:spPr>
            <a:xfrm>
              <a:off x="9729701" y="5629640"/>
              <a:ext cx="0" cy="220118"/>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806B66C-6345-4153-84C6-2633B44CD516}"/>
                </a:ext>
              </a:extLst>
            </p:cNvPr>
            <p:cNvCxnSpPr>
              <a:cxnSpLocks/>
            </p:cNvCxnSpPr>
            <p:nvPr/>
          </p:nvCxnSpPr>
          <p:spPr>
            <a:xfrm>
              <a:off x="11556789" y="5629640"/>
              <a:ext cx="0" cy="220118"/>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DC01B66A-8BCD-5731-E915-2E40D1FF942E}"/>
                </a:ext>
              </a:extLst>
            </p:cNvPr>
            <p:cNvSpPr>
              <a:spLocks/>
            </p:cNvSpPr>
            <p:nvPr/>
          </p:nvSpPr>
          <p:spPr bwMode="auto">
            <a:xfrm>
              <a:off x="1574996" y="5769748"/>
              <a:ext cx="365666" cy="365666"/>
            </a:xfrm>
            <a:prstGeom prst="ellipse">
              <a:avLst/>
            </a:prstGeom>
            <a:solidFill>
              <a:srgbClr val="002050"/>
            </a:solidFill>
            <a:ln w="38100" cap="flat" cmpd="sng" algn="ctr">
              <a:solidFill>
                <a:srgbClr val="002050"/>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1742" rtl="0" eaLnBrk="1" fontAlgn="base" latinLnBrk="0" hangingPunct="1">
                <a:lnSpc>
                  <a:spcPct val="90000"/>
                </a:lnSpc>
                <a:spcBef>
                  <a:spcPct val="0"/>
                </a:spcBef>
                <a:spcAft>
                  <a:spcPct val="0"/>
                </a:spcAft>
                <a:buClrTx/>
                <a:buSzTx/>
                <a:buFontTx/>
                <a:buNone/>
                <a:tabLst/>
                <a:defRPr/>
              </a:pPr>
              <a:r>
                <a:rPr kumimoji="0" lang="en-US" sz="816" b="1"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W1.1</a:t>
              </a:r>
            </a:p>
          </p:txBody>
        </p:sp>
        <p:sp>
          <p:nvSpPr>
            <p:cNvPr id="64" name="Oval 63">
              <a:extLst>
                <a:ext uri="{FF2B5EF4-FFF2-40B4-BE49-F238E27FC236}">
                  <a16:creationId xmlns:a16="http://schemas.microsoft.com/office/drawing/2014/main" id="{2D636ACA-34DE-C753-935F-85557A53CA7B}"/>
                </a:ext>
              </a:extLst>
            </p:cNvPr>
            <p:cNvSpPr>
              <a:spLocks/>
            </p:cNvSpPr>
            <p:nvPr/>
          </p:nvSpPr>
          <p:spPr bwMode="auto">
            <a:xfrm>
              <a:off x="3141277" y="5769748"/>
              <a:ext cx="365666" cy="365666"/>
            </a:xfrm>
            <a:prstGeom prst="ellipse">
              <a:avLst/>
            </a:prstGeom>
            <a:solidFill>
              <a:srgbClr val="002050"/>
            </a:solidFill>
            <a:ln w="38100" cap="flat" cmpd="sng" algn="ctr">
              <a:solidFill>
                <a:srgbClr val="002050"/>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1742" rtl="0" eaLnBrk="1" fontAlgn="base" latinLnBrk="0" hangingPunct="1">
                <a:lnSpc>
                  <a:spcPct val="90000"/>
                </a:lnSpc>
                <a:spcBef>
                  <a:spcPct val="0"/>
                </a:spcBef>
                <a:spcAft>
                  <a:spcPct val="0"/>
                </a:spcAft>
                <a:buClrTx/>
                <a:buSzTx/>
                <a:buFontTx/>
                <a:buNone/>
                <a:tabLst/>
                <a:defRPr/>
              </a:pPr>
              <a:r>
                <a:rPr kumimoji="0" lang="en-US" sz="816" b="1"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W1.2</a:t>
              </a:r>
            </a:p>
          </p:txBody>
        </p:sp>
        <p:sp>
          <p:nvSpPr>
            <p:cNvPr id="65" name="Oval 64">
              <a:extLst>
                <a:ext uri="{FF2B5EF4-FFF2-40B4-BE49-F238E27FC236}">
                  <a16:creationId xmlns:a16="http://schemas.microsoft.com/office/drawing/2014/main" id="{ED320B5E-16E2-B77F-3D3C-51865446B017}"/>
                </a:ext>
              </a:extLst>
            </p:cNvPr>
            <p:cNvSpPr>
              <a:spLocks/>
            </p:cNvSpPr>
            <p:nvPr/>
          </p:nvSpPr>
          <p:spPr bwMode="auto">
            <a:xfrm>
              <a:off x="4149997" y="5769748"/>
              <a:ext cx="365666" cy="365666"/>
            </a:xfrm>
            <a:prstGeom prst="ellipse">
              <a:avLst/>
            </a:prstGeom>
            <a:solidFill>
              <a:srgbClr val="002050"/>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1742" rtl="0" eaLnBrk="1" fontAlgn="base" latinLnBrk="0" hangingPunct="1">
                <a:lnSpc>
                  <a:spcPct val="90000"/>
                </a:lnSpc>
                <a:spcBef>
                  <a:spcPct val="0"/>
                </a:spcBef>
                <a:spcAft>
                  <a:spcPct val="0"/>
                </a:spcAft>
                <a:buClrTx/>
                <a:buSzTx/>
                <a:buFontTx/>
                <a:buNone/>
                <a:tabLst/>
                <a:defRPr/>
              </a:pPr>
              <a:r>
                <a:rPr kumimoji="0" lang="en-US" sz="816" b="1"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W2.2</a:t>
              </a:r>
            </a:p>
          </p:txBody>
        </p:sp>
        <p:sp>
          <p:nvSpPr>
            <p:cNvPr id="66" name="Oval 65">
              <a:extLst>
                <a:ext uri="{FF2B5EF4-FFF2-40B4-BE49-F238E27FC236}">
                  <a16:creationId xmlns:a16="http://schemas.microsoft.com/office/drawing/2014/main" id="{DBBDACAC-ADE2-06B2-AD7B-3F5DB4DC82E2}"/>
                </a:ext>
              </a:extLst>
            </p:cNvPr>
            <p:cNvSpPr>
              <a:spLocks noChangeAspect="1"/>
            </p:cNvSpPr>
            <p:nvPr/>
          </p:nvSpPr>
          <p:spPr bwMode="auto">
            <a:xfrm>
              <a:off x="5338594" y="5769748"/>
              <a:ext cx="365666" cy="365666"/>
            </a:xfrm>
            <a:prstGeom prst="ellipse">
              <a:avLst/>
            </a:prstGeom>
            <a:solidFill>
              <a:srgbClr val="002050"/>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1742" rtl="0" eaLnBrk="1" fontAlgn="base" latinLnBrk="0" hangingPunct="1">
                <a:lnSpc>
                  <a:spcPct val="90000"/>
                </a:lnSpc>
                <a:spcBef>
                  <a:spcPct val="0"/>
                </a:spcBef>
                <a:spcAft>
                  <a:spcPct val="0"/>
                </a:spcAft>
                <a:buClrTx/>
                <a:buSzTx/>
                <a:buFontTx/>
                <a:buNone/>
                <a:tabLst/>
                <a:defRPr/>
              </a:pPr>
              <a:r>
                <a:rPr kumimoji="0" lang="en-US" sz="816" b="1"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W2.1</a:t>
              </a:r>
            </a:p>
          </p:txBody>
        </p:sp>
        <p:sp>
          <p:nvSpPr>
            <p:cNvPr id="67" name="Oval 66">
              <a:extLst>
                <a:ext uri="{FF2B5EF4-FFF2-40B4-BE49-F238E27FC236}">
                  <a16:creationId xmlns:a16="http://schemas.microsoft.com/office/drawing/2014/main" id="{6323D722-36BB-8143-5CAB-4A8F80860209}"/>
                </a:ext>
              </a:extLst>
            </p:cNvPr>
            <p:cNvSpPr>
              <a:spLocks/>
            </p:cNvSpPr>
            <p:nvPr/>
          </p:nvSpPr>
          <p:spPr bwMode="auto">
            <a:xfrm>
              <a:off x="6621221" y="5769748"/>
              <a:ext cx="365666" cy="365666"/>
            </a:xfrm>
            <a:prstGeom prst="ellipse">
              <a:avLst/>
            </a:prstGeom>
            <a:solidFill>
              <a:srgbClr val="002050"/>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1742" rtl="0" eaLnBrk="1" fontAlgn="base" latinLnBrk="0" hangingPunct="1">
                <a:lnSpc>
                  <a:spcPct val="90000"/>
                </a:lnSpc>
                <a:spcBef>
                  <a:spcPct val="0"/>
                </a:spcBef>
                <a:spcAft>
                  <a:spcPct val="0"/>
                </a:spcAft>
                <a:buClrTx/>
                <a:buSzTx/>
                <a:buFontTx/>
                <a:buNone/>
                <a:tabLst/>
                <a:defRPr/>
              </a:pPr>
              <a:r>
                <a:rPr kumimoji="0" lang="en-US" sz="816" b="1"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W3.1</a:t>
              </a:r>
            </a:p>
          </p:txBody>
        </p:sp>
        <p:sp>
          <p:nvSpPr>
            <p:cNvPr id="68" name="Oval 67">
              <a:extLst>
                <a:ext uri="{FF2B5EF4-FFF2-40B4-BE49-F238E27FC236}">
                  <a16:creationId xmlns:a16="http://schemas.microsoft.com/office/drawing/2014/main" id="{EF89FBD8-A794-0C46-A930-F3184ECC3558}"/>
                </a:ext>
              </a:extLst>
            </p:cNvPr>
            <p:cNvSpPr>
              <a:spLocks noChangeAspect="1"/>
            </p:cNvSpPr>
            <p:nvPr/>
          </p:nvSpPr>
          <p:spPr bwMode="auto">
            <a:xfrm>
              <a:off x="11380106" y="5769748"/>
              <a:ext cx="365666" cy="365666"/>
            </a:xfrm>
            <a:prstGeom prst="ellipse">
              <a:avLst/>
            </a:prstGeom>
            <a:solidFill>
              <a:srgbClr val="002050"/>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1742" rtl="0" eaLnBrk="1" fontAlgn="base" latinLnBrk="0" hangingPunct="1">
                <a:lnSpc>
                  <a:spcPct val="90000"/>
                </a:lnSpc>
                <a:spcBef>
                  <a:spcPct val="0"/>
                </a:spcBef>
                <a:spcAft>
                  <a:spcPct val="0"/>
                </a:spcAft>
                <a:buClrTx/>
                <a:buSzTx/>
                <a:buFontTx/>
                <a:buNone/>
                <a:tabLst/>
                <a:defRPr/>
              </a:pPr>
              <a:r>
                <a:rPr kumimoji="0" lang="en-US" sz="816" b="1"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W5.1</a:t>
              </a:r>
            </a:p>
          </p:txBody>
        </p:sp>
        <p:sp>
          <p:nvSpPr>
            <p:cNvPr id="69" name="Oval 68">
              <a:extLst>
                <a:ext uri="{FF2B5EF4-FFF2-40B4-BE49-F238E27FC236}">
                  <a16:creationId xmlns:a16="http://schemas.microsoft.com/office/drawing/2014/main" id="{10F46540-9E0C-683B-CF90-DD15798EB75F}"/>
                </a:ext>
              </a:extLst>
            </p:cNvPr>
            <p:cNvSpPr>
              <a:spLocks noChangeAspect="1"/>
            </p:cNvSpPr>
            <p:nvPr/>
          </p:nvSpPr>
          <p:spPr bwMode="auto">
            <a:xfrm>
              <a:off x="7933139" y="5769748"/>
              <a:ext cx="365666" cy="365666"/>
            </a:xfrm>
            <a:prstGeom prst="ellipse">
              <a:avLst/>
            </a:prstGeom>
            <a:solidFill>
              <a:srgbClr val="002050"/>
            </a:solidFill>
            <a:ln w="9525" cap="flat" cmpd="sng" algn="ctr">
              <a:solidFill>
                <a:srgbClr val="002050"/>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1742" rtl="0" eaLnBrk="1" fontAlgn="base" latinLnBrk="0" hangingPunct="1">
                <a:lnSpc>
                  <a:spcPct val="90000"/>
                </a:lnSpc>
                <a:spcBef>
                  <a:spcPct val="0"/>
                </a:spcBef>
                <a:spcAft>
                  <a:spcPct val="0"/>
                </a:spcAft>
                <a:buClrTx/>
                <a:buSzTx/>
                <a:buFontTx/>
                <a:buNone/>
                <a:tabLst/>
                <a:defRPr/>
              </a:pPr>
              <a:r>
                <a:rPr kumimoji="0" lang="en-US" sz="816" b="1" i="0" u="none" strike="noStrike" kern="0" cap="none" spc="-5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W3.2</a:t>
              </a:r>
            </a:p>
          </p:txBody>
        </p:sp>
        <p:sp>
          <p:nvSpPr>
            <p:cNvPr id="70" name="Oval 69">
              <a:extLst>
                <a:ext uri="{FF2B5EF4-FFF2-40B4-BE49-F238E27FC236}">
                  <a16:creationId xmlns:a16="http://schemas.microsoft.com/office/drawing/2014/main" id="{45B60B3E-BD09-55CA-1CE4-E1A989F7C5AD}"/>
                </a:ext>
              </a:extLst>
            </p:cNvPr>
            <p:cNvSpPr>
              <a:spLocks/>
            </p:cNvSpPr>
            <p:nvPr/>
          </p:nvSpPr>
          <p:spPr bwMode="auto">
            <a:xfrm>
              <a:off x="9545059" y="5769748"/>
              <a:ext cx="365666" cy="365666"/>
            </a:xfrm>
            <a:prstGeom prst="ellipse">
              <a:avLst/>
            </a:prstGeom>
            <a:solidFill>
              <a:srgbClr val="002050"/>
            </a:solidFill>
            <a:ln w="38100" cap="flat" cmpd="sng" algn="ctr">
              <a:solidFill>
                <a:srgbClr val="002050"/>
              </a:solid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1742" rtl="0" eaLnBrk="1" fontAlgn="base" latinLnBrk="0" hangingPunct="1">
                <a:lnSpc>
                  <a:spcPct val="90000"/>
                </a:lnSpc>
                <a:spcBef>
                  <a:spcPct val="0"/>
                </a:spcBef>
                <a:spcAft>
                  <a:spcPct val="0"/>
                </a:spcAft>
                <a:buClrTx/>
                <a:buSzTx/>
                <a:buFontTx/>
                <a:buNone/>
                <a:tabLst/>
                <a:defRPr/>
              </a:pPr>
              <a:r>
                <a:rPr kumimoji="0" lang="en-US" sz="816" b="1" i="0" u="none" strike="noStrike" kern="0" cap="none" spc="-5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W4.1</a:t>
              </a:r>
            </a:p>
          </p:txBody>
        </p:sp>
        <p:sp>
          <p:nvSpPr>
            <p:cNvPr id="71" name="Rectangle 70">
              <a:extLst>
                <a:ext uri="{FF2B5EF4-FFF2-40B4-BE49-F238E27FC236}">
                  <a16:creationId xmlns:a16="http://schemas.microsoft.com/office/drawing/2014/main" id="{851136DC-3EA9-784A-C4F9-1C3916639726}"/>
                </a:ext>
              </a:extLst>
            </p:cNvPr>
            <p:cNvSpPr/>
            <p:nvPr/>
          </p:nvSpPr>
          <p:spPr bwMode="auto">
            <a:xfrm>
              <a:off x="454126" y="5355562"/>
              <a:ext cx="11805256" cy="274078"/>
            </a:xfrm>
            <a:prstGeom prst="rect">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lvl="3" defTabSz="932046">
                <a:defRPr/>
              </a:pPr>
              <a:r>
                <a:rPr lang="en-US" sz="1224" b="1" kern="0" dirty="0">
                  <a:solidFill>
                    <a:schemeClr val="bg1"/>
                  </a:solidFill>
                  <a:latin typeface="Segoe UI"/>
                </a:rPr>
                <a:t>Microsoft Fast Track</a:t>
              </a:r>
            </a:p>
          </p:txBody>
        </p:sp>
        <p:cxnSp>
          <p:nvCxnSpPr>
            <p:cNvPr id="72" name="Straight Arrow Connector 71">
              <a:extLst>
                <a:ext uri="{FF2B5EF4-FFF2-40B4-BE49-F238E27FC236}">
                  <a16:creationId xmlns:a16="http://schemas.microsoft.com/office/drawing/2014/main" id="{7B5D6491-452E-4402-A83C-BF8A882D1118}"/>
                </a:ext>
              </a:extLst>
            </p:cNvPr>
            <p:cNvCxnSpPr>
              <a:cxnSpLocks/>
            </p:cNvCxnSpPr>
            <p:nvPr/>
          </p:nvCxnSpPr>
          <p:spPr>
            <a:xfrm>
              <a:off x="5396413" y="5492946"/>
              <a:ext cx="6585936" cy="0"/>
            </a:xfrm>
            <a:prstGeom prst="straightConnector1">
              <a:avLst/>
            </a:prstGeom>
            <a:noFill/>
            <a:ln w="25400" cap="rnd" cmpd="sng" algn="ctr">
              <a:solidFill>
                <a:schemeClr val="bg1">
                  <a:lumMod val="75000"/>
                </a:schemeClr>
              </a:solidFill>
              <a:prstDash val="sysDot"/>
              <a:tailEnd type="triangle"/>
            </a:ln>
            <a:effectLst/>
          </p:spPr>
        </p:cxnSp>
        <p:sp>
          <p:nvSpPr>
            <p:cNvPr id="73" name="Rectangle 72">
              <a:extLst>
                <a:ext uri="{FF2B5EF4-FFF2-40B4-BE49-F238E27FC236}">
                  <a16:creationId xmlns:a16="http://schemas.microsoft.com/office/drawing/2014/main" id="{5F31C8EA-2632-4430-035B-4764F7A61689}"/>
                </a:ext>
              </a:extLst>
            </p:cNvPr>
            <p:cNvSpPr/>
            <p:nvPr/>
          </p:nvSpPr>
          <p:spPr>
            <a:xfrm>
              <a:off x="3071884" y="5349743"/>
              <a:ext cx="5614224" cy="286158"/>
            </a:xfrm>
            <a:prstGeom prst="rect">
              <a:avLst/>
            </a:prstGeom>
            <a:noFill/>
          </p:spPr>
          <p:txBody>
            <a:bodyPr wrap="square" lIns="186398" rIns="186398">
              <a:spAutoFit/>
            </a:bodyPr>
            <a:lstStyle/>
            <a:p>
              <a:pPr marL="0" marR="0" lvl="3" indent="0" algn="l" defTabSz="932046" rtl="0"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a:noFill/>
                  </a:ln>
                  <a:solidFill>
                    <a:srgbClr val="3A96DD"/>
                  </a:solidFill>
                  <a:effectLst/>
                  <a:uLnTx/>
                  <a:uFillTx/>
                  <a:latin typeface="Segoe UI"/>
                  <a:ea typeface="+mn-ea"/>
                  <a:cs typeface="+mn-cs"/>
                </a:rPr>
                <a:t>REGULAR TOUCHPOINTS</a:t>
              </a:r>
            </a:p>
          </p:txBody>
        </p:sp>
      </p:grpSp>
      <p:sp>
        <p:nvSpPr>
          <p:cNvPr id="74" name="Rectangle 73">
            <a:extLst>
              <a:ext uri="{FF2B5EF4-FFF2-40B4-BE49-F238E27FC236}">
                <a16:creationId xmlns:a16="http://schemas.microsoft.com/office/drawing/2014/main" id="{7D0A5102-8E0D-43E2-9D7F-610C3D80D893}"/>
              </a:ext>
            </a:extLst>
          </p:cNvPr>
          <p:cNvSpPr/>
          <p:nvPr/>
        </p:nvSpPr>
        <p:spPr>
          <a:xfrm>
            <a:off x="454122" y="1963182"/>
            <a:ext cx="3089435" cy="313932"/>
          </a:xfrm>
          <a:prstGeom prst="rect">
            <a:avLst/>
          </a:prstGeom>
        </p:spPr>
        <p:txBody>
          <a:bodyPr wrap="none">
            <a:spAutoFit/>
          </a:bodyPr>
          <a:lstStyle/>
          <a:p>
            <a:pPr defTabSz="932472" fontAlgn="base">
              <a:lnSpc>
                <a:spcPct val="90000"/>
              </a:lnSpc>
              <a:spcBef>
                <a:spcPct val="0"/>
              </a:spcBef>
              <a:spcAft>
                <a:spcPct val="0"/>
              </a:spcAft>
            </a:pPr>
            <a:r>
              <a:rPr lang="en-US" sz="1600" dirty="0">
                <a:solidFill>
                  <a:srgbClr val="002060"/>
                </a:solidFill>
                <a:latin typeface="Sofia Pro"/>
                <a:ea typeface="Segoe UI" pitchFamily="34" charset="0"/>
                <a:cs typeface="Segoe UI" pitchFamily="34" charset="0"/>
              </a:rPr>
              <a:t>Quisitive Implementation Team</a:t>
            </a:r>
          </a:p>
        </p:txBody>
      </p:sp>
      <p:sp>
        <p:nvSpPr>
          <p:cNvPr id="76" name="TextBox 75"/>
          <p:cNvSpPr txBox="1"/>
          <p:nvPr/>
        </p:nvSpPr>
        <p:spPr>
          <a:xfrm>
            <a:off x="274320" y="6126480"/>
            <a:ext cx="457200" cy="457200"/>
          </a:xfrm>
          <a:prstGeom prst="rect">
            <a:avLst/>
          </a:prstGeom>
          <a:noFill/>
        </p:spPr>
        <p:txBody>
          <a:bodyPr wrap="none">
            <a:spAutoFit/>
          </a:bodyPr>
          <a:lstStyle/>
          <a:p/>
          <a:p>
            <a:pPr>
              <a:defRPr sz="1440"/>
            </a:pPr>
            <a:r>
              <a:rPr>
                <a:latin typeface="Sofia Pro"/>
              </a:rPr>
              <a:t>18</a:t>
            </a:r>
          </a:p>
        </p:txBody>
      </p:sp>
    </p:spTree>
    <p:extLst>
      <p:ext uri="{BB962C8B-B14F-4D97-AF65-F5344CB8AC3E}">
        <p14:creationId xmlns:p14="http://schemas.microsoft.com/office/powerpoint/2010/main" val="160172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Picture 98" descr="slide2.jpg"/>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81AC27-7EDE-9D5D-8C9E-738A2AF4DBE8}"/>
              </a:ext>
            </a:extLst>
          </p:cNvPr>
          <p:cNvSpPr>
            <a:spLocks noGrp="1"/>
          </p:cNvSpPr>
          <p:nvPr>
            <p:ph type="title"/>
          </p:nvPr>
        </p:nvSpPr>
        <p:spPr/>
        <p:txBody>
          <a:bodyPr/>
          <a:lstStyle/>
          <a:p>
            <a:r>
              <a:rPr lang="en-US" dirty="0">
                <a:latin typeface="Sofia Pro"/>
              </a:rPr>
              <a:t>Implementation Methodology</a:t>
            </a:r>
          </a:p>
        </p:txBody>
      </p:sp>
      <p:sp>
        <p:nvSpPr>
          <p:cNvPr id="4" name="Text Placeholder 3">
            <a:extLst>
              <a:ext uri="{FF2B5EF4-FFF2-40B4-BE49-F238E27FC236}">
                <a16:creationId xmlns:a16="http://schemas.microsoft.com/office/drawing/2014/main" id="{09926E15-F7E3-1776-A66A-8C41686FEE72}"/>
              </a:ext>
            </a:extLst>
          </p:cNvPr>
          <p:cNvSpPr>
            <a:spLocks noGrp="1"/>
          </p:cNvSpPr>
          <p:nvPr>
            <p:ph type="body" sz="quarter" idx="10"/>
          </p:nvPr>
        </p:nvSpPr>
        <p:spPr/>
        <p:txBody>
          <a:bodyPr/>
          <a:lstStyle/>
          <a:p>
            <a:r>
              <a:rPr lang="en-US" dirty="0">
                <a:latin typeface="Sofia Pro"/>
              </a:rPr>
              <a:t>Project Team Organization</a:t>
            </a:r>
          </a:p>
        </p:txBody>
      </p:sp>
      <p:sp>
        <p:nvSpPr>
          <p:cNvPr id="5" name="Rectangle 4">
            <a:extLst>
              <a:ext uri="{FF2B5EF4-FFF2-40B4-BE49-F238E27FC236}">
                <a16:creationId xmlns:a16="http://schemas.microsoft.com/office/drawing/2014/main" id="{075CA130-B333-02C9-3DDF-0D776F78B770}"/>
              </a:ext>
            </a:extLst>
          </p:cNvPr>
          <p:cNvSpPr/>
          <p:nvPr/>
        </p:nvSpPr>
        <p:spPr bwMode="auto">
          <a:xfrm>
            <a:off x="499103" y="697321"/>
            <a:ext cx="11520444" cy="3012394"/>
          </a:xfrm>
          <a:prstGeom prst="rect">
            <a:avLst/>
          </a:prstGeom>
          <a:solidFill>
            <a:srgbClr val="D1E3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64F190BB-CA53-3392-7924-DA7B30B23023}"/>
              </a:ext>
            </a:extLst>
          </p:cNvPr>
          <p:cNvSpPr/>
          <p:nvPr/>
        </p:nvSpPr>
        <p:spPr bwMode="auto">
          <a:xfrm>
            <a:off x="1524015" y="1212849"/>
            <a:ext cx="1877087"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Executive Sponsor </a:t>
            </a:r>
          </a:p>
        </p:txBody>
      </p:sp>
      <p:sp>
        <p:nvSpPr>
          <p:cNvPr id="8" name="Rectangle 7">
            <a:extLst>
              <a:ext uri="{FF2B5EF4-FFF2-40B4-BE49-F238E27FC236}">
                <a16:creationId xmlns:a16="http://schemas.microsoft.com/office/drawing/2014/main" id="{674ADE8D-DC28-204B-D776-EFA44601AD04}"/>
              </a:ext>
            </a:extLst>
          </p:cNvPr>
          <p:cNvSpPr/>
          <p:nvPr/>
        </p:nvSpPr>
        <p:spPr bwMode="auto">
          <a:xfrm>
            <a:off x="658317" y="1963459"/>
            <a:ext cx="1618997"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Project Business Sponsor</a:t>
            </a:r>
          </a:p>
        </p:txBody>
      </p:sp>
      <p:sp>
        <p:nvSpPr>
          <p:cNvPr id="9" name="Rectangle 8">
            <a:extLst>
              <a:ext uri="{FF2B5EF4-FFF2-40B4-BE49-F238E27FC236}">
                <a16:creationId xmlns:a16="http://schemas.microsoft.com/office/drawing/2014/main" id="{883D4ADD-EF7A-09AE-57F0-3445FAC338AD}"/>
              </a:ext>
            </a:extLst>
          </p:cNvPr>
          <p:cNvSpPr/>
          <p:nvPr/>
        </p:nvSpPr>
        <p:spPr bwMode="auto">
          <a:xfrm>
            <a:off x="2436528" y="1963459"/>
            <a:ext cx="1618997"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Project IT Sponsor</a:t>
            </a:r>
          </a:p>
        </p:txBody>
      </p:sp>
      <p:sp>
        <p:nvSpPr>
          <p:cNvPr id="10" name="Rectangle 9">
            <a:extLst>
              <a:ext uri="{FF2B5EF4-FFF2-40B4-BE49-F238E27FC236}">
                <a16:creationId xmlns:a16="http://schemas.microsoft.com/office/drawing/2014/main" id="{7A2A4AF1-DB22-FA50-8369-3D1C4EE146B3}"/>
              </a:ext>
            </a:extLst>
          </p:cNvPr>
          <p:cNvSpPr/>
          <p:nvPr/>
        </p:nvSpPr>
        <p:spPr bwMode="auto">
          <a:xfrm>
            <a:off x="1524014" y="2645715"/>
            <a:ext cx="1877087"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Program Manager</a:t>
            </a:r>
          </a:p>
        </p:txBody>
      </p:sp>
      <p:sp>
        <p:nvSpPr>
          <p:cNvPr id="11" name="Rectangle 10">
            <a:extLst>
              <a:ext uri="{FF2B5EF4-FFF2-40B4-BE49-F238E27FC236}">
                <a16:creationId xmlns:a16="http://schemas.microsoft.com/office/drawing/2014/main" id="{6BB79289-A088-9602-D907-9B730F4ECB2B}"/>
              </a:ext>
            </a:extLst>
          </p:cNvPr>
          <p:cNvSpPr/>
          <p:nvPr/>
        </p:nvSpPr>
        <p:spPr bwMode="auto">
          <a:xfrm>
            <a:off x="1524015" y="3200225"/>
            <a:ext cx="1877087"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Project Manager</a:t>
            </a:r>
          </a:p>
        </p:txBody>
      </p:sp>
      <p:sp>
        <p:nvSpPr>
          <p:cNvPr id="12" name="Rectangle 11">
            <a:extLst>
              <a:ext uri="{FF2B5EF4-FFF2-40B4-BE49-F238E27FC236}">
                <a16:creationId xmlns:a16="http://schemas.microsoft.com/office/drawing/2014/main" id="{1443E343-2D9D-EE9D-6D64-757F8D440F37}"/>
              </a:ext>
            </a:extLst>
          </p:cNvPr>
          <p:cNvSpPr/>
          <p:nvPr/>
        </p:nvSpPr>
        <p:spPr bwMode="auto">
          <a:xfrm>
            <a:off x="437600" y="3798790"/>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Sofia Pro"/>
                <a:ea typeface="Segoe UI" pitchFamily="34" charset="0"/>
                <a:cs typeface="Segoe UI" pitchFamily="34" charset="0"/>
              </a:rPr>
              <a:t>Work Stream Lead     (Finance )</a:t>
            </a:r>
          </a:p>
        </p:txBody>
      </p:sp>
      <p:sp>
        <p:nvSpPr>
          <p:cNvPr id="13" name="Rectangle 12">
            <a:extLst>
              <a:ext uri="{FF2B5EF4-FFF2-40B4-BE49-F238E27FC236}">
                <a16:creationId xmlns:a16="http://schemas.microsoft.com/office/drawing/2014/main" id="{06FB9B59-7209-866A-1EE5-478017D4E727}"/>
              </a:ext>
            </a:extLst>
          </p:cNvPr>
          <p:cNvSpPr/>
          <p:nvPr/>
        </p:nvSpPr>
        <p:spPr bwMode="auto">
          <a:xfrm>
            <a:off x="2140309" y="3798789"/>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Sofia Pro"/>
                <a:ea typeface="Segoe UI" pitchFamily="34" charset="0"/>
                <a:cs typeface="Segoe UI" pitchFamily="34" charset="0"/>
              </a:rPr>
              <a:t>Work Stream Lead (Project Governance)</a:t>
            </a:r>
          </a:p>
        </p:txBody>
      </p:sp>
      <p:sp>
        <p:nvSpPr>
          <p:cNvPr id="14" name="Rectangle 13">
            <a:extLst>
              <a:ext uri="{FF2B5EF4-FFF2-40B4-BE49-F238E27FC236}">
                <a16:creationId xmlns:a16="http://schemas.microsoft.com/office/drawing/2014/main" id="{56C6AB40-9BDE-FD40-72F0-EC00250D238D}"/>
              </a:ext>
            </a:extLst>
          </p:cNvPr>
          <p:cNvSpPr/>
          <p:nvPr/>
        </p:nvSpPr>
        <p:spPr bwMode="auto">
          <a:xfrm>
            <a:off x="437600" y="4440896"/>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Sofia Pro"/>
                <a:ea typeface="Segoe UI" pitchFamily="34" charset="0"/>
                <a:cs typeface="Segoe UI" pitchFamily="34" charset="0"/>
              </a:rPr>
              <a:t>Subject Matter Expert (SME)</a:t>
            </a:r>
          </a:p>
        </p:txBody>
      </p:sp>
      <p:sp>
        <p:nvSpPr>
          <p:cNvPr id="15" name="Rectangle 14">
            <a:extLst>
              <a:ext uri="{FF2B5EF4-FFF2-40B4-BE49-F238E27FC236}">
                <a16:creationId xmlns:a16="http://schemas.microsoft.com/office/drawing/2014/main" id="{58710A0D-607C-EB03-7934-C0C843071A6F}"/>
              </a:ext>
            </a:extLst>
          </p:cNvPr>
          <p:cNvSpPr/>
          <p:nvPr/>
        </p:nvSpPr>
        <p:spPr bwMode="auto">
          <a:xfrm>
            <a:off x="2140309" y="4440896"/>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Sofia Pro"/>
                <a:ea typeface="Segoe UI" pitchFamily="34" charset="0"/>
                <a:cs typeface="Segoe UI" pitchFamily="34" charset="0"/>
              </a:rPr>
              <a:t>Subject Matter Expert (SME)</a:t>
            </a:r>
          </a:p>
        </p:txBody>
      </p:sp>
      <p:sp>
        <p:nvSpPr>
          <p:cNvPr id="16" name="Rectangle 15">
            <a:extLst>
              <a:ext uri="{FF2B5EF4-FFF2-40B4-BE49-F238E27FC236}">
                <a16:creationId xmlns:a16="http://schemas.microsoft.com/office/drawing/2014/main" id="{05C37187-A6DB-20E6-8364-109CEC5519D7}"/>
              </a:ext>
            </a:extLst>
          </p:cNvPr>
          <p:cNvSpPr/>
          <p:nvPr/>
        </p:nvSpPr>
        <p:spPr bwMode="auto">
          <a:xfrm>
            <a:off x="437600" y="4970916"/>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Sofia Pro"/>
                <a:ea typeface="Segoe UI" pitchFamily="34" charset="0"/>
                <a:cs typeface="Segoe UI" pitchFamily="34" charset="0"/>
              </a:rPr>
              <a:t>Subject Matter Expert (SME)</a:t>
            </a:r>
          </a:p>
        </p:txBody>
      </p:sp>
      <p:sp>
        <p:nvSpPr>
          <p:cNvPr id="17" name="Rectangle 16">
            <a:extLst>
              <a:ext uri="{FF2B5EF4-FFF2-40B4-BE49-F238E27FC236}">
                <a16:creationId xmlns:a16="http://schemas.microsoft.com/office/drawing/2014/main" id="{44635875-30A9-B2C1-0248-257A2FADFC72}"/>
              </a:ext>
            </a:extLst>
          </p:cNvPr>
          <p:cNvSpPr/>
          <p:nvPr/>
        </p:nvSpPr>
        <p:spPr bwMode="auto">
          <a:xfrm>
            <a:off x="2140309" y="4970916"/>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Sofia Pro"/>
                <a:ea typeface="Segoe UI" pitchFamily="34" charset="0"/>
                <a:cs typeface="Segoe UI" pitchFamily="34" charset="0"/>
              </a:rPr>
              <a:t>Subject Matter Expert (SME)</a:t>
            </a:r>
          </a:p>
        </p:txBody>
      </p:sp>
      <p:cxnSp>
        <p:nvCxnSpPr>
          <p:cNvPr id="26" name="Connector: Elbow 25">
            <a:extLst>
              <a:ext uri="{FF2B5EF4-FFF2-40B4-BE49-F238E27FC236}">
                <a16:creationId xmlns:a16="http://schemas.microsoft.com/office/drawing/2014/main" id="{83FD6D08-5845-7E4F-DE7A-592BB88E74BC}"/>
              </a:ext>
            </a:extLst>
          </p:cNvPr>
          <p:cNvCxnSpPr>
            <a:cxnSpLocks/>
            <a:stCxn id="7" idx="2"/>
            <a:endCxn id="8" idx="0"/>
          </p:cNvCxnSpPr>
          <p:nvPr/>
        </p:nvCxnSpPr>
        <p:spPr>
          <a:xfrm rot="5400000">
            <a:off x="1781564" y="1282463"/>
            <a:ext cx="367249" cy="99474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8347346-389C-F9E9-D40F-AA4166C84A82}"/>
              </a:ext>
            </a:extLst>
          </p:cNvPr>
          <p:cNvCxnSpPr>
            <a:cxnSpLocks/>
            <a:stCxn id="7" idx="2"/>
            <a:endCxn id="9" idx="0"/>
          </p:cNvCxnSpPr>
          <p:nvPr/>
        </p:nvCxnSpPr>
        <p:spPr>
          <a:xfrm rot="16200000" flipH="1">
            <a:off x="2670669" y="1388100"/>
            <a:ext cx="367249" cy="783468"/>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CE067774-DE1B-1E20-1060-87528E2A31D1}"/>
              </a:ext>
            </a:extLst>
          </p:cNvPr>
          <p:cNvCxnSpPr>
            <a:cxnSpLocks/>
            <a:stCxn id="8" idx="2"/>
            <a:endCxn id="10" idx="0"/>
          </p:cNvCxnSpPr>
          <p:nvPr/>
        </p:nvCxnSpPr>
        <p:spPr>
          <a:xfrm rot="16200000" flipH="1">
            <a:off x="1815740" y="1998896"/>
            <a:ext cx="298895" cy="99474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079EAFE-E3DC-53CE-AF00-749E025BAB94}"/>
              </a:ext>
            </a:extLst>
          </p:cNvPr>
          <p:cNvCxnSpPr>
            <a:cxnSpLocks/>
            <a:stCxn id="9" idx="2"/>
            <a:endCxn id="10" idx="0"/>
          </p:cNvCxnSpPr>
          <p:nvPr/>
        </p:nvCxnSpPr>
        <p:spPr>
          <a:xfrm rot="5400000">
            <a:off x="2704846" y="2104533"/>
            <a:ext cx="298895" cy="78346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6C9674C-FAB4-9432-B2D4-2A835ABBA418}"/>
              </a:ext>
            </a:extLst>
          </p:cNvPr>
          <p:cNvCxnSpPr>
            <a:stCxn id="10" idx="2"/>
            <a:endCxn id="11" idx="0"/>
          </p:cNvCxnSpPr>
          <p:nvPr/>
        </p:nvCxnSpPr>
        <p:spPr>
          <a:xfrm rot="16200000" flipH="1">
            <a:off x="2376984" y="3114649"/>
            <a:ext cx="171149" cy="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64712190-E32B-131B-8857-51C1374D5C5C}"/>
              </a:ext>
            </a:extLst>
          </p:cNvPr>
          <p:cNvCxnSpPr>
            <a:cxnSpLocks/>
            <a:stCxn id="11" idx="3"/>
          </p:cNvCxnSpPr>
          <p:nvPr/>
        </p:nvCxnSpPr>
        <p:spPr>
          <a:xfrm>
            <a:off x="3401102" y="3391906"/>
            <a:ext cx="2257524" cy="1175082"/>
          </a:xfrm>
          <a:prstGeom prst="bentConnector3">
            <a:avLst>
              <a:gd name="adj1" fmla="val 89806"/>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E65A8810-C193-C4FE-1FF5-A97929BFA441}"/>
              </a:ext>
            </a:extLst>
          </p:cNvPr>
          <p:cNvCxnSpPr>
            <a:cxnSpLocks/>
            <a:stCxn id="11" idx="2"/>
            <a:endCxn id="12" idx="0"/>
          </p:cNvCxnSpPr>
          <p:nvPr/>
        </p:nvCxnSpPr>
        <p:spPr>
          <a:xfrm rot="5400000">
            <a:off x="1726559" y="3062790"/>
            <a:ext cx="215204" cy="1256797"/>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0DFE7EF1-4FE4-1B39-2A75-2AF8D94F67B9}"/>
              </a:ext>
            </a:extLst>
          </p:cNvPr>
          <p:cNvCxnSpPr>
            <a:cxnSpLocks/>
            <a:stCxn id="11" idx="2"/>
            <a:endCxn id="13" idx="0"/>
          </p:cNvCxnSpPr>
          <p:nvPr/>
        </p:nvCxnSpPr>
        <p:spPr>
          <a:xfrm rot="16200000" flipH="1">
            <a:off x="2577914" y="3468231"/>
            <a:ext cx="215203" cy="44591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4E13CD9-28E8-C30F-C4A8-C4FB8CB59355}"/>
              </a:ext>
            </a:extLst>
          </p:cNvPr>
          <p:cNvCxnSpPr>
            <a:stCxn id="12" idx="1"/>
            <a:endCxn id="14" idx="1"/>
          </p:cNvCxnSpPr>
          <p:nvPr/>
        </p:nvCxnSpPr>
        <p:spPr>
          <a:xfrm rot="10800000" flipV="1">
            <a:off x="437600" y="3990471"/>
            <a:ext cx="12700" cy="642106"/>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506D7ED-6500-840A-FD1E-866BF5DEA9C5}"/>
              </a:ext>
            </a:extLst>
          </p:cNvPr>
          <p:cNvCxnSpPr>
            <a:stCxn id="12" idx="1"/>
            <a:endCxn id="16" idx="1"/>
          </p:cNvCxnSpPr>
          <p:nvPr/>
        </p:nvCxnSpPr>
        <p:spPr>
          <a:xfrm rot="10800000" flipV="1">
            <a:off x="437600" y="3990471"/>
            <a:ext cx="12700" cy="1172126"/>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4B6402F-27F7-63F0-31F5-AB40BB8B00DF}"/>
              </a:ext>
            </a:extLst>
          </p:cNvPr>
          <p:cNvSpPr/>
          <p:nvPr/>
        </p:nvSpPr>
        <p:spPr bwMode="auto">
          <a:xfrm>
            <a:off x="9050829" y="1212849"/>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Executive Sponsor </a:t>
            </a:r>
          </a:p>
        </p:txBody>
      </p:sp>
      <p:sp>
        <p:nvSpPr>
          <p:cNvPr id="42" name="Rectangle 41">
            <a:extLst>
              <a:ext uri="{FF2B5EF4-FFF2-40B4-BE49-F238E27FC236}">
                <a16:creationId xmlns:a16="http://schemas.microsoft.com/office/drawing/2014/main" id="{756DA30C-6812-AE94-32F3-A1BCB0D71F0D}"/>
              </a:ext>
            </a:extLst>
          </p:cNvPr>
          <p:cNvSpPr/>
          <p:nvPr/>
        </p:nvSpPr>
        <p:spPr bwMode="auto">
          <a:xfrm>
            <a:off x="8284977" y="1939282"/>
            <a:ext cx="161899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Engagement Manager</a:t>
            </a:r>
          </a:p>
        </p:txBody>
      </p:sp>
      <p:sp>
        <p:nvSpPr>
          <p:cNvPr id="43" name="Rectangle 42">
            <a:extLst>
              <a:ext uri="{FF2B5EF4-FFF2-40B4-BE49-F238E27FC236}">
                <a16:creationId xmlns:a16="http://schemas.microsoft.com/office/drawing/2014/main" id="{8139F086-FC7D-34C1-5D8E-91D3FD245D27}"/>
              </a:ext>
            </a:extLst>
          </p:cNvPr>
          <p:cNvSpPr/>
          <p:nvPr/>
        </p:nvSpPr>
        <p:spPr bwMode="auto">
          <a:xfrm>
            <a:off x="9050830" y="2628970"/>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Program Manager</a:t>
            </a:r>
          </a:p>
        </p:txBody>
      </p:sp>
      <p:sp>
        <p:nvSpPr>
          <p:cNvPr id="44" name="Rectangle 43">
            <a:extLst>
              <a:ext uri="{FF2B5EF4-FFF2-40B4-BE49-F238E27FC236}">
                <a16:creationId xmlns:a16="http://schemas.microsoft.com/office/drawing/2014/main" id="{B79522FD-0331-F2FC-5ED2-EA03C1F139C1}"/>
              </a:ext>
            </a:extLst>
          </p:cNvPr>
          <p:cNvSpPr/>
          <p:nvPr/>
        </p:nvSpPr>
        <p:spPr bwMode="auto">
          <a:xfrm>
            <a:off x="9050832" y="3200225"/>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Project Manager</a:t>
            </a:r>
          </a:p>
        </p:txBody>
      </p:sp>
      <p:sp>
        <p:nvSpPr>
          <p:cNvPr id="45" name="Rectangle 44">
            <a:extLst>
              <a:ext uri="{FF2B5EF4-FFF2-40B4-BE49-F238E27FC236}">
                <a16:creationId xmlns:a16="http://schemas.microsoft.com/office/drawing/2014/main" id="{74A0DC1D-5DC8-CCA1-DA4C-D1C34B71C5DD}"/>
              </a:ext>
            </a:extLst>
          </p:cNvPr>
          <p:cNvSpPr/>
          <p:nvPr/>
        </p:nvSpPr>
        <p:spPr bwMode="auto">
          <a:xfrm>
            <a:off x="7964416" y="3798790"/>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latin typeface="Sofia Pro"/>
                <a:ea typeface="Segoe UI" pitchFamily="34" charset="0"/>
                <a:cs typeface="Segoe UI" pitchFamily="34" charset="0"/>
              </a:rPr>
              <a:t>Delivery Architect</a:t>
            </a:r>
          </a:p>
        </p:txBody>
      </p:sp>
      <p:sp>
        <p:nvSpPr>
          <p:cNvPr id="46" name="Rectangle 45">
            <a:extLst>
              <a:ext uri="{FF2B5EF4-FFF2-40B4-BE49-F238E27FC236}">
                <a16:creationId xmlns:a16="http://schemas.microsoft.com/office/drawing/2014/main" id="{241B1FA2-87CC-4E15-140F-3E2363905195}"/>
              </a:ext>
            </a:extLst>
          </p:cNvPr>
          <p:cNvSpPr/>
          <p:nvPr/>
        </p:nvSpPr>
        <p:spPr bwMode="auto">
          <a:xfrm>
            <a:off x="7964416" y="4264827"/>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latin typeface="Sofia Pro"/>
                <a:ea typeface="Segoe UI" pitchFamily="34" charset="0"/>
                <a:cs typeface="Segoe UI" pitchFamily="34" charset="0"/>
              </a:rPr>
              <a:t>Functional Consultant (Finance)</a:t>
            </a:r>
          </a:p>
        </p:txBody>
      </p:sp>
      <p:sp>
        <p:nvSpPr>
          <p:cNvPr id="47" name="Rectangle 46">
            <a:extLst>
              <a:ext uri="{FF2B5EF4-FFF2-40B4-BE49-F238E27FC236}">
                <a16:creationId xmlns:a16="http://schemas.microsoft.com/office/drawing/2014/main" id="{7A157199-899B-BFB9-C02D-B22771375FE2}"/>
              </a:ext>
            </a:extLst>
          </p:cNvPr>
          <p:cNvSpPr/>
          <p:nvPr/>
        </p:nvSpPr>
        <p:spPr bwMode="auto">
          <a:xfrm>
            <a:off x="7964416" y="4721905"/>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latin typeface="Sofia Pro"/>
                <a:ea typeface="Segoe UI" pitchFamily="34" charset="0"/>
                <a:cs typeface="Segoe UI" pitchFamily="34" charset="0"/>
              </a:rPr>
              <a:t>Functional Consultant (Project Governance)</a:t>
            </a:r>
          </a:p>
        </p:txBody>
      </p:sp>
      <p:sp>
        <p:nvSpPr>
          <p:cNvPr id="48" name="Rectangle 47">
            <a:extLst>
              <a:ext uri="{FF2B5EF4-FFF2-40B4-BE49-F238E27FC236}">
                <a16:creationId xmlns:a16="http://schemas.microsoft.com/office/drawing/2014/main" id="{A28E08EB-F20B-8953-46E2-F5B405F8420B}"/>
              </a:ext>
            </a:extLst>
          </p:cNvPr>
          <p:cNvSpPr/>
          <p:nvPr/>
        </p:nvSpPr>
        <p:spPr bwMode="auto">
          <a:xfrm>
            <a:off x="10238250" y="3798790"/>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Technical Lead</a:t>
            </a:r>
          </a:p>
        </p:txBody>
      </p:sp>
      <p:sp>
        <p:nvSpPr>
          <p:cNvPr id="49" name="Rectangle 48">
            <a:extLst>
              <a:ext uri="{FF2B5EF4-FFF2-40B4-BE49-F238E27FC236}">
                <a16:creationId xmlns:a16="http://schemas.microsoft.com/office/drawing/2014/main" id="{C21F3DC8-CCB3-F4BD-B0FF-8550132FAAE2}"/>
              </a:ext>
            </a:extLst>
          </p:cNvPr>
          <p:cNvSpPr/>
          <p:nvPr/>
        </p:nvSpPr>
        <p:spPr bwMode="auto">
          <a:xfrm>
            <a:off x="10238253" y="4255480"/>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Integration Architect</a:t>
            </a:r>
          </a:p>
        </p:txBody>
      </p:sp>
      <p:sp>
        <p:nvSpPr>
          <p:cNvPr id="50" name="Rectangle 49">
            <a:extLst>
              <a:ext uri="{FF2B5EF4-FFF2-40B4-BE49-F238E27FC236}">
                <a16:creationId xmlns:a16="http://schemas.microsoft.com/office/drawing/2014/main" id="{6F84953B-8366-09D6-7293-887D77760179}"/>
              </a:ext>
            </a:extLst>
          </p:cNvPr>
          <p:cNvSpPr/>
          <p:nvPr/>
        </p:nvSpPr>
        <p:spPr bwMode="auto">
          <a:xfrm>
            <a:off x="10238252" y="4721905"/>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Data Migration Architect</a:t>
            </a:r>
          </a:p>
        </p:txBody>
      </p:sp>
      <p:sp>
        <p:nvSpPr>
          <p:cNvPr id="51" name="Rectangle 50">
            <a:extLst>
              <a:ext uri="{FF2B5EF4-FFF2-40B4-BE49-F238E27FC236}">
                <a16:creationId xmlns:a16="http://schemas.microsoft.com/office/drawing/2014/main" id="{62BB1C16-3F01-E767-8CBF-009DD6B30821}"/>
              </a:ext>
            </a:extLst>
          </p:cNvPr>
          <p:cNvSpPr/>
          <p:nvPr/>
        </p:nvSpPr>
        <p:spPr bwMode="auto">
          <a:xfrm>
            <a:off x="10238251" y="5651031"/>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Developers</a:t>
            </a:r>
          </a:p>
        </p:txBody>
      </p:sp>
      <p:cxnSp>
        <p:nvCxnSpPr>
          <p:cNvPr id="52" name="Connector: Elbow 51">
            <a:extLst>
              <a:ext uri="{FF2B5EF4-FFF2-40B4-BE49-F238E27FC236}">
                <a16:creationId xmlns:a16="http://schemas.microsoft.com/office/drawing/2014/main" id="{8CC1F26B-6395-F606-C013-9A6D4B91A4A4}"/>
              </a:ext>
            </a:extLst>
          </p:cNvPr>
          <p:cNvCxnSpPr>
            <a:stCxn id="43" idx="2"/>
            <a:endCxn id="44" idx="0"/>
          </p:cNvCxnSpPr>
          <p:nvPr/>
        </p:nvCxnSpPr>
        <p:spPr>
          <a:xfrm rot="16200000" flipH="1">
            <a:off x="9895428" y="3106277"/>
            <a:ext cx="187894" cy="2"/>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0940442-A802-847B-7B1D-64DA1938839C}"/>
              </a:ext>
            </a:extLst>
          </p:cNvPr>
          <p:cNvCxnSpPr>
            <a:stCxn id="44" idx="2"/>
            <a:endCxn id="45" idx="0"/>
          </p:cNvCxnSpPr>
          <p:nvPr/>
        </p:nvCxnSpPr>
        <p:spPr>
          <a:xfrm rot="5400000">
            <a:off x="9338566" y="3147980"/>
            <a:ext cx="215204" cy="1086416"/>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52650135-E778-A179-E24A-722F4861204B}"/>
              </a:ext>
            </a:extLst>
          </p:cNvPr>
          <p:cNvCxnSpPr>
            <a:cxnSpLocks/>
            <a:stCxn id="44" idx="2"/>
          </p:cNvCxnSpPr>
          <p:nvPr/>
        </p:nvCxnSpPr>
        <p:spPr>
          <a:xfrm rot="16200000" flipH="1">
            <a:off x="10535128" y="3037833"/>
            <a:ext cx="215204" cy="130670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F4DD3642-C058-8053-15F4-EC2FA8D9E586}"/>
              </a:ext>
            </a:extLst>
          </p:cNvPr>
          <p:cNvCxnSpPr>
            <a:stCxn id="48" idx="1"/>
            <a:endCxn id="49" idx="1"/>
          </p:cNvCxnSpPr>
          <p:nvPr/>
        </p:nvCxnSpPr>
        <p:spPr>
          <a:xfrm rot="10800000" flipH="1" flipV="1">
            <a:off x="10238249" y="3990471"/>
            <a:ext cx="3" cy="456690"/>
          </a:xfrm>
          <a:prstGeom prst="bentConnector3">
            <a:avLst>
              <a:gd name="adj1" fmla="val -76200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EBAE1518-9053-B361-7AFA-39214BAC979C}"/>
              </a:ext>
            </a:extLst>
          </p:cNvPr>
          <p:cNvCxnSpPr>
            <a:stCxn id="48" idx="1"/>
            <a:endCxn id="50" idx="1"/>
          </p:cNvCxnSpPr>
          <p:nvPr/>
        </p:nvCxnSpPr>
        <p:spPr>
          <a:xfrm rot="10800000" flipH="1" flipV="1">
            <a:off x="10238250" y="3990470"/>
            <a:ext cx="2" cy="923115"/>
          </a:xfrm>
          <a:prstGeom prst="bentConnector3">
            <a:avLst>
              <a:gd name="adj1" fmla="val -114300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5BC9503-0335-1DBC-9CEA-9829D918C499}"/>
              </a:ext>
            </a:extLst>
          </p:cNvPr>
          <p:cNvCxnSpPr>
            <a:stCxn id="48" idx="1"/>
            <a:endCxn id="51" idx="1"/>
          </p:cNvCxnSpPr>
          <p:nvPr/>
        </p:nvCxnSpPr>
        <p:spPr>
          <a:xfrm rot="10800000" flipH="1" flipV="1">
            <a:off x="10238249" y="3990470"/>
            <a:ext cx="1" cy="1852241"/>
          </a:xfrm>
          <a:prstGeom prst="bentConnector3">
            <a:avLst>
              <a:gd name="adj1" fmla="val -228600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30C6CFB-017F-1776-44B6-7570BB7AEC80}"/>
              </a:ext>
            </a:extLst>
          </p:cNvPr>
          <p:cNvSpPr txBox="1"/>
          <p:nvPr/>
        </p:nvSpPr>
        <p:spPr>
          <a:xfrm>
            <a:off x="1380640" y="858176"/>
            <a:ext cx="218214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b="1" dirty="0">
                <a:solidFill>
                  <a:srgbClr val="002050"/>
                </a:solidFill>
                <a:latin typeface="Sofia Pro"/>
              </a:rPr>
              <a:t>Customer</a:t>
            </a:r>
          </a:p>
        </p:txBody>
      </p:sp>
      <p:sp>
        <p:nvSpPr>
          <p:cNvPr id="59" name="TextBox 58">
            <a:extLst>
              <a:ext uri="{FF2B5EF4-FFF2-40B4-BE49-F238E27FC236}">
                <a16:creationId xmlns:a16="http://schemas.microsoft.com/office/drawing/2014/main" id="{54A19B95-B123-9898-6E2A-A35EEC0BFE91}"/>
              </a:ext>
            </a:extLst>
          </p:cNvPr>
          <p:cNvSpPr txBox="1"/>
          <p:nvPr/>
        </p:nvSpPr>
        <p:spPr>
          <a:xfrm>
            <a:off x="9035373" y="874254"/>
            <a:ext cx="1877087"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latin typeface="Sofia Pro"/>
              </a:rPr>
              <a:t>Quisitive</a:t>
            </a:r>
          </a:p>
        </p:txBody>
      </p:sp>
      <p:sp>
        <p:nvSpPr>
          <p:cNvPr id="60" name="Rectangle 59">
            <a:extLst>
              <a:ext uri="{FF2B5EF4-FFF2-40B4-BE49-F238E27FC236}">
                <a16:creationId xmlns:a16="http://schemas.microsoft.com/office/drawing/2014/main" id="{A9320AF7-B5D4-A232-F9ED-D4B194B27BE3}"/>
              </a:ext>
            </a:extLst>
          </p:cNvPr>
          <p:cNvSpPr/>
          <p:nvPr/>
        </p:nvSpPr>
        <p:spPr bwMode="auto">
          <a:xfrm>
            <a:off x="10115805" y="1943364"/>
            <a:ext cx="161899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Industry – Center of Excellence </a:t>
            </a:r>
          </a:p>
        </p:txBody>
      </p:sp>
      <p:cxnSp>
        <p:nvCxnSpPr>
          <p:cNvPr id="61" name="Connector: Elbow 60">
            <a:extLst>
              <a:ext uri="{FF2B5EF4-FFF2-40B4-BE49-F238E27FC236}">
                <a16:creationId xmlns:a16="http://schemas.microsoft.com/office/drawing/2014/main" id="{6DA6347B-62B0-A98E-7BE8-07F58C30AC92}"/>
              </a:ext>
            </a:extLst>
          </p:cNvPr>
          <p:cNvCxnSpPr>
            <a:cxnSpLocks/>
            <a:stCxn id="41" idx="2"/>
            <a:endCxn id="42" idx="0"/>
          </p:cNvCxnSpPr>
          <p:nvPr/>
        </p:nvCxnSpPr>
        <p:spPr>
          <a:xfrm rot="5400000">
            <a:off x="9370389" y="1320298"/>
            <a:ext cx="343072" cy="89489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2D5D5EE6-E608-7315-FB43-B301D1484276}"/>
              </a:ext>
            </a:extLst>
          </p:cNvPr>
          <p:cNvCxnSpPr>
            <a:cxnSpLocks/>
            <a:stCxn id="41" idx="2"/>
            <a:endCxn id="60" idx="0"/>
          </p:cNvCxnSpPr>
          <p:nvPr/>
        </p:nvCxnSpPr>
        <p:spPr>
          <a:xfrm rot="16200000" flipH="1">
            <a:off x="10283761" y="1301821"/>
            <a:ext cx="347154" cy="93593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8F87B5D3-8494-C6E9-1101-CD4CA2DD91BB}"/>
              </a:ext>
            </a:extLst>
          </p:cNvPr>
          <p:cNvCxnSpPr>
            <a:cxnSpLocks/>
            <a:stCxn id="42" idx="2"/>
            <a:endCxn id="43" idx="0"/>
          </p:cNvCxnSpPr>
          <p:nvPr/>
        </p:nvCxnSpPr>
        <p:spPr>
          <a:xfrm rot="16200000" flipH="1">
            <a:off x="9388762" y="2028357"/>
            <a:ext cx="306327" cy="89489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593F399D-2B9B-ABDC-8CDE-3C02ABD9172B}"/>
              </a:ext>
            </a:extLst>
          </p:cNvPr>
          <p:cNvCxnSpPr>
            <a:cxnSpLocks/>
            <a:stCxn id="60" idx="2"/>
            <a:endCxn id="43" idx="0"/>
          </p:cNvCxnSpPr>
          <p:nvPr/>
        </p:nvCxnSpPr>
        <p:spPr>
          <a:xfrm rot="5400000">
            <a:off x="10306217" y="2009882"/>
            <a:ext cx="302245" cy="935930"/>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F18B2A5E-16EC-452C-6389-529FF7789B9C}"/>
              </a:ext>
            </a:extLst>
          </p:cNvPr>
          <p:cNvSpPr/>
          <p:nvPr/>
        </p:nvSpPr>
        <p:spPr bwMode="auto">
          <a:xfrm>
            <a:off x="3775190" y="3799825"/>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Sofia Pro"/>
                <a:ea typeface="Segoe UI" pitchFamily="34" charset="0"/>
                <a:cs typeface="Segoe UI" pitchFamily="34" charset="0"/>
              </a:rPr>
              <a:t>Work Stream Lead (Project Delivery)</a:t>
            </a:r>
          </a:p>
        </p:txBody>
      </p:sp>
      <p:sp>
        <p:nvSpPr>
          <p:cNvPr id="66" name="Rectangle 65">
            <a:extLst>
              <a:ext uri="{FF2B5EF4-FFF2-40B4-BE49-F238E27FC236}">
                <a16:creationId xmlns:a16="http://schemas.microsoft.com/office/drawing/2014/main" id="{2F6F051F-C6FF-F11C-BECA-8410CD64A398}"/>
              </a:ext>
            </a:extLst>
          </p:cNvPr>
          <p:cNvSpPr/>
          <p:nvPr/>
        </p:nvSpPr>
        <p:spPr bwMode="auto">
          <a:xfrm>
            <a:off x="3775190" y="4441932"/>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Sofia Pro"/>
                <a:ea typeface="Segoe UI" pitchFamily="34" charset="0"/>
                <a:cs typeface="Segoe UI" pitchFamily="34" charset="0"/>
              </a:rPr>
              <a:t>Subject Matter Expert (SME)</a:t>
            </a:r>
          </a:p>
        </p:txBody>
      </p:sp>
      <p:sp>
        <p:nvSpPr>
          <p:cNvPr id="67" name="Rectangle 66">
            <a:extLst>
              <a:ext uri="{FF2B5EF4-FFF2-40B4-BE49-F238E27FC236}">
                <a16:creationId xmlns:a16="http://schemas.microsoft.com/office/drawing/2014/main" id="{0B2E7A50-803A-10E6-310F-C43CAE66EB32}"/>
              </a:ext>
            </a:extLst>
          </p:cNvPr>
          <p:cNvSpPr/>
          <p:nvPr/>
        </p:nvSpPr>
        <p:spPr bwMode="auto">
          <a:xfrm>
            <a:off x="3775190" y="4971952"/>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900" dirty="0">
                <a:gradFill>
                  <a:gsLst>
                    <a:gs pos="0">
                      <a:srgbClr val="FFFFFF"/>
                    </a:gs>
                    <a:gs pos="100000">
                      <a:srgbClr val="FFFFFF"/>
                    </a:gs>
                  </a:gsLst>
                  <a:lin ang="5400000" scaled="0"/>
                </a:gradFill>
                <a:latin typeface="Sofia Pro"/>
                <a:ea typeface="Segoe UI" pitchFamily="34" charset="0"/>
                <a:cs typeface="Segoe UI" pitchFamily="34" charset="0"/>
              </a:rPr>
              <a:t>Subject Matter Expert (SME)</a:t>
            </a:r>
          </a:p>
        </p:txBody>
      </p:sp>
      <p:cxnSp>
        <p:nvCxnSpPr>
          <p:cNvPr id="70" name="Connector: Elbow 69">
            <a:extLst>
              <a:ext uri="{FF2B5EF4-FFF2-40B4-BE49-F238E27FC236}">
                <a16:creationId xmlns:a16="http://schemas.microsoft.com/office/drawing/2014/main" id="{451CA157-16D9-38A3-7131-E795AFDE7A44}"/>
              </a:ext>
            </a:extLst>
          </p:cNvPr>
          <p:cNvCxnSpPr>
            <a:stCxn id="11" idx="2"/>
            <a:endCxn id="65" idx="0"/>
          </p:cNvCxnSpPr>
          <p:nvPr/>
        </p:nvCxnSpPr>
        <p:spPr>
          <a:xfrm rot="16200000" flipH="1">
            <a:off x="3394836" y="2651308"/>
            <a:ext cx="216239" cy="208079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CBA49571-698D-749A-29FF-F6B64EF1A4DE}"/>
              </a:ext>
            </a:extLst>
          </p:cNvPr>
          <p:cNvSpPr/>
          <p:nvPr/>
        </p:nvSpPr>
        <p:spPr bwMode="auto">
          <a:xfrm>
            <a:off x="5641523" y="3200070"/>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gradFill>
                  <a:gsLst>
                    <a:gs pos="0">
                      <a:srgbClr val="FFFFFF"/>
                    </a:gs>
                    <a:gs pos="100000">
                      <a:srgbClr val="FFFFFF"/>
                    </a:gs>
                  </a:gsLst>
                  <a:lin ang="5400000" scaled="0"/>
                </a:gradFill>
                <a:latin typeface="Sofia Pro"/>
                <a:ea typeface="Segoe UI" pitchFamily="34" charset="0"/>
                <a:cs typeface="Segoe UI" pitchFamily="34" charset="0"/>
              </a:rPr>
              <a:t>Change Management Lead</a:t>
            </a:r>
          </a:p>
        </p:txBody>
      </p:sp>
      <p:sp>
        <p:nvSpPr>
          <p:cNvPr id="72" name="Rectangle 71">
            <a:extLst>
              <a:ext uri="{FF2B5EF4-FFF2-40B4-BE49-F238E27FC236}">
                <a16:creationId xmlns:a16="http://schemas.microsoft.com/office/drawing/2014/main" id="{B734513D-4BB3-3827-1893-0D62B0FAA2C5}"/>
              </a:ext>
            </a:extLst>
          </p:cNvPr>
          <p:cNvSpPr/>
          <p:nvPr/>
        </p:nvSpPr>
        <p:spPr bwMode="auto">
          <a:xfrm>
            <a:off x="5644288" y="3772251"/>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Training Lead</a:t>
            </a:r>
          </a:p>
        </p:txBody>
      </p:sp>
      <p:cxnSp>
        <p:nvCxnSpPr>
          <p:cNvPr id="73" name="Connector: Elbow 72">
            <a:extLst>
              <a:ext uri="{FF2B5EF4-FFF2-40B4-BE49-F238E27FC236}">
                <a16:creationId xmlns:a16="http://schemas.microsoft.com/office/drawing/2014/main" id="{62DD953D-9817-EC27-574C-73811E541DEC}"/>
              </a:ext>
            </a:extLst>
          </p:cNvPr>
          <p:cNvCxnSpPr>
            <a:endCxn id="71" idx="0"/>
          </p:cNvCxnSpPr>
          <p:nvPr/>
        </p:nvCxnSpPr>
        <p:spPr>
          <a:xfrm>
            <a:off x="3401101" y="2820650"/>
            <a:ext cx="3008584" cy="37942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634BFDB-C547-7BD9-E3E0-51206C41FCA3}"/>
              </a:ext>
            </a:extLst>
          </p:cNvPr>
          <p:cNvCxnSpPr>
            <a:stCxn id="71" idx="2"/>
            <a:endCxn id="72" idx="0"/>
          </p:cNvCxnSpPr>
          <p:nvPr/>
        </p:nvCxnSpPr>
        <p:spPr>
          <a:xfrm>
            <a:off x="6409685" y="3583431"/>
            <a:ext cx="2765" cy="1888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33E0477-C81C-56B4-ACFF-ACAAC9995BFF}"/>
              </a:ext>
            </a:extLst>
          </p:cNvPr>
          <p:cNvSpPr/>
          <p:nvPr/>
        </p:nvSpPr>
        <p:spPr bwMode="auto">
          <a:xfrm>
            <a:off x="7964416" y="5210208"/>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gradFill>
                  <a:gsLst>
                    <a:gs pos="0">
                      <a:srgbClr val="FFFFFF"/>
                    </a:gs>
                    <a:gs pos="100000">
                      <a:srgbClr val="FFFFFF"/>
                    </a:gs>
                  </a:gsLst>
                  <a:lin ang="5400000" scaled="0"/>
                </a:gradFill>
                <a:latin typeface="Sofia Pro"/>
                <a:ea typeface="Segoe UI" pitchFamily="34" charset="0"/>
                <a:cs typeface="Segoe UI" pitchFamily="34" charset="0"/>
              </a:rPr>
              <a:t>Functional Consultant (Project Delivery)</a:t>
            </a:r>
          </a:p>
        </p:txBody>
      </p:sp>
      <p:cxnSp>
        <p:nvCxnSpPr>
          <p:cNvPr id="78" name="Connector: Elbow 77">
            <a:extLst>
              <a:ext uri="{FF2B5EF4-FFF2-40B4-BE49-F238E27FC236}">
                <a16:creationId xmlns:a16="http://schemas.microsoft.com/office/drawing/2014/main" id="{55F400AB-2015-A99A-8381-BBC9B8AB05FD}"/>
              </a:ext>
            </a:extLst>
          </p:cNvPr>
          <p:cNvCxnSpPr>
            <a:stCxn id="45" idx="1"/>
            <a:endCxn id="46" idx="1"/>
          </p:cNvCxnSpPr>
          <p:nvPr/>
        </p:nvCxnSpPr>
        <p:spPr>
          <a:xfrm rot="10800000" flipV="1">
            <a:off x="7964416" y="3990470"/>
            <a:ext cx="12700" cy="466037"/>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94E3F106-A2DD-9C46-83BC-075D24173BBA}"/>
              </a:ext>
            </a:extLst>
          </p:cNvPr>
          <p:cNvCxnSpPr>
            <a:stCxn id="45" idx="1"/>
            <a:endCxn id="47" idx="1"/>
          </p:cNvCxnSpPr>
          <p:nvPr/>
        </p:nvCxnSpPr>
        <p:spPr>
          <a:xfrm rot="10800000" flipV="1">
            <a:off x="7964416" y="3990470"/>
            <a:ext cx="12700" cy="923115"/>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20CB82A3-42A8-C515-590F-0328B8BFA542}"/>
              </a:ext>
            </a:extLst>
          </p:cNvPr>
          <p:cNvCxnSpPr>
            <a:stCxn id="45" idx="1"/>
            <a:endCxn id="76" idx="1"/>
          </p:cNvCxnSpPr>
          <p:nvPr/>
        </p:nvCxnSpPr>
        <p:spPr>
          <a:xfrm rot="10800000" flipV="1">
            <a:off x="7964416" y="3990471"/>
            <a:ext cx="12700" cy="1411418"/>
          </a:xfrm>
          <a:prstGeom prst="bentConnector3">
            <a:avLst>
              <a:gd name="adj1" fmla="val 18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6796F9C-084D-83BF-8A0A-A9FD6581050F}"/>
              </a:ext>
            </a:extLst>
          </p:cNvPr>
          <p:cNvSpPr/>
          <p:nvPr/>
        </p:nvSpPr>
        <p:spPr>
          <a:xfrm>
            <a:off x="5193286" y="673516"/>
            <a:ext cx="2418997" cy="341632"/>
          </a:xfrm>
          <a:prstGeom prst="rect">
            <a:avLst/>
          </a:prstGeom>
        </p:spPr>
        <p:txBody>
          <a:bodyPr wrap="none">
            <a:spAutoFit/>
          </a:bodyPr>
          <a:lstStyle/>
          <a:p>
            <a:pPr algn="ctr" defTabSz="932472" fontAlgn="base">
              <a:lnSpc>
                <a:spcPct val="90000"/>
              </a:lnSpc>
              <a:spcBef>
                <a:spcPct val="0"/>
              </a:spcBef>
              <a:spcAft>
                <a:spcPct val="0"/>
              </a:spcAft>
            </a:pPr>
            <a:r>
              <a:rPr lang="en-US" b="1" dirty="0">
                <a:latin typeface="Sofia Pro"/>
                <a:ea typeface="Segoe UI" pitchFamily="34" charset="0"/>
                <a:cs typeface="Segoe UI" pitchFamily="34" charset="0"/>
              </a:rPr>
              <a:t>Steering Committee </a:t>
            </a:r>
          </a:p>
        </p:txBody>
      </p:sp>
      <p:sp>
        <p:nvSpPr>
          <p:cNvPr id="83" name="Rectangle 82">
            <a:extLst>
              <a:ext uri="{FF2B5EF4-FFF2-40B4-BE49-F238E27FC236}">
                <a16:creationId xmlns:a16="http://schemas.microsoft.com/office/drawing/2014/main" id="{892C37B6-DE5D-6D42-4979-3E0A1CFA7FCA}"/>
              </a:ext>
            </a:extLst>
          </p:cNvPr>
          <p:cNvSpPr/>
          <p:nvPr/>
        </p:nvSpPr>
        <p:spPr bwMode="auto">
          <a:xfrm>
            <a:off x="5418681" y="1208528"/>
            <a:ext cx="1877087" cy="38336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Executive Sponsor </a:t>
            </a:r>
          </a:p>
        </p:txBody>
      </p:sp>
      <p:sp>
        <p:nvSpPr>
          <p:cNvPr id="84" name="Rectangle 83">
            <a:extLst>
              <a:ext uri="{FF2B5EF4-FFF2-40B4-BE49-F238E27FC236}">
                <a16:creationId xmlns:a16="http://schemas.microsoft.com/office/drawing/2014/main" id="{0636764F-6B9F-B44A-17A0-39DD9F077DF2}"/>
              </a:ext>
            </a:extLst>
          </p:cNvPr>
          <p:cNvSpPr/>
          <p:nvPr/>
        </p:nvSpPr>
        <p:spPr bwMode="auto">
          <a:xfrm>
            <a:off x="4444159" y="1947467"/>
            <a:ext cx="1635174" cy="38336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a:gradFill>
                  <a:gsLst>
                    <a:gs pos="0">
                      <a:srgbClr val="FFFFFF"/>
                    </a:gs>
                    <a:gs pos="100000">
                      <a:srgbClr val="FFFFFF"/>
                    </a:gs>
                  </a:gsLst>
                  <a:lin ang="5400000" scaled="0"/>
                </a:gradFill>
                <a:latin typeface="Sofia Pro"/>
                <a:ea typeface="Segoe UI" pitchFamily="34" charset="0"/>
                <a:cs typeface="Segoe UI" pitchFamily="34" charset="0"/>
              </a:rPr>
              <a:t>Fastrack Architect </a:t>
            </a:r>
            <a:endParaRPr lang="en-US" sz="11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Rectangle 84">
            <a:extLst>
              <a:ext uri="{FF2B5EF4-FFF2-40B4-BE49-F238E27FC236}">
                <a16:creationId xmlns:a16="http://schemas.microsoft.com/office/drawing/2014/main" id="{2B1986AA-AB74-13F7-1A67-22951795C6E6}"/>
              </a:ext>
            </a:extLst>
          </p:cNvPr>
          <p:cNvSpPr/>
          <p:nvPr/>
        </p:nvSpPr>
        <p:spPr bwMode="auto">
          <a:xfrm>
            <a:off x="6280742" y="1943692"/>
            <a:ext cx="1635174" cy="383361"/>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Customer Success Manager</a:t>
            </a:r>
          </a:p>
        </p:txBody>
      </p:sp>
      <p:cxnSp>
        <p:nvCxnSpPr>
          <p:cNvPr id="86" name="Connector: Elbow 85">
            <a:extLst>
              <a:ext uri="{FF2B5EF4-FFF2-40B4-BE49-F238E27FC236}">
                <a16:creationId xmlns:a16="http://schemas.microsoft.com/office/drawing/2014/main" id="{4D6D604F-2A9F-2349-7228-699DF48F3D4D}"/>
              </a:ext>
            </a:extLst>
          </p:cNvPr>
          <p:cNvCxnSpPr>
            <a:cxnSpLocks/>
            <a:stCxn id="85" idx="3"/>
            <a:endCxn id="43" idx="1"/>
          </p:cNvCxnSpPr>
          <p:nvPr/>
        </p:nvCxnSpPr>
        <p:spPr>
          <a:xfrm>
            <a:off x="7915916" y="2135373"/>
            <a:ext cx="1134914" cy="685278"/>
          </a:xfrm>
          <a:prstGeom prst="bentConnector3">
            <a:avLst>
              <a:gd name="adj1" fmla="val 12956"/>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89C03967-9C01-6A15-385B-966527BD9A64}"/>
              </a:ext>
            </a:extLst>
          </p:cNvPr>
          <p:cNvCxnSpPr>
            <a:cxnSpLocks/>
            <a:stCxn id="84" idx="2"/>
            <a:endCxn id="45" idx="0"/>
          </p:cNvCxnSpPr>
          <p:nvPr/>
        </p:nvCxnSpPr>
        <p:spPr>
          <a:xfrm rot="16200000" flipH="1">
            <a:off x="6348372" y="1244202"/>
            <a:ext cx="1467962" cy="3641214"/>
          </a:xfrm>
          <a:prstGeom prst="bentConnector3">
            <a:avLst>
              <a:gd name="adj1" fmla="val 17423"/>
            </a:avLst>
          </a:prstGeom>
          <a:ln>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6CE8D65E-9B9C-6AEF-9E4F-DD1CE291E615}"/>
              </a:ext>
            </a:extLst>
          </p:cNvPr>
          <p:cNvSpPr txBox="1"/>
          <p:nvPr/>
        </p:nvSpPr>
        <p:spPr>
          <a:xfrm>
            <a:off x="5690494" y="881585"/>
            <a:ext cx="1848274" cy="489365"/>
          </a:xfrm>
          <a:prstGeom prst="rect">
            <a:avLst/>
          </a:prstGeom>
          <a:noFill/>
        </p:spPr>
        <p:txBody>
          <a:bodyPr wrap="square" lIns="182880" tIns="146304" rIns="182880" bIns="146304" rtlCol="0">
            <a:spAutoFit/>
          </a:bodyPr>
          <a:lstStyle/>
          <a:p>
            <a:pPr>
              <a:lnSpc>
                <a:spcPct val="90000"/>
              </a:lnSpc>
              <a:spcAft>
                <a:spcPts val="600"/>
              </a:spcAft>
            </a:pPr>
            <a:r>
              <a:rPr lang="en-US" sz="1400" b="1" dirty="0">
                <a:solidFill>
                  <a:srgbClr val="7030A0"/>
                </a:solidFill>
                <a:latin typeface="Sofia Pro"/>
              </a:rPr>
              <a:t>Microsoft </a:t>
            </a:r>
          </a:p>
        </p:txBody>
      </p:sp>
      <p:cxnSp>
        <p:nvCxnSpPr>
          <p:cNvPr id="89" name="Connector: Elbow 88">
            <a:extLst>
              <a:ext uri="{FF2B5EF4-FFF2-40B4-BE49-F238E27FC236}">
                <a16:creationId xmlns:a16="http://schemas.microsoft.com/office/drawing/2014/main" id="{7D6CBFD4-46E5-A703-1484-C2D8A70EB37E}"/>
              </a:ext>
            </a:extLst>
          </p:cNvPr>
          <p:cNvCxnSpPr>
            <a:stCxn id="83" idx="2"/>
            <a:endCxn id="85" idx="0"/>
          </p:cNvCxnSpPr>
          <p:nvPr/>
        </p:nvCxnSpPr>
        <p:spPr>
          <a:xfrm rot="16200000" flipH="1">
            <a:off x="6551876" y="1397238"/>
            <a:ext cx="351803" cy="741104"/>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5446F22F-F2EF-7883-1367-CCE325BBD2FA}"/>
              </a:ext>
            </a:extLst>
          </p:cNvPr>
          <p:cNvCxnSpPr>
            <a:stCxn id="83" idx="2"/>
            <a:endCxn id="84" idx="0"/>
          </p:cNvCxnSpPr>
          <p:nvPr/>
        </p:nvCxnSpPr>
        <p:spPr>
          <a:xfrm rot="5400000">
            <a:off x="5631697" y="1221939"/>
            <a:ext cx="355578" cy="1095479"/>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BE8B310E-15AF-9CE0-C69D-DFF9F42636AB}"/>
              </a:ext>
            </a:extLst>
          </p:cNvPr>
          <p:cNvSpPr/>
          <p:nvPr/>
        </p:nvSpPr>
        <p:spPr bwMode="auto">
          <a:xfrm>
            <a:off x="10238249" y="5184606"/>
            <a:ext cx="1877087" cy="38336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Dev Lead</a:t>
            </a:r>
          </a:p>
        </p:txBody>
      </p:sp>
      <p:cxnSp>
        <p:nvCxnSpPr>
          <p:cNvPr id="96" name="Connector: Elbow 95">
            <a:extLst>
              <a:ext uri="{FF2B5EF4-FFF2-40B4-BE49-F238E27FC236}">
                <a16:creationId xmlns:a16="http://schemas.microsoft.com/office/drawing/2014/main" id="{D49969A7-1042-5E86-05EE-52A1500750EF}"/>
              </a:ext>
            </a:extLst>
          </p:cNvPr>
          <p:cNvCxnSpPr>
            <a:stCxn id="48" idx="1"/>
            <a:endCxn id="94" idx="1"/>
          </p:cNvCxnSpPr>
          <p:nvPr/>
        </p:nvCxnSpPr>
        <p:spPr>
          <a:xfrm rot="10800000" flipV="1">
            <a:off x="10238250" y="3990471"/>
            <a:ext cx="1" cy="1385816"/>
          </a:xfrm>
          <a:prstGeom prst="bentConnector3">
            <a:avLst>
              <a:gd name="adj1" fmla="val 2286010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C20F43EC-A696-2D73-3C9D-45F7E3799251}"/>
              </a:ext>
            </a:extLst>
          </p:cNvPr>
          <p:cNvSpPr/>
          <p:nvPr/>
        </p:nvSpPr>
        <p:spPr bwMode="auto">
          <a:xfrm>
            <a:off x="5642609" y="4388577"/>
            <a:ext cx="1536324" cy="3833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gradFill>
                  <a:gsLst>
                    <a:gs pos="0">
                      <a:srgbClr val="FFFFFF"/>
                    </a:gs>
                    <a:gs pos="100000">
                      <a:srgbClr val="FFFFFF"/>
                    </a:gs>
                  </a:gsLst>
                  <a:lin ang="5400000" scaled="0"/>
                </a:gradFill>
                <a:latin typeface="Sofia Pro"/>
                <a:ea typeface="Segoe UI" pitchFamily="34" charset="0"/>
                <a:cs typeface="Segoe UI" pitchFamily="34" charset="0"/>
              </a:rPr>
              <a:t>Technical Architect</a:t>
            </a:r>
          </a:p>
        </p:txBody>
      </p:sp>
      <p:sp>
        <p:nvSpPr>
          <p:cNvPr id="98" name="Title 1">
            <a:extLst>
              <a:ext uri="{FF2B5EF4-FFF2-40B4-BE49-F238E27FC236}">
                <a16:creationId xmlns:a16="http://schemas.microsoft.com/office/drawing/2014/main" id="{BC32C8BD-3155-6A30-5842-D68C1E046607}"/>
              </a:ext>
            </a:extLst>
          </p:cNvPr>
          <p:cNvSpPr txBox="1">
            <a:spLocks/>
          </p:cNvSpPr>
          <p:nvPr/>
        </p:nvSpPr>
        <p:spPr>
          <a:xfrm>
            <a:off x="680324" y="-276834"/>
            <a:ext cx="10232136" cy="13258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i="0" kern="1200">
                <a:solidFill>
                  <a:srgbClr val="3E3E4B"/>
                </a:solidFill>
                <a:latin typeface="+mj-lt"/>
                <a:ea typeface="+mj-ea"/>
                <a:cs typeface="Segoe UI Semibold" panose="020B0502040204020203" pitchFamily="34" charset="0"/>
              </a:defRPr>
            </a:lvl1pPr>
          </a:lstStyle>
          <a:p>
            <a:r>
              <a:rPr lang="en-US" dirty="0">
                <a:latin typeface="Sofia Pro"/>
              </a:rPr>
              <a:t>Project team Organization</a:t>
            </a:r>
          </a:p>
        </p:txBody>
      </p:sp>
      <p:sp>
        <p:nvSpPr>
          <p:cNvPr id="100" name="TextBox 99"/>
          <p:cNvSpPr txBox="1"/>
          <p:nvPr/>
        </p:nvSpPr>
        <p:spPr>
          <a:xfrm>
            <a:off x="274320" y="6126480"/>
            <a:ext cx="457200" cy="457200"/>
          </a:xfrm>
          <a:prstGeom prst="rect">
            <a:avLst/>
          </a:prstGeom>
          <a:noFill/>
        </p:spPr>
        <p:txBody>
          <a:bodyPr wrap="none">
            <a:spAutoFit/>
          </a:bodyPr>
          <a:lstStyle/>
          <a:p/>
          <a:p>
            <a:pPr>
              <a:defRPr sz="1440"/>
            </a:pPr>
            <a:r>
              <a:rPr>
                <a:latin typeface="Sofia Pro"/>
              </a:rPr>
              <a:t>19</a:t>
            </a:r>
          </a:p>
        </p:txBody>
      </p:sp>
    </p:spTree>
    <p:extLst>
      <p:ext uri="{BB962C8B-B14F-4D97-AF65-F5344CB8AC3E}">
        <p14:creationId xmlns:p14="http://schemas.microsoft.com/office/powerpoint/2010/main" val="1113209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descr="slide2.jpg"/>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E6813E-2764-71EB-EBD9-F5CF70E641AB}"/>
              </a:ext>
            </a:extLst>
          </p:cNvPr>
          <p:cNvSpPr>
            <a:spLocks noGrp="1"/>
          </p:cNvSpPr>
          <p:nvPr>
            <p:ph type="title"/>
          </p:nvPr>
        </p:nvSpPr>
        <p:spPr>
          <a:xfrm>
            <a:off x="979932" y="78371"/>
            <a:ext cx="10232136" cy="1325880"/>
          </a:xfrm>
        </p:spPr>
        <p:txBody>
          <a:bodyPr/>
          <a:lstStyle/>
          <a:p>
            <a:r>
              <a:rPr lang="en-US" dirty="0">
                <a:latin typeface="Sofia Pro"/>
              </a:rPr>
              <a:t>Project Team Organization</a:t>
            </a:r>
          </a:p>
        </p:txBody>
      </p:sp>
      <p:sp>
        <p:nvSpPr>
          <p:cNvPr id="3" name="Content Placeholder 2">
            <a:extLst>
              <a:ext uri="{FF2B5EF4-FFF2-40B4-BE49-F238E27FC236}">
                <a16:creationId xmlns:a16="http://schemas.microsoft.com/office/drawing/2014/main" id="{BA25AB91-C703-268F-76E5-6524BC6078A7}"/>
              </a:ext>
            </a:extLst>
          </p:cNvPr>
          <p:cNvSpPr>
            <a:spLocks noGrp="1"/>
          </p:cNvSpPr>
          <p:nvPr>
            <p:ph idx="1"/>
          </p:nvPr>
        </p:nvSpPr>
        <p:spPr>
          <a:xfrm>
            <a:off x="1119116" y="2288416"/>
            <a:ext cx="10234684" cy="4229418"/>
          </a:xfrm>
        </p:spPr>
        <p:txBody>
          <a:bodyPr/>
          <a:lstStyle/>
          <a:p>
            <a:endParaRPr lang="en-US" dirty="0"/>
          </a:p>
        </p:txBody>
      </p:sp>
      <p:sp>
        <p:nvSpPr>
          <p:cNvPr id="4" name="Text Placeholder 3">
            <a:extLst>
              <a:ext uri="{FF2B5EF4-FFF2-40B4-BE49-F238E27FC236}">
                <a16:creationId xmlns:a16="http://schemas.microsoft.com/office/drawing/2014/main" id="{7BD1BA01-29CB-F58D-9396-7ED49A612ED9}"/>
              </a:ext>
            </a:extLst>
          </p:cNvPr>
          <p:cNvSpPr>
            <a:spLocks noGrp="1"/>
          </p:cNvSpPr>
          <p:nvPr>
            <p:ph type="body" sz="quarter" idx="10"/>
          </p:nvPr>
        </p:nvSpPr>
        <p:spPr>
          <a:xfrm>
            <a:off x="1119188" y="1538608"/>
            <a:ext cx="10234612" cy="415925"/>
          </a:xfrm>
        </p:spPr>
        <p:txBody>
          <a:bodyPr/>
          <a:lstStyle/>
          <a:p>
            <a:endParaRPr lang="en-US"/>
          </a:p>
        </p:txBody>
      </p:sp>
      <p:sp>
        <p:nvSpPr>
          <p:cNvPr id="5" name="Rectangle: Rounded Corners 4">
            <a:extLst>
              <a:ext uri="{FF2B5EF4-FFF2-40B4-BE49-F238E27FC236}">
                <a16:creationId xmlns:a16="http://schemas.microsoft.com/office/drawing/2014/main" id="{8486C884-77B2-88AB-8F0E-0C80CC434567}"/>
              </a:ext>
            </a:extLst>
          </p:cNvPr>
          <p:cNvSpPr/>
          <p:nvPr/>
        </p:nvSpPr>
        <p:spPr bwMode="auto">
          <a:xfrm>
            <a:off x="505326" y="3046434"/>
            <a:ext cx="11393906" cy="3231174"/>
          </a:xfrm>
          <a:prstGeom prst="roundRect">
            <a:avLst/>
          </a:prstGeom>
          <a:solidFill>
            <a:srgbClr val="D1E3F0"/>
          </a:solidFill>
          <a:ln>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latin typeface="Sofia Pro"/>
                <a:ea typeface="Segoe UI" pitchFamily="34" charset="0"/>
                <a:cs typeface="Segoe UI" pitchFamily="34" charset="0"/>
              </a:rPr>
              <a:t>Core Team</a:t>
            </a:r>
          </a:p>
        </p:txBody>
      </p:sp>
      <p:sp>
        <p:nvSpPr>
          <p:cNvPr id="6" name="Rectangle 5">
            <a:extLst>
              <a:ext uri="{FF2B5EF4-FFF2-40B4-BE49-F238E27FC236}">
                <a16:creationId xmlns:a16="http://schemas.microsoft.com/office/drawing/2014/main" id="{8DEC7190-86A8-A760-121F-EFC969C549CA}"/>
              </a:ext>
            </a:extLst>
          </p:cNvPr>
          <p:cNvSpPr/>
          <p:nvPr/>
        </p:nvSpPr>
        <p:spPr bwMode="auto">
          <a:xfrm>
            <a:off x="895941" y="1651405"/>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Executive Sponsor</a:t>
            </a:r>
          </a:p>
        </p:txBody>
      </p:sp>
      <p:sp>
        <p:nvSpPr>
          <p:cNvPr id="7" name="Rectangle 6">
            <a:extLst>
              <a:ext uri="{FF2B5EF4-FFF2-40B4-BE49-F238E27FC236}">
                <a16:creationId xmlns:a16="http://schemas.microsoft.com/office/drawing/2014/main" id="{7BA4A81F-9A54-B42D-4654-E62DD87C1AD3}"/>
              </a:ext>
            </a:extLst>
          </p:cNvPr>
          <p:cNvSpPr/>
          <p:nvPr/>
        </p:nvSpPr>
        <p:spPr bwMode="auto">
          <a:xfrm>
            <a:off x="895941" y="2122713"/>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Project Business Sponsor </a:t>
            </a:r>
          </a:p>
        </p:txBody>
      </p:sp>
      <p:sp>
        <p:nvSpPr>
          <p:cNvPr id="8" name="Rectangle 7">
            <a:extLst>
              <a:ext uri="{FF2B5EF4-FFF2-40B4-BE49-F238E27FC236}">
                <a16:creationId xmlns:a16="http://schemas.microsoft.com/office/drawing/2014/main" id="{0B314084-0B9B-188F-8BF9-63CD37A3AC09}"/>
              </a:ext>
            </a:extLst>
          </p:cNvPr>
          <p:cNvSpPr/>
          <p:nvPr/>
        </p:nvSpPr>
        <p:spPr bwMode="auto">
          <a:xfrm>
            <a:off x="895941" y="2594021"/>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Project IT Sponsor</a:t>
            </a:r>
          </a:p>
        </p:txBody>
      </p:sp>
      <p:sp>
        <p:nvSpPr>
          <p:cNvPr id="9" name="Rectangle 8">
            <a:extLst>
              <a:ext uri="{FF2B5EF4-FFF2-40B4-BE49-F238E27FC236}">
                <a16:creationId xmlns:a16="http://schemas.microsoft.com/office/drawing/2014/main" id="{2BF69156-E7A3-E8CA-0221-E979685DEA4A}"/>
              </a:ext>
            </a:extLst>
          </p:cNvPr>
          <p:cNvSpPr/>
          <p:nvPr/>
        </p:nvSpPr>
        <p:spPr bwMode="auto">
          <a:xfrm>
            <a:off x="895941" y="3065329"/>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Program Manager</a:t>
            </a:r>
          </a:p>
        </p:txBody>
      </p:sp>
      <p:sp>
        <p:nvSpPr>
          <p:cNvPr id="10" name="Rectangle 9">
            <a:extLst>
              <a:ext uri="{FF2B5EF4-FFF2-40B4-BE49-F238E27FC236}">
                <a16:creationId xmlns:a16="http://schemas.microsoft.com/office/drawing/2014/main" id="{20E05C42-E3B7-4692-D53B-194BBDE3497F}"/>
              </a:ext>
            </a:extLst>
          </p:cNvPr>
          <p:cNvSpPr/>
          <p:nvPr/>
        </p:nvSpPr>
        <p:spPr bwMode="auto">
          <a:xfrm>
            <a:off x="895941" y="3536637"/>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Project Manager</a:t>
            </a:r>
          </a:p>
        </p:txBody>
      </p:sp>
      <p:sp>
        <p:nvSpPr>
          <p:cNvPr id="11" name="Rectangle 10">
            <a:extLst>
              <a:ext uri="{FF2B5EF4-FFF2-40B4-BE49-F238E27FC236}">
                <a16:creationId xmlns:a16="http://schemas.microsoft.com/office/drawing/2014/main" id="{358004B6-7449-C69A-D348-80CAE412203E}"/>
              </a:ext>
            </a:extLst>
          </p:cNvPr>
          <p:cNvSpPr/>
          <p:nvPr/>
        </p:nvSpPr>
        <p:spPr bwMode="auto">
          <a:xfrm>
            <a:off x="895941" y="4007945"/>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Work Stream Leads (WSL)</a:t>
            </a:r>
          </a:p>
        </p:txBody>
      </p:sp>
      <p:sp>
        <p:nvSpPr>
          <p:cNvPr id="12" name="Rectangle 11">
            <a:extLst>
              <a:ext uri="{FF2B5EF4-FFF2-40B4-BE49-F238E27FC236}">
                <a16:creationId xmlns:a16="http://schemas.microsoft.com/office/drawing/2014/main" id="{19E29E04-AABB-8B07-BADA-E446D9AD90ED}"/>
              </a:ext>
            </a:extLst>
          </p:cNvPr>
          <p:cNvSpPr/>
          <p:nvPr/>
        </p:nvSpPr>
        <p:spPr bwMode="auto">
          <a:xfrm>
            <a:off x="895941" y="4479253"/>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Subject Matter Experts</a:t>
            </a:r>
          </a:p>
        </p:txBody>
      </p:sp>
      <p:sp>
        <p:nvSpPr>
          <p:cNvPr id="13" name="Rectangle 12">
            <a:extLst>
              <a:ext uri="{FF2B5EF4-FFF2-40B4-BE49-F238E27FC236}">
                <a16:creationId xmlns:a16="http://schemas.microsoft.com/office/drawing/2014/main" id="{BB34A6BF-E05F-0A77-BD37-9759BEC81461}"/>
              </a:ext>
            </a:extLst>
          </p:cNvPr>
          <p:cNvSpPr/>
          <p:nvPr/>
        </p:nvSpPr>
        <p:spPr bwMode="auto">
          <a:xfrm>
            <a:off x="895941" y="4950561"/>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Integration Architect</a:t>
            </a:r>
          </a:p>
        </p:txBody>
      </p:sp>
      <p:sp>
        <p:nvSpPr>
          <p:cNvPr id="14" name="Rectangle 13">
            <a:extLst>
              <a:ext uri="{FF2B5EF4-FFF2-40B4-BE49-F238E27FC236}">
                <a16:creationId xmlns:a16="http://schemas.microsoft.com/office/drawing/2014/main" id="{22A00FE7-2DDA-4C58-3BCE-41633F463755}"/>
              </a:ext>
            </a:extLst>
          </p:cNvPr>
          <p:cNvSpPr/>
          <p:nvPr/>
        </p:nvSpPr>
        <p:spPr bwMode="auto">
          <a:xfrm>
            <a:off x="895941" y="5421871"/>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Data Migration Architect</a:t>
            </a:r>
          </a:p>
        </p:txBody>
      </p:sp>
      <p:sp>
        <p:nvSpPr>
          <p:cNvPr id="15" name="Rectangle 14">
            <a:extLst>
              <a:ext uri="{FF2B5EF4-FFF2-40B4-BE49-F238E27FC236}">
                <a16:creationId xmlns:a16="http://schemas.microsoft.com/office/drawing/2014/main" id="{F99AFFAE-9209-535E-6745-056709FDFD40}"/>
              </a:ext>
            </a:extLst>
          </p:cNvPr>
          <p:cNvSpPr/>
          <p:nvPr/>
        </p:nvSpPr>
        <p:spPr bwMode="auto">
          <a:xfrm>
            <a:off x="4579696" y="1651405"/>
            <a:ext cx="807626" cy="34619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cs typeface="Segoe UI" pitchFamily="34" charset="0"/>
              </a:rPr>
              <a:t>10%</a:t>
            </a:r>
          </a:p>
        </p:txBody>
      </p:sp>
      <p:sp>
        <p:nvSpPr>
          <p:cNvPr id="16" name="Rectangle 15">
            <a:extLst>
              <a:ext uri="{FF2B5EF4-FFF2-40B4-BE49-F238E27FC236}">
                <a16:creationId xmlns:a16="http://schemas.microsoft.com/office/drawing/2014/main" id="{325955C5-5B2A-7439-2796-F5FA286DD765}"/>
              </a:ext>
            </a:extLst>
          </p:cNvPr>
          <p:cNvSpPr/>
          <p:nvPr/>
        </p:nvSpPr>
        <p:spPr bwMode="auto">
          <a:xfrm>
            <a:off x="4579696" y="2123546"/>
            <a:ext cx="807626" cy="34619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cs typeface="Segoe UI" pitchFamily="34" charset="0"/>
              </a:rPr>
              <a:t>10%</a:t>
            </a:r>
          </a:p>
        </p:txBody>
      </p:sp>
      <p:sp>
        <p:nvSpPr>
          <p:cNvPr id="17" name="Rectangle 16">
            <a:extLst>
              <a:ext uri="{FF2B5EF4-FFF2-40B4-BE49-F238E27FC236}">
                <a16:creationId xmlns:a16="http://schemas.microsoft.com/office/drawing/2014/main" id="{C9B70795-14C3-C5A8-2F56-9EF1ACCA9AC7}"/>
              </a:ext>
            </a:extLst>
          </p:cNvPr>
          <p:cNvSpPr/>
          <p:nvPr/>
        </p:nvSpPr>
        <p:spPr bwMode="auto">
          <a:xfrm>
            <a:off x="4579696" y="2595687"/>
            <a:ext cx="807626" cy="34619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cs typeface="Segoe UI" pitchFamily="34" charset="0"/>
              </a:rPr>
              <a:t>10%</a:t>
            </a:r>
          </a:p>
        </p:txBody>
      </p:sp>
      <p:sp>
        <p:nvSpPr>
          <p:cNvPr id="18" name="Rectangle 17">
            <a:extLst>
              <a:ext uri="{FF2B5EF4-FFF2-40B4-BE49-F238E27FC236}">
                <a16:creationId xmlns:a16="http://schemas.microsoft.com/office/drawing/2014/main" id="{E4CC2DDA-3709-C0C3-4ABE-1A5C88F5AA58}"/>
              </a:ext>
            </a:extLst>
          </p:cNvPr>
          <p:cNvSpPr/>
          <p:nvPr/>
        </p:nvSpPr>
        <p:spPr bwMode="auto">
          <a:xfrm>
            <a:off x="4579696" y="3067828"/>
            <a:ext cx="807626" cy="34619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cs typeface="Segoe UI" pitchFamily="34" charset="0"/>
              </a:rPr>
              <a:t>10%</a:t>
            </a:r>
          </a:p>
        </p:txBody>
      </p:sp>
      <p:sp>
        <p:nvSpPr>
          <p:cNvPr id="19" name="Rectangle 18">
            <a:extLst>
              <a:ext uri="{FF2B5EF4-FFF2-40B4-BE49-F238E27FC236}">
                <a16:creationId xmlns:a16="http://schemas.microsoft.com/office/drawing/2014/main" id="{2FF3C809-36CB-7574-ECE4-F99B49407A97}"/>
              </a:ext>
            </a:extLst>
          </p:cNvPr>
          <p:cNvSpPr/>
          <p:nvPr/>
        </p:nvSpPr>
        <p:spPr bwMode="auto">
          <a:xfrm>
            <a:off x="4579696" y="3539969"/>
            <a:ext cx="807626" cy="346199"/>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100%</a:t>
            </a:r>
          </a:p>
        </p:txBody>
      </p:sp>
      <p:sp>
        <p:nvSpPr>
          <p:cNvPr id="20" name="Rectangle 19">
            <a:extLst>
              <a:ext uri="{FF2B5EF4-FFF2-40B4-BE49-F238E27FC236}">
                <a16:creationId xmlns:a16="http://schemas.microsoft.com/office/drawing/2014/main" id="{1EEDB889-EA1A-B923-63CE-1AF0C241833D}"/>
              </a:ext>
            </a:extLst>
          </p:cNvPr>
          <p:cNvSpPr/>
          <p:nvPr/>
        </p:nvSpPr>
        <p:spPr bwMode="auto">
          <a:xfrm>
            <a:off x="4579696" y="4012110"/>
            <a:ext cx="807626" cy="346199"/>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100%</a:t>
            </a:r>
          </a:p>
        </p:txBody>
      </p:sp>
      <p:sp>
        <p:nvSpPr>
          <p:cNvPr id="21" name="Rectangle 20">
            <a:extLst>
              <a:ext uri="{FF2B5EF4-FFF2-40B4-BE49-F238E27FC236}">
                <a16:creationId xmlns:a16="http://schemas.microsoft.com/office/drawing/2014/main" id="{ADE2AC45-A945-1572-2B2F-D46F2EA7D3B6}"/>
              </a:ext>
            </a:extLst>
          </p:cNvPr>
          <p:cNvSpPr/>
          <p:nvPr/>
        </p:nvSpPr>
        <p:spPr bwMode="auto">
          <a:xfrm>
            <a:off x="4579696" y="4484251"/>
            <a:ext cx="807626" cy="346199"/>
          </a:xfrm>
          <a:prstGeom prst="rect">
            <a:avLst/>
          </a:prstGeom>
          <a:solidFill>
            <a:srgbClr val="FFC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35%</a:t>
            </a:r>
          </a:p>
        </p:txBody>
      </p:sp>
      <p:sp>
        <p:nvSpPr>
          <p:cNvPr id="22" name="Rectangle 21">
            <a:extLst>
              <a:ext uri="{FF2B5EF4-FFF2-40B4-BE49-F238E27FC236}">
                <a16:creationId xmlns:a16="http://schemas.microsoft.com/office/drawing/2014/main" id="{0ED990BF-2A83-0464-3370-29D0D1BB8D35}"/>
              </a:ext>
            </a:extLst>
          </p:cNvPr>
          <p:cNvSpPr/>
          <p:nvPr/>
        </p:nvSpPr>
        <p:spPr bwMode="auto">
          <a:xfrm>
            <a:off x="4579696" y="5428536"/>
            <a:ext cx="807626" cy="3461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50%</a:t>
            </a:r>
          </a:p>
        </p:txBody>
      </p:sp>
      <p:sp>
        <p:nvSpPr>
          <p:cNvPr id="23" name="Rectangle 22">
            <a:extLst>
              <a:ext uri="{FF2B5EF4-FFF2-40B4-BE49-F238E27FC236}">
                <a16:creationId xmlns:a16="http://schemas.microsoft.com/office/drawing/2014/main" id="{638135E1-ADBB-0BDB-5538-9513C1BB2C73}"/>
              </a:ext>
            </a:extLst>
          </p:cNvPr>
          <p:cNvSpPr/>
          <p:nvPr/>
        </p:nvSpPr>
        <p:spPr bwMode="auto">
          <a:xfrm>
            <a:off x="4579696" y="4956392"/>
            <a:ext cx="807626" cy="3461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50%</a:t>
            </a:r>
          </a:p>
        </p:txBody>
      </p:sp>
      <p:sp>
        <p:nvSpPr>
          <p:cNvPr id="24" name="TextBox 23">
            <a:extLst>
              <a:ext uri="{FF2B5EF4-FFF2-40B4-BE49-F238E27FC236}">
                <a16:creationId xmlns:a16="http://schemas.microsoft.com/office/drawing/2014/main" id="{74917DEE-9234-537B-51FE-5F79722C1100}"/>
              </a:ext>
            </a:extLst>
          </p:cNvPr>
          <p:cNvSpPr txBox="1"/>
          <p:nvPr/>
        </p:nvSpPr>
        <p:spPr>
          <a:xfrm>
            <a:off x="828613" y="1110790"/>
            <a:ext cx="4091965"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latin typeface="Sofia Pro"/>
              </a:rPr>
              <a:t>Customer Team</a:t>
            </a:r>
          </a:p>
        </p:txBody>
      </p:sp>
      <p:sp>
        <p:nvSpPr>
          <p:cNvPr id="25" name="Rectangle 24">
            <a:extLst>
              <a:ext uri="{FF2B5EF4-FFF2-40B4-BE49-F238E27FC236}">
                <a16:creationId xmlns:a16="http://schemas.microsoft.com/office/drawing/2014/main" id="{A9C076B9-D3D9-8662-DCAE-F6E04A7C15A7}"/>
              </a:ext>
            </a:extLst>
          </p:cNvPr>
          <p:cNvSpPr/>
          <p:nvPr/>
        </p:nvSpPr>
        <p:spPr bwMode="auto">
          <a:xfrm>
            <a:off x="6700437" y="1651405"/>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Executive Sponsor</a:t>
            </a:r>
          </a:p>
        </p:txBody>
      </p:sp>
      <p:sp>
        <p:nvSpPr>
          <p:cNvPr id="26" name="Rectangle 25">
            <a:extLst>
              <a:ext uri="{FF2B5EF4-FFF2-40B4-BE49-F238E27FC236}">
                <a16:creationId xmlns:a16="http://schemas.microsoft.com/office/drawing/2014/main" id="{E6FB78E2-C9FB-B58B-9616-F7DCC824D2FF}"/>
              </a:ext>
            </a:extLst>
          </p:cNvPr>
          <p:cNvSpPr/>
          <p:nvPr/>
        </p:nvSpPr>
        <p:spPr bwMode="auto">
          <a:xfrm>
            <a:off x="6700437" y="2122713"/>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Engagement Manager</a:t>
            </a:r>
          </a:p>
        </p:txBody>
      </p:sp>
      <p:sp>
        <p:nvSpPr>
          <p:cNvPr id="27" name="Rectangle 26">
            <a:extLst>
              <a:ext uri="{FF2B5EF4-FFF2-40B4-BE49-F238E27FC236}">
                <a16:creationId xmlns:a16="http://schemas.microsoft.com/office/drawing/2014/main" id="{8592E273-61F5-494D-A3C4-F24A033DFB93}"/>
              </a:ext>
            </a:extLst>
          </p:cNvPr>
          <p:cNvSpPr/>
          <p:nvPr/>
        </p:nvSpPr>
        <p:spPr bwMode="auto">
          <a:xfrm>
            <a:off x="6700437" y="2594021"/>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Program Manager - PMO</a:t>
            </a:r>
          </a:p>
        </p:txBody>
      </p:sp>
      <p:sp>
        <p:nvSpPr>
          <p:cNvPr id="28" name="Rectangle 27">
            <a:extLst>
              <a:ext uri="{FF2B5EF4-FFF2-40B4-BE49-F238E27FC236}">
                <a16:creationId xmlns:a16="http://schemas.microsoft.com/office/drawing/2014/main" id="{29830A59-45B7-F676-10C0-FC38990BBF4F}"/>
              </a:ext>
            </a:extLst>
          </p:cNvPr>
          <p:cNvSpPr/>
          <p:nvPr/>
        </p:nvSpPr>
        <p:spPr bwMode="auto">
          <a:xfrm>
            <a:off x="6700437" y="3065329"/>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Project Manager</a:t>
            </a:r>
          </a:p>
        </p:txBody>
      </p:sp>
      <p:sp>
        <p:nvSpPr>
          <p:cNvPr id="29" name="Rectangle 28">
            <a:extLst>
              <a:ext uri="{FF2B5EF4-FFF2-40B4-BE49-F238E27FC236}">
                <a16:creationId xmlns:a16="http://schemas.microsoft.com/office/drawing/2014/main" id="{4179B2F9-BCC5-BDE6-A31F-D7AE79C3CCBF}"/>
              </a:ext>
            </a:extLst>
          </p:cNvPr>
          <p:cNvSpPr/>
          <p:nvPr/>
        </p:nvSpPr>
        <p:spPr bwMode="auto">
          <a:xfrm>
            <a:off x="6700437" y="3536637"/>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Delivery Architect (FS, CS)</a:t>
            </a:r>
          </a:p>
        </p:txBody>
      </p:sp>
      <p:sp>
        <p:nvSpPr>
          <p:cNvPr id="30" name="Rectangle 29">
            <a:extLst>
              <a:ext uri="{FF2B5EF4-FFF2-40B4-BE49-F238E27FC236}">
                <a16:creationId xmlns:a16="http://schemas.microsoft.com/office/drawing/2014/main" id="{10A03B25-0E97-E603-89A5-6614B18DC248}"/>
              </a:ext>
            </a:extLst>
          </p:cNvPr>
          <p:cNvSpPr/>
          <p:nvPr/>
        </p:nvSpPr>
        <p:spPr bwMode="auto">
          <a:xfrm>
            <a:off x="6700437" y="4007945"/>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Functional Consultants</a:t>
            </a:r>
          </a:p>
        </p:txBody>
      </p:sp>
      <p:sp>
        <p:nvSpPr>
          <p:cNvPr id="31" name="Rectangle 30">
            <a:extLst>
              <a:ext uri="{FF2B5EF4-FFF2-40B4-BE49-F238E27FC236}">
                <a16:creationId xmlns:a16="http://schemas.microsoft.com/office/drawing/2014/main" id="{5A8EC14C-F5DC-B91E-361F-FEE51A299971}"/>
              </a:ext>
            </a:extLst>
          </p:cNvPr>
          <p:cNvSpPr/>
          <p:nvPr/>
        </p:nvSpPr>
        <p:spPr bwMode="auto">
          <a:xfrm>
            <a:off x="6700437" y="4479253"/>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Technical Consultants</a:t>
            </a:r>
          </a:p>
        </p:txBody>
      </p:sp>
      <p:sp>
        <p:nvSpPr>
          <p:cNvPr id="32" name="Rectangle 31">
            <a:extLst>
              <a:ext uri="{FF2B5EF4-FFF2-40B4-BE49-F238E27FC236}">
                <a16:creationId xmlns:a16="http://schemas.microsoft.com/office/drawing/2014/main" id="{8823F3F1-BC47-2A37-3234-FA71ED4A982C}"/>
              </a:ext>
            </a:extLst>
          </p:cNvPr>
          <p:cNvSpPr/>
          <p:nvPr/>
        </p:nvSpPr>
        <p:spPr bwMode="auto">
          <a:xfrm>
            <a:off x="6700437" y="4950561"/>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Integration Architect</a:t>
            </a:r>
          </a:p>
        </p:txBody>
      </p:sp>
      <p:sp>
        <p:nvSpPr>
          <p:cNvPr id="33" name="Rectangle 32">
            <a:extLst>
              <a:ext uri="{FF2B5EF4-FFF2-40B4-BE49-F238E27FC236}">
                <a16:creationId xmlns:a16="http://schemas.microsoft.com/office/drawing/2014/main" id="{E14A43CD-C81D-1EB7-0A44-7938685D5E52}"/>
              </a:ext>
            </a:extLst>
          </p:cNvPr>
          <p:cNvSpPr/>
          <p:nvPr/>
        </p:nvSpPr>
        <p:spPr bwMode="auto">
          <a:xfrm>
            <a:off x="6700437" y="5421871"/>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Data Migration Architect</a:t>
            </a:r>
          </a:p>
        </p:txBody>
      </p:sp>
      <p:sp>
        <p:nvSpPr>
          <p:cNvPr id="34" name="Rectangle 33">
            <a:extLst>
              <a:ext uri="{FF2B5EF4-FFF2-40B4-BE49-F238E27FC236}">
                <a16:creationId xmlns:a16="http://schemas.microsoft.com/office/drawing/2014/main" id="{427F2308-3377-140E-75BD-5BB0ED63008E}"/>
              </a:ext>
            </a:extLst>
          </p:cNvPr>
          <p:cNvSpPr/>
          <p:nvPr/>
        </p:nvSpPr>
        <p:spPr bwMode="auto">
          <a:xfrm>
            <a:off x="10384192" y="1651405"/>
            <a:ext cx="807626" cy="34619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cs typeface="Segoe UI" pitchFamily="34" charset="0"/>
              </a:rPr>
              <a:t>10%</a:t>
            </a:r>
          </a:p>
        </p:txBody>
      </p:sp>
      <p:sp>
        <p:nvSpPr>
          <p:cNvPr id="35" name="Rectangle 34">
            <a:extLst>
              <a:ext uri="{FF2B5EF4-FFF2-40B4-BE49-F238E27FC236}">
                <a16:creationId xmlns:a16="http://schemas.microsoft.com/office/drawing/2014/main" id="{8C200166-31FA-FEA9-245E-45F9EA103E41}"/>
              </a:ext>
            </a:extLst>
          </p:cNvPr>
          <p:cNvSpPr/>
          <p:nvPr/>
        </p:nvSpPr>
        <p:spPr bwMode="auto">
          <a:xfrm>
            <a:off x="10384192" y="2123546"/>
            <a:ext cx="807626" cy="34619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10%</a:t>
            </a:r>
          </a:p>
        </p:txBody>
      </p:sp>
      <p:sp>
        <p:nvSpPr>
          <p:cNvPr id="36" name="Rectangle 35">
            <a:extLst>
              <a:ext uri="{FF2B5EF4-FFF2-40B4-BE49-F238E27FC236}">
                <a16:creationId xmlns:a16="http://schemas.microsoft.com/office/drawing/2014/main" id="{162F9254-E6FA-8BAB-6B38-9DE1DDF30ECB}"/>
              </a:ext>
            </a:extLst>
          </p:cNvPr>
          <p:cNvSpPr/>
          <p:nvPr/>
        </p:nvSpPr>
        <p:spPr bwMode="auto">
          <a:xfrm>
            <a:off x="10384192" y="2595687"/>
            <a:ext cx="807626" cy="34619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cs typeface="Segoe UI" pitchFamily="34" charset="0"/>
              </a:rPr>
              <a:t>10%</a:t>
            </a:r>
          </a:p>
        </p:txBody>
      </p:sp>
      <p:sp>
        <p:nvSpPr>
          <p:cNvPr id="37" name="Rectangle 36">
            <a:extLst>
              <a:ext uri="{FF2B5EF4-FFF2-40B4-BE49-F238E27FC236}">
                <a16:creationId xmlns:a16="http://schemas.microsoft.com/office/drawing/2014/main" id="{C2AD54DC-CA4F-2542-BECE-C34B2FFF19CF}"/>
              </a:ext>
            </a:extLst>
          </p:cNvPr>
          <p:cNvSpPr/>
          <p:nvPr/>
        </p:nvSpPr>
        <p:spPr bwMode="auto">
          <a:xfrm>
            <a:off x="10384192" y="3067828"/>
            <a:ext cx="807626" cy="3461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50%</a:t>
            </a:r>
          </a:p>
        </p:txBody>
      </p:sp>
      <p:sp>
        <p:nvSpPr>
          <p:cNvPr id="38" name="Rectangle 37">
            <a:extLst>
              <a:ext uri="{FF2B5EF4-FFF2-40B4-BE49-F238E27FC236}">
                <a16:creationId xmlns:a16="http://schemas.microsoft.com/office/drawing/2014/main" id="{971A8525-D11E-248A-C629-E813185AAE8B}"/>
              </a:ext>
            </a:extLst>
          </p:cNvPr>
          <p:cNvSpPr/>
          <p:nvPr/>
        </p:nvSpPr>
        <p:spPr bwMode="auto">
          <a:xfrm>
            <a:off x="10384192" y="3539969"/>
            <a:ext cx="807626" cy="3461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cs typeface="Segoe UI" pitchFamily="34" charset="0"/>
              </a:rPr>
              <a:t>50%</a:t>
            </a:r>
          </a:p>
        </p:txBody>
      </p:sp>
      <p:sp>
        <p:nvSpPr>
          <p:cNvPr id="39" name="Rectangle 38">
            <a:extLst>
              <a:ext uri="{FF2B5EF4-FFF2-40B4-BE49-F238E27FC236}">
                <a16:creationId xmlns:a16="http://schemas.microsoft.com/office/drawing/2014/main" id="{65E75102-2EC0-489C-6DD5-A17977641558}"/>
              </a:ext>
            </a:extLst>
          </p:cNvPr>
          <p:cNvSpPr/>
          <p:nvPr/>
        </p:nvSpPr>
        <p:spPr bwMode="auto">
          <a:xfrm>
            <a:off x="10384192" y="4012110"/>
            <a:ext cx="807626" cy="346199"/>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100%</a:t>
            </a:r>
          </a:p>
        </p:txBody>
      </p:sp>
      <p:sp>
        <p:nvSpPr>
          <p:cNvPr id="40" name="Rectangle 39">
            <a:extLst>
              <a:ext uri="{FF2B5EF4-FFF2-40B4-BE49-F238E27FC236}">
                <a16:creationId xmlns:a16="http://schemas.microsoft.com/office/drawing/2014/main" id="{7EC28F84-840D-C726-6F0C-55155486699D}"/>
              </a:ext>
            </a:extLst>
          </p:cNvPr>
          <p:cNvSpPr/>
          <p:nvPr/>
        </p:nvSpPr>
        <p:spPr bwMode="auto">
          <a:xfrm>
            <a:off x="10384192" y="4484251"/>
            <a:ext cx="807626" cy="346199"/>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100%</a:t>
            </a:r>
          </a:p>
        </p:txBody>
      </p:sp>
      <p:sp>
        <p:nvSpPr>
          <p:cNvPr id="41" name="Rectangle 40">
            <a:extLst>
              <a:ext uri="{FF2B5EF4-FFF2-40B4-BE49-F238E27FC236}">
                <a16:creationId xmlns:a16="http://schemas.microsoft.com/office/drawing/2014/main" id="{656906D0-974E-8A14-91E6-A46802D09007}"/>
              </a:ext>
            </a:extLst>
          </p:cNvPr>
          <p:cNvSpPr/>
          <p:nvPr/>
        </p:nvSpPr>
        <p:spPr bwMode="auto">
          <a:xfrm>
            <a:off x="10384192" y="5428536"/>
            <a:ext cx="807626" cy="3461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50%</a:t>
            </a:r>
          </a:p>
        </p:txBody>
      </p:sp>
      <p:sp>
        <p:nvSpPr>
          <p:cNvPr id="42" name="Rectangle 41">
            <a:extLst>
              <a:ext uri="{FF2B5EF4-FFF2-40B4-BE49-F238E27FC236}">
                <a16:creationId xmlns:a16="http://schemas.microsoft.com/office/drawing/2014/main" id="{B8643C6D-F62F-E327-80B2-B2B897C381DE}"/>
              </a:ext>
            </a:extLst>
          </p:cNvPr>
          <p:cNvSpPr/>
          <p:nvPr/>
        </p:nvSpPr>
        <p:spPr bwMode="auto">
          <a:xfrm>
            <a:off x="10384192" y="4956392"/>
            <a:ext cx="807626" cy="346199"/>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50%</a:t>
            </a:r>
          </a:p>
        </p:txBody>
      </p:sp>
      <p:sp>
        <p:nvSpPr>
          <p:cNvPr id="43" name="TextBox 42">
            <a:extLst>
              <a:ext uri="{FF2B5EF4-FFF2-40B4-BE49-F238E27FC236}">
                <a16:creationId xmlns:a16="http://schemas.microsoft.com/office/drawing/2014/main" id="{5F17B3F0-F3C0-0515-7205-77F0C01E0080}"/>
              </a:ext>
            </a:extLst>
          </p:cNvPr>
          <p:cNvSpPr txBox="1"/>
          <p:nvPr/>
        </p:nvSpPr>
        <p:spPr>
          <a:xfrm>
            <a:off x="6696040" y="1063776"/>
            <a:ext cx="4091965"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latin typeface="Sofia Pro"/>
              </a:rPr>
              <a:t>Quisitive Team</a:t>
            </a:r>
          </a:p>
        </p:txBody>
      </p:sp>
      <p:sp>
        <p:nvSpPr>
          <p:cNvPr id="44" name="Rectangle 43">
            <a:extLst>
              <a:ext uri="{FF2B5EF4-FFF2-40B4-BE49-F238E27FC236}">
                <a16:creationId xmlns:a16="http://schemas.microsoft.com/office/drawing/2014/main" id="{2612C18C-283E-E1CD-8E2C-0D64D64D2622}"/>
              </a:ext>
            </a:extLst>
          </p:cNvPr>
          <p:cNvSpPr/>
          <p:nvPr/>
        </p:nvSpPr>
        <p:spPr bwMode="auto">
          <a:xfrm>
            <a:off x="895941" y="5900680"/>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Developers</a:t>
            </a:r>
          </a:p>
        </p:txBody>
      </p:sp>
      <p:sp>
        <p:nvSpPr>
          <p:cNvPr id="45" name="Rectangle 44">
            <a:extLst>
              <a:ext uri="{FF2B5EF4-FFF2-40B4-BE49-F238E27FC236}">
                <a16:creationId xmlns:a16="http://schemas.microsoft.com/office/drawing/2014/main" id="{C574571B-64D9-2A87-0251-2F39C741D3AF}"/>
              </a:ext>
            </a:extLst>
          </p:cNvPr>
          <p:cNvSpPr/>
          <p:nvPr/>
        </p:nvSpPr>
        <p:spPr bwMode="auto">
          <a:xfrm>
            <a:off x="4579696" y="5907345"/>
            <a:ext cx="807626" cy="34619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OD</a:t>
            </a:r>
          </a:p>
        </p:txBody>
      </p:sp>
      <p:sp>
        <p:nvSpPr>
          <p:cNvPr id="46" name="Rectangle 45">
            <a:extLst>
              <a:ext uri="{FF2B5EF4-FFF2-40B4-BE49-F238E27FC236}">
                <a16:creationId xmlns:a16="http://schemas.microsoft.com/office/drawing/2014/main" id="{0B5BAFCC-BFBF-B620-3A55-DF51132EF56C}"/>
              </a:ext>
            </a:extLst>
          </p:cNvPr>
          <p:cNvSpPr/>
          <p:nvPr/>
        </p:nvSpPr>
        <p:spPr bwMode="auto">
          <a:xfrm>
            <a:off x="6700437" y="5900680"/>
            <a:ext cx="3300493" cy="3461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latin typeface="Sofia Pro"/>
                <a:ea typeface="Segoe UI" pitchFamily="34" charset="0"/>
                <a:cs typeface="Segoe UI" pitchFamily="34" charset="0"/>
              </a:rPr>
              <a:t>Developers</a:t>
            </a:r>
          </a:p>
        </p:txBody>
      </p:sp>
      <p:sp>
        <p:nvSpPr>
          <p:cNvPr id="47" name="Rectangle 46">
            <a:extLst>
              <a:ext uri="{FF2B5EF4-FFF2-40B4-BE49-F238E27FC236}">
                <a16:creationId xmlns:a16="http://schemas.microsoft.com/office/drawing/2014/main" id="{F7F91D2B-475A-2460-ACB0-4EE3B2DE06E7}"/>
              </a:ext>
            </a:extLst>
          </p:cNvPr>
          <p:cNvSpPr/>
          <p:nvPr/>
        </p:nvSpPr>
        <p:spPr bwMode="auto">
          <a:xfrm>
            <a:off x="10384192" y="5907345"/>
            <a:ext cx="807626" cy="346199"/>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latin typeface="Sofia Pro"/>
                <a:ea typeface="Segoe UI" pitchFamily="34" charset="0"/>
                <a:cs typeface="Segoe UI" pitchFamily="34" charset="0"/>
              </a:rPr>
              <a:t>OD</a:t>
            </a:r>
          </a:p>
        </p:txBody>
      </p:sp>
      <p:sp>
        <p:nvSpPr>
          <p:cNvPr id="49" name="TextBox 48"/>
          <p:cNvSpPr txBox="1"/>
          <p:nvPr/>
        </p:nvSpPr>
        <p:spPr>
          <a:xfrm>
            <a:off x="274320" y="6126480"/>
            <a:ext cx="457200" cy="457200"/>
          </a:xfrm>
          <a:prstGeom prst="rect">
            <a:avLst/>
          </a:prstGeom>
          <a:noFill/>
        </p:spPr>
        <p:txBody>
          <a:bodyPr wrap="none">
            <a:spAutoFit/>
          </a:bodyPr>
          <a:lstStyle/>
          <a:p/>
          <a:p>
            <a:pPr>
              <a:defRPr sz="1440"/>
            </a:pPr>
            <a:r>
              <a:rPr>
                <a:latin typeface="Sofia Pro"/>
              </a:rPr>
              <a:t>20</a:t>
            </a:r>
          </a:p>
        </p:txBody>
      </p:sp>
    </p:spTree>
    <p:extLst>
      <p:ext uri="{BB962C8B-B14F-4D97-AF65-F5344CB8AC3E}">
        <p14:creationId xmlns:p14="http://schemas.microsoft.com/office/powerpoint/2010/main" val="179318059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159</TotalTime>
  <Words>1000</Words>
  <Application>Microsoft Office PowerPoint</Application>
  <PresentationFormat>Widescreen</PresentationFormat>
  <Paragraphs>302</Paragraphs>
  <Slides>11</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Aptos</vt:lpstr>
      <vt:lpstr>Aptos Display</vt:lpstr>
      <vt:lpstr>Arial</vt:lpstr>
      <vt:lpstr>Arial Narrow</vt:lpstr>
      <vt:lpstr>Calibri</vt:lpstr>
      <vt:lpstr>Helvetica Neue</vt:lpstr>
      <vt:lpstr>Segoe UI</vt:lpstr>
      <vt:lpstr>Segoe UI Semibold</vt:lpstr>
      <vt:lpstr>Sofia Pro</vt:lpstr>
      <vt:lpstr>Sofia Pro Medium</vt:lpstr>
      <vt:lpstr>SofiaPro-MediumItalic</vt:lpstr>
      <vt:lpstr>Wingdings</vt:lpstr>
      <vt:lpstr>1_Office Theme</vt:lpstr>
      <vt:lpstr>Quisitive at a Glance</vt:lpstr>
      <vt:lpstr>Why Quisitive?</vt:lpstr>
      <vt:lpstr>Why Microsoft Partnership Matters</vt:lpstr>
      <vt:lpstr>Innovation Across Industries</vt:lpstr>
      <vt:lpstr>Implementation Methodology</vt:lpstr>
      <vt:lpstr>Implementation Methodology</vt:lpstr>
      <vt:lpstr>Quisitive &amp; Microsoft  – Integrated Delivery Framework </vt:lpstr>
      <vt:lpstr>Implementation Methodology</vt:lpstr>
      <vt:lpstr>Project Team Organization</vt:lpstr>
      <vt:lpstr>Quisitive Project Leadership Team</vt:lpstr>
      <vt:lpstr>Quisitive Project Delivery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Muzammil Jethwa</dc:creator>
  <cp:lastModifiedBy>Muzammil Jethwa</cp:lastModifiedBy>
  <cp:revision>14</cp:revision>
  <dcterms:created xsi:type="dcterms:W3CDTF">2024-11-27T15:13:04Z</dcterms:created>
  <dcterms:modified xsi:type="dcterms:W3CDTF">2024-12-17T16:27:33Z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bf924b-ba5e-43b4-a8e1-7a8d107a763f_Enabled">
    <vt:lpwstr>true</vt:lpwstr>
  </property>
  <property fmtid="{D5CDD505-2E9C-101B-9397-08002B2CF9AE}" pid="3" name="MSIP_Label_92bf924b-ba5e-43b4-a8e1-7a8d107a763f_SetDate">
    <vt:lpwstr>2024-11-27T15:22:49Z</vt:lpwstr>
  </property>
  <property fmtid="{D5CDD505-2E9C-101B-9397-08002B2CF9AE}" pid="4" name="MSIP_Label_92bf924b-ba5e-43b4-a8e1-7a8d107a763f_Method">
    <vt:lpwstr>Standard</vt:lpwstr>
  </property>
  <property fmtid="{D5CDD505-2E9C-101B-9397-08002B2CF9AE}" pid="5" name="MSIP_Label_92bf924b-ba5e-43b4-a8e1-7a8d107a763f_Name">
    <vt:lpwstr>defa4170-0d19-0005-0004-bc88714345d2</vt:lpwstr>
  </property>
  <property fmtid="{D5CDD505-2E9C-101B-9397-08002B2CF9AE}" pid="6" name="MSIP_Label_92bf924b-ba5e-43b4-a8e1-7a8d107a763f_SiteId">
    <vt:lpwstr>cb8d0f5e-295e-44f1-8cab-184ae827c864</vt:lpwstr>
  </property>
  <property fmtid="{D5CDD505-2E9C-101B-9397-08002B2CF9AE}" pid="7" name="MSIP_Label_92bf924b-ba5e-43b4-a8e1-7a8d107a763f_ActionId">
    <vt:lpwstr>9a94d192-6e29-4885-b765-ff4b1030bf23</vt:lpwstr>
  </property>
  <property fmtid="{D5CDD505-2E9C-101B-9397-08002B2CF9AE}" pid="8" name="MSIP_Label_92bf924b-ba5e-43b4-a8e1-7a8d107a763f_ContentBits">
    <vt:lpwstr>0</vt:lpwstr>
  </property>
</Properties>
</file>