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6" r:id="rId4"/>
    <p:sldId id="267" r:id="rId5"/>
    <p:sldId id="269" r:id="rId6"/>
    <p:sldId id="268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ulqarnain haider" userId="880e3da628634169" providerId="LiveId" clId="{2EB486DB-E0F6-48AA-AC28-00F867865A2A}"/>
    <pc:docChg chg="undo custSel modSld">
      <pc:chgData name="zulqarnain haider" userId="880e3da628634169" providerId="LiveId" clId="{2EB486DB-E0F6-48AA-AC28-00F867865A2A}" dt="2024-11-09T09:52:05.782" v="28" actId="207"/>
      <pc:docMkLst>
        <pc:docMk/>
      </pc:docMkLst>
      <pc:sldChg chg="modSp mod">
        <pc:chgData name="zulqarnain haider" userId="880e3da628634169" providerId="LiveId" clId="{2EB486DB-E0F6-48AA-AC28-00F867865A2A}" dt="2024-11-09T09:52:05.782" v="28" actId="207"/>
        <pc:sldMkLst>
          <pc:docMk/>
          <pc:sldMk cId="165258559" sldId="257"/>
        </pc:sldMkLst>
        <pc:spChg chg="mod">
          <ac:chgData name="zulqarnain haider" userId="880e3da628634169" providerId="LiveId" clId="{2EB486DB-E0F6-48AA-AC28-00F867865A2A}" dt="2024-11-09T09:51:38.942" v="27" actId="404"/>
          <ac:spMkLst>
            <pc:docMk/>
            <pc:sldMk cId="165258559" sldId="257"/>
            <ac:spMk id="8" creationId="{00000000-0000-0000-0000-000000000000}"/>
          </ac:spMkLst>
        </pc:spChg>
        <pc:spChg chg="mod">
          <ac:chgData name="zulqarnain haider" userId="880e3da628634169" providerId="LiveId" clId="{2EB486DB-E0F6-48AA-AC28-00F867865A2A}" dt="2024-11-09T09:52:05.782" v="28" actId="207"/>
          <ac:spMkLst>
            <pc:docMk/>
            <pc:sldMk cId="165258559" sldId="257"/>
            <ac:spMk id="9" creationId="{BA23699F-5D99-C9FE-66EE-A980262530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44942-B4B3-40AD-98CE-4C554D6AA242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2F003-6C07-4603-9A05-553A33FA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83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A476-B822-495C-8281-62A8E11FE378}" type="datetime1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1ABEB-3128-4BE4-9396-1BAED4AA8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3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6095-D489-4D89-8C85-E8897AAA65F2}" type="datetime1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1ABEB-3128-4BE4-9396-1BAED4AA8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8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6D6F-70B5-4EC0-B591-9617018DFC2F}" type="datetime1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1ABEB-3128-4BE4-9396-1BAED4AA8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62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F15C-0BAF-4DAA-86D4-F53AA76216FB}" type="datetime1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1ABEB-3128-4BE4-9396-1BAED4AA8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36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7F4A-2239-4431-B1DD-F0C6CBB25C7B}" type="datetime1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1ABEB-3128-4BE4-9396-1BAED4AA8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49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CBF0-2ABA-4D6E-9CAE-494B339F57CD}" type="datetime1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1ABEB-3128-4BE4-9396-1BAED4AA8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70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848C-AB5D-48B9-9A01-F9B72397EDFD}" type="datetime1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1ABEB-3128-4BE4-9396-1BAED4AA8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49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2361-33C7-449F-B713-94BC9C77284B}" type="datetime1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1ABEB-3128-4BE4-9396-1BAED4AA8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17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DAD1-969F-4EE4-82F7-29B5B9456FA3}" type="datetime1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1ABEB-3128-4BE4-9396-1BAED4AA8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8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2D9F-852B-4F3F-ADBD-B564C1EA6F04}" type="datetime1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7E1ABEB-3128-4BE4-9396-1BAED4AA8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5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D248-BAEA-4C47-BB17-51D03358F5B9}" type="datetime1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1ABEB-3128-4BE4-9396-1BAED4AA8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1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82BC-E89D-454A-B983-9D8BA2CEC132}" type="datetime1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1ABEB-3128-4BE4-9396-1BAED4AA8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2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BD9D-63D6-42B7-BCA5-C97D3A881F7D}" type="datetime1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1ABEB-3128-4BE4-9396-1BAED4AA8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8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B889-60AB-4183-9B6B-91BA480C0BCE}" type="datetime1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1ABEB-3128-4BE4-9396-1BAED4AA8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7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8DAF-0040-4E7C-BCD5-D15E52E673FB}" type="datetime1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1ABEB-3128-4BE4-9396-1BAED4AA8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6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5B28-2916-473D-8EE3-DFB7C85E3D0D}" type="datetime1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1ABEB-3128-4BE4-9396-1BAED4AA8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7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95CF-BD68-4CA0-B089-EFD2FC6B2BCC}" type="datetime1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1ABEB-3128-4BE4-9396-1BAED4AA8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0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124A69-0E2F-48AF-92C6-7CB8EF9D9C28}" type="datetime1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E1ABEB-3128-4BE4-9396-1BAED4AA8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297E-0C4D-0951-1B98-DB17D70F5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1639" y="1380068"/>
            <a:ext cx="8574622" cy="2616199"/>
          </a:xfrm>
        </p:spPr>
        <p:txBody>
          <a:bodyPr>
            <a:normAutofit/>
          </a:bodyPr>
          <a:lstStyle/>
          <a:p>
            <a:r>
              <a:rPr lang="en-US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WAJAHAT ALI’s GROUP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9CD30-F794-5A2C-DF36-D709D74E38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BANO QABIL</a:t>
            </a:r>
          </a:p>
          <a:p>
            <a:r>
              <a:rPr lang="en-US" sz="1600" dirty="0"/>
              <a:t>MID TERM PROJECT </a:t>
            </a:r>
          </a:p>
          <a:p>
            <a:r>
              <a:rPr lang="en-US" sz="1600" dirty="0"/>
              <a:t>MOB: 0343-3380069</a:t>
            </a:r>
          </a:p>
          <a:p>
            <a:r>
              <a:rPr lang="en-US" sz="1600" dirty="0"/>
              <a:t>CHALAN: 260753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AF459C-D7BE-391E-D259-C12C9DE5C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4602">
            <a:off x="2235437" y="534462"/>
            <a:ext cx="1200767" cy="11293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821390-EF49-7B44-09A4-DA6D160F4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352" y="432330"/>
            <a:ext cx="2409825" cy="18954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F5B0A1-1D34-2FFC-E9D4-70993B733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75193">
            <a:off x="3426161" y="436838"/>
            <a:ext cx="1639271" cy="12278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2CF3DE-AFBE-310C-782F-451F6B750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1658">
            <a:off x="2358205" y="1654371"/>
            <a:ext cx="1346866" cy="13468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F599E8-FF39-D3B9-9880-588C804870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4352">
            <a:off x="3638337" y="1596288"/>
            <a:ext cx="2010390" cy="12062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5300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488D09-DF22-F67E-EBCA-CBBB04FA78F7}"/>
              </a:ext>
            </a:extLst>
          </p:cNvPr>
          <p:cNvSpPr txBox="1"/>
          <p:nvPr/>
        </p:nvSpPr>
        <p:spPr>
          <a:xfrm>
            <a:off x="6096000" y="2571509"/>
            <a:ext cx="6175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DANIYAL YOUSUF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88676" y="3833106"/>
            <a:ext cx="36607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BANO QABIL</a:t>
            </a:r>
          </a:p>
          <a:p>
            <a:pPr algn="r"/>
            <a:r>
              <a:rPr lang="en-US" sz="2000" dirty="0"/>
              <a:t>MID TERM PROJECT </a:t>
            </a:r>
          </a:p>
          <a:p>
            <a:pPr algn="r"/>
            <a:r>
              <a:rPr lang="en-US" sz="2000" dirty="0"/>
              <a:t>MOB: 0344 2139 501</a:t>
            </a:r>
          </a:p>
          <a:p>
            <a:pPr algn="r"/>
            <a:r>
              <a:rPr lang="en-US" sz="2000" dirty="0"/>
              <a:t>CHALAN: 260754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63350" y="3183777"/>
            <a:ext cx="2834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MEMBER</a:t>
            </a:r>
            <a:r>
              <a:rPr lang="en-US" sz="2400" b="1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1936" y="2537446"/>
            <a:ext cx="4715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WAJAHAT ALI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74325" y="3956216"/>
            <a:ext cx="34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BANO QABIL</a:t>
            </a:r>
          </a:p>
          <a:p>
            <a:pPr algn="r"/>
            <a:r>
              <a:rPr lang="en-US" dirty="0"/>
              <a:t>MID TERM PROJECT </a:t>
            </a:r>
          </a:p>
          <a:p>
            <a:pPr algn="r"/>
            <a:r>
              <a:rPr lang="en-US" dirty="0"/>
              <a:t>MOB: 0343-3380069</a:t>
            </a:r>
          </a:p>
          <a:p>
            <a:pPr algn="r"/>
            <a:r>
              <a:rPr lang="en-US" dirty="0"/>
              <a:t>CHALAN: 260753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65377" y="3276110"/>
            <a:ext cx="2033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LEADER</a:t>
            </a:r>
            <a:r>
              <a:rPr lang="en-US" sz="2800" b="1" dirty="0"/>
              <a:t>)</a:t>
            </a:r>
            <a:endParaRPr lang="en-US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928914" y="2062264"/>
            <a:ext cx="87548" cy="4250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16462" y="2062264"/>
            <a:ext cx="83737" cy="4250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D40-343D-4C7F-A443-0BDD3F070636}" type="datetime1">
              <a:rPr lang="en-US" smtClean="0"/>
              <a:t>11/9/2024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23699F-5D99-C9FE-66EE-A9802625300B}"/>
              </a:ext>
            </a:extLst>
          </p:cNvPr>
          <p:cNvSpPr/>
          <p:nvPr/>
        </p:nvSpPr>
        <p:spPr>
          <a:xfrm>
            <a:off x="3404900" y="831937"/>
            <a:ext cx="60899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</a:rPr>
              <a:t>MID TERM </a:t>
            </a:r>
            <a:r>
              <a:rPr lang="en-US" sz="5400" b="0" cap="none" spc="0" dirty="0">
                <a:ln w="0"/>
                <a:effectLst>
                  <a:reflection blurRad="6350" stA="53000" endA="300" endPos="35500" dir="5400000" sy="-90000" algn="bl" rotWithShape="0"/>
                </a:effectLst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6525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63911" y="3028890"/>
            <a:ext cx="2170523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3830" y="3511685"/>
            <a:ext cx="4572000" cy="1200329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We have created a system in which we save the data of  customers and when we writes their ID and gets billed and we use many of formulas which sir </a:t>
            </a:r>
            <a:r>
              <a:rPr lang="en-US" dirty="0">
                <a:solidFill>
                  <a:srgbClr val="FF0000"/>
                </a:solidFill>
              </a:rPr>
              <a:t>AMJAD</a:t>
            </a:r>
            <a:r>
              <a:rPr lang="en-US" dirty="0"/>
              <a:t>  has taught us.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5187-E253-4AE7-A4B0-E67A1E8A4A07}" type="datetime1">
              <a:rPr lang="en-US" smtClean="0"/>
              <a:t>11/9/2024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C58A1F-8269-196C-AA30-BC7F3FE85898}"/>
              </a:ext>
            </a:extLst>
          </p:cNvPr>
          <p:cNvSpPr/>
          <p:nvPr/>
        </p:nvSpPr>
        <p:spPr>
          <a:xfrm>
            <a:off x="2976664" y="592670"/>
            <a:ext cx="56602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OUR PROJECT</a:t>
            </a:r>
            <a:endParaRPr lang="en-US" sz="5400" b="0" cap="none" spc="0" dirty="0">
              <a:ln w="0"/>
              <a:solidFill>
                <a:schemeClr val="tx2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5EAB92-F02A-8D6F-8727-5C1408956D36}"/>
              </a:ext>
            </a:extLst>
          </p:cNvPr>
          <p:cNvSpPr/>
          <p:nvPr/>
        </p:nvSpPr>
        <p:spPr>
          <a:xfrm>
            <a:off x="2325630" y="1555907"/>
            <a:ext cx="818634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 prst="slope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  <a:effectLst>
                  <a:reflection blurRad="6350" stA="55000" endA="300" endPos="45500" dir="5400000" sy="-100000" algn="bl" rotWithShape="0"/>
                </a:effectLst>
              </a:rPr>
              <a:t>AUTOMATIC BILL SORTER</a:t>
            </a:r>
            <a:endParaRPr lang="en-US" sz="5400" b="1" cap="none" spc="0" dirty="0">
              <a:ln/>
              <a:solidFill>
                <a:schemeClr val="accent4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21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40094" y="670889"/>
            <a:ext cx="3774332" cy="523220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HOW IT 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5107" y="1449421"/>
            <a:ext cx="1964987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FIRST OF 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1999" y="1964988"/>
            <a:ext cx="5068111" cy="1231106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We will enter the ID in the space below. As shown  in  below. From  which  we  will get  the  complete information of customer. Then press </a:t>
            </a:r>
            <a:r>
              <a:rPr lang="en-US" sz="2000" b="1" u="sng" dirty="0"/>
              <a:t>Ctrl + P </a:t>
            </a:r>
            <a:r>
              <a:rPr lang="en-US" dirty="0"/>
              <a:t>bill will show on your screen.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887" y="3846970"/>
            <a:ext cx="5739689" cy="958494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12" name="Oval 11"/>
          <p:cNvSpPr/>
          <p:nvPr/>
        </p:nvSpPr>
        <p:spPr>
          <a:xfrm>
            <a:off x="5967918" y="4441312"/>
            <a:ext cx="666346" cy="479036"/>
          </a:xfrm>
          <a:prstGeom prst="ellipse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93077" y="5740226"/>
            <a:ext cx="1974715" cy="369332"/>
          </a:xfrm>
          <a:prstGeom prst="rect">
            <a:avLst/>
          </a:prstGeom>
          <a:solidFill>
            <a:schemeClr val="tx1"/>
          </a:solidFill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There we will fill ID </a:t>
            </a:r>
          </a:p>
        </p:txBody>
      </p:sp>
      <p:sp>
        <p:nvSpPr>
          <p:cNvPr id="14" name="Down Arrow 13"/>
          <p:cNvSpPr/>
          <p:nvPr/>
        </p:nvSpPr>
        <p:spPr>
          <a:xfrm rot="12774342">
            <a:off x="5659277" y="4905476"/>
            <a:ext cx="242316" cy="763393"/>
          </a:xfrm>
          <a:prstGeom prst="downArrow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28D1C-6250-4689-A71D-F4722623879B}" type="datetime1">
              <a:rPr lang="en-US" smtClean="0"/>
              <a:t>11/9/2024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2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931" y="1592377"/>
            <a:ext cx="3075660" cy="3844575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883467" y="773192"/>
            <a:ext cx="4182893" cy="461665"/>
          </a:xfrm>
          <a:prstGeom prst="rect">
            <a:avLst/>
          </a:prstGeom>
          <a:solidFill>
            <a:schemeClr val="accent4">
              <a:lumMod val="5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FINAL RESULT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64604" y="1767474"/>
            <a:ext cx="27042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HERE IS FINAL LOOK</a:t>
            </a:r>
          </a:p>
          <a:p>
            <a:endParaRPr lang="en-US" b="1" dirty="0"/>
          </a:p>
          <a:p>
            <a:r>
              <a:rPr lang="en-US" dirty="0"/>
              <a:t>If you change ID, Customer name and data will automatically change.</a:t>
            </a:r>
          </a:p>
          <a:p>
            <a:r>
              <a:rPr lang="en-US" dirty="0"/>
              <a:t>And bill will also automatically fill.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507591" y="6178243"/>
            <a:ext cx="1143000" cy="365125"/>
          </a:xfrm>
        </p:spPr>
        <p:txBody>
          <a:bodyPr/>
          <a:lstStyle/>
          <a:p>
            <a:fld id="{1281C9C2-A975-4068-8545-D8459C48FDD4}" type="datetime1">
              <a:rPr lang="en-US" smtClean="0"/>
              <a:t>11/9/2024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1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97676" y="1536970"/>
            <a:ext cx="1964987" cy="523220"/>
          </a:xfrm>
          <a:prstGeom prst="rect">
            <a:avLst/>
          </a:prstGeom>
          <a:solidFill>
            <a:srgbClr val="FFC00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/>
              <a:t>WE HOPE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43141" y="2638079"/>
            <a:ext cx="6089515" cy="1200329"/>
          </a:xfrm>
          <a:prstGeom prst="rect">
            <a:avLst/>
          </a:prstGeom>
          <a:solidFill>
            <a:schemeClr val="accent2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YOU WILL LIKE OUR </a:t>
            </a:r>
            <a:r>
              <a:rPr lang="en-US" sz="4800" b="1" dirty="0"/>
              <a:t>PRESENTATION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61D84-04FF-449F-9F40-03EB91FE9D1B}" type="datetime1">
              <a:rPr lang="en-US" smtClean="0"/>
              <a:t>11/9/2024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5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Click="0">
        <p14:glitter pattern="hexagon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CA56DA-29E1-41B9-E6BD-010F8DE9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8DAF-0040-4E7C-BCD5-D15E52E673FB}" type="datetime1">
              <a:rPr lang="en-US" smtClean="0"/>
              <a:t>11/9/2024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A30570-3CBB-9DC2-E9A8-952910C17BC0}"/>
              </a:ext>
            </a:extLst>
          </p:cNvPr>
          <p:cNvSpPr txBox="1"/>
          <p:nvPr/>
        </p:nvSpPr>
        <p:spPr>
          <a:xfrm>
            <a:off x="3553082" y="2105561"/>
            <a:ext cx="6179574" cy="132343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4"/>
                </a:solidFill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27367062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>
        <p15:prstTrans prst="curtains"/>
      </p:transition>
    </mc:Choice>
    <mc:Fallback xmlns="">
      <p:transition spd="slow" advClick="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270</TotalTime>
  <Words>182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Parallax</vt:lpstr>
      <vt:lpstr>WAJAHAT ALI’s GROUP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WAJAHAT ALI’s GROUP</dc:title>
  <dc:creator>zulqarnain haider</dc:creator>
  <cp:lastModifiedBy>zulqarnain haider</cp:lastModifiedBy>
  <cp:revision>18</cp:revision>
  <dcterms:created xsi:type="dcterms:W3CDTF">2024-10-05T11:18:06Z</dcterms:created>
  <dcterms:modified xsi:type="dcterms:W3CDTF">2024-11-09T09:52:16Z</dcterms:modified>
</cp:coreProperties>
</file>