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Lst>
  <p:notesMasterIdLst>
    <p:notesMasterId r:id="rId39"/>
  </p:notesMasterIdLst>
  <p:sldIdLst>
    <p:sldId id="256" r:id="rId26"/>
    <p:sldId id="257" r:id="rId27"/>
    <p:sldId id="258" r:id="rId28"/>
    <p:sldId id="259" r:id="rId29"/>
    <p:sldId id="268" r:id="rId30"/>
    <p:sldId id="261" r:id="rId31"/>
    <p:sldId id="269" r:id="rId32"/>
    <p:sldId id="270" r:id="rId33"/>
    <p:sldId id="262" r:id="rId34"/>
    <p:sldId id="271" r:id="rId35"/>
    <p:sldId id="272" r:id="rId36"/>
    <p:sldId id="265" r:id="rId37"/>
    <p:sldId id="267" r:id="rId38"/>
  </p:sldIdLst>
  <p:sldSz cx="9144000" cy="5143500" type="screen16x9"/>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77B52-9BCA-4680-A589-4800AF0487EB}" type="datetimeFigureOut">
              <a:rPr lang="en-PK" smtClean="0"/>
              <a:t>16/05/2025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C8686-8E17-4A2A-8020-4C204F9E5357}" type="slidenum">
              <a:rPr lang="en-PK" smtClean="0"/>
              <a:t>‹#›</a:t>
            </a:fld>
            <a:endParaRPr lang="en-PK"/>
          </a:p>
        </p:txBody>
      </p:sp>
    </p:spTree>
    <p:extLst>
      <p:ext uri="{BB962C8B-B14F-4D97-AF65-F5344CB8AC3E}">
        <p14:creationId xmlns:p14="http://schemas.microsoft.com/office/powerpoint/2010/main" val="74330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8" name="PlaceHolder 1"/>
          <p:cNvSpPr>
            <a:spLocks noGrp="1"/>
          </p:cNvSpPr>
          <p:nvPr>
            <p:ph type="title"/>
          </p:nvPr>
        </p:nvSpPr>
        <p:spPr>
          <a:xfrm>
            <a:off x="2099160" y="1126440"/>
            <a:ext cx="4945320" cy="8766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49" name="PlaceHolder 1"/>
          <p:cNvSpPr>
            <a:spLocks noGrp="1"/>
          </p:cNvSpPr>
          <p:nvPr>
            <p:ph type="title"/>
          </p:nvPr>
        </p:nvSpPr>
        <p:spPr>
          <a:xfrm>
            <a:off x="2099160" y="1126440"/>
            <a:ext cx="4945320" cy="8766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58" name="PlaceHolder 1"/>
          <p:cNvSpPr>
            <a:spLocks noGrp="1"/>
          </p:cNvSpPr>
          <p:nvPr>
            <p:ph type="title"/>
          </p:nvPr>
        </p:nvSpPr>
        <p:spPr>
          <a:xfrm>
            <a:off x="2099160" y="1126440"/>
            <a:ext cx="4945320" cy="8766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2099160" y="1126440"/>
            <a:ext cx="4945320" cy="8766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5" Type="http://schemas.openxmlformats.org/officeDocument/2006/relationships/hyperlink" Target="http://bit.ly/2TtBDfr" TargetMode="External"/><Relationship Id="rId4" Type="http://schemas.openxmlformats.org/officeDocument/2006/relationships/hyperlink" Target="https://bit.ly/3A1uf1Q"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 name="Google Shape;9;p2"/>
          <p:cNvPicPr/>
          <p:nvPr/>
        </p:nvPicPr>
        <p:blipFill>
          <a:blip r:embed="rId3">
            <a:alphaModFix amt="50000"/>
          </a:blip>
          <a:stretch/>
        </p:blipFill>
        <p:spPr>
          <a:xfrm>
            <a:off x="0" y="0"/>
            <a:ext cx="9143640" cy="5143320"/>
          </a:xfrm>
          <a:prstGeom prst="rect">
            <a:avLst/>
          </a:prstGeom>
          <a:ln w="0">
            <a:noFill/>
          </a:ln>
        </p:spPr>
      </p:pic>
      <p:sp>
        <p:nvSpPr>
          <p:cNvPr id="9" name="Google Shape;10;p2"/>
          <p:cNvSpPr/>
          <p:nvPr/>
        </p:nvSpPr>
        <p:spPr>
          <a:xfrm>
            <a:off x="2642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Google Shape;11;p2"/>
          <p:cNvSpPr/>
          <p:nvPr/>
        </p:nvSpPr>
        <p:spPr>
          <a:xfrm>
            <a:off x="101160" y="85752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PlaceHolder 1"/>
          <p:cNvSpPr>
            <a:spLocks noGrp="1"/>
          </p:cNvSpPr>
          <p:nvPr>
            <p:ph type="title"/>
          </p:nvPr>
        </p:nvSpPr>
        <p:spPr>
          <a:xfrm>
            <a:off x="1396800" y="1528920"/>
            <a:ext cx="6349680" cy="1609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cxnSp>
        <p:nvCxnSpPr>
          <p:cNvPr id="4" name="Google Shape;14;p2"/>
          <p:cNvCxnSpPr/>
          <p:nvPr/>
        </p:nvCxnSpPr>
        <p:spPr>
          <a:xfrm>
            <a:off x="712440" y="539280"/>
            <a:ext cx="7717320" cy="360"/>
          </a:xfrm>
          <a:prstGeom prst="straightConnector1">
            <a:avLst/>
          </a:prstGeom>
          <a:ln w="9525">
            <a:solidFill>
              <a:srgbClr val="E9D6CB"/>
            </a:solidFill>
            <a:round/>
          </a:ln>
        </p:spPr>
      </p:cxnSp>
      <p:sp>
        <p:nvSpPr>
          <p:cNvPr id="5" name="Google Shape;15;p2"/>
          <p:cNvSpPr/>
          <p:nvPr/>
        </p:nvSpPr>
        <p:spPr>
          <a:xfrm>
            <a:off x="8708760" y="3864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6" name="Google Shape;16;p2"/>
          <p:cNvCxnSpPr/>
          <p:nvPr/>
        </p:nvCxnSpPr>
        <p:spPr>
          <a:xfrm>
            <a:off x="712440" y="4603680"/>
            <a:ext cx="7717320" cy="360"/>
          </a:xfrm>
          <a:prstGeom prst="straightConnector1">
            <a:avLst/>
          </a:prstGeom>
          <a:ln w="9525">
            <a:solidFill>
              <a:srgbClr val="E9D6CB"/>
            </a:solidFill>
            <a:round/>
          </a:ln>
        </p:spPr>
      </p:cxnSp>
      <p:sp>
        <p:nvSpPr>
          <p:cNvPr id="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3" name="Google Shape;189;p19"/>
          <p:cNvGrpSpPr/>
          <p:nvPr/>
        </p:nvGrpSpPr>
        <p:grpSpPr>
          <a:xfrm>
            <a:off x="360" y="0"/>
            <a:ext cx="9143640" cy="5143320"/>
            <a:chOff x="360" y="0"/>
            <a:chExt cx="9143640" cy="5143320"/>
          </a:xfrm>
        </p:grpSpPr>
        <p:pic>
          <p:nvPicPr>
            <p:cNvPr id="74" name="Google Shape;190;p19"/>
            <p:cNvPicPr/>
            <p:nvPr/>
          </p:nvPicPr>
          <p:blipFill>
            <a:blip r:embed="rId3">
              <a:alphaModFix amt="50000"/>
            </a:blip>
            <a:stretch/>
          </p:blipFill>
          <p:spPr>
            <a:xfrm flipH="1">
              <a:off x="360" y="0"/>
              <a:ext cx="9143640" cy="5143320"/>
            </a:xfrm>
            <a:prstGeom prst="rect">
              <a:avLst/>
            </a:prstGeom>
            <a:ln w="0">
              <a:noFill/>
            </a:ln>
          </p:spPr>
        </p:pic>
        <p:sp>
          <p:nvSpPr>
            <p:cNvPr id="75" name="Google Shape;191;p19"/>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76" name="Google Shape;192;p19"/>
            <p:cNvCxnSpPr/>
            <p:nvPr/>
          </p:nvCxnSpPr>
          <p:spPr>
            <a:xfrm flipH="1">
              <a:off x="714600" y="4603680"/>
              <a:ext cx="7717320" cy="360"/>
            </a:xfrm>
            <a:prstGeom prst="straightConnector1">
              <a:avLst/>
            </a:prstGeom>
            <a:ln w="9525">
              <a:solidFill>
                <a:srgbClr val="E9D6CB"/>
              </a:solidFill>
              <a:round/>
            </a:ln>
          </p:spPr>
        </p:cxnSp>
        <p:sp>
          <p:nvSpPr>
            <p:cNvPr id="77" name="Google Shape;193;p19"/>
            <p:cNvSpPr/>
            <p:nvPr/>
          </p:nvSpPr>
          <p:spPr>
            <a:xfrm flipH="1">
              <a:off x="8094600" y="1166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78" name="Google Shape;194;p19"/>
            <p:cNvCxnSpPr/>
            <p:nvPr/>
          </p:nvCxnSpPr>
          <p:spPr>
            <a:xfrm flipH="1">
              <a:off x="714600" y="539280"/>
              <a:ext cx="7717320" cy="360"/>
            </a:xfrm>
            <a:prstGeom prst="straightConnector1">
              <a:avLst/>
            </a:prstGeom>
            <a:ln w="9525">
              <a:solidFill>
                <a:srgbClr val="E9D6CB"/>
              </a:solidFill>
              <a:round/>
            </a:ln>
          </p:spPr>
        </p:cxnSp>
        <p:sp>
          <p:nvSpPr>
            <p:cNvPr id="79" name="Google Shape;195;p19"/>
            <p:cNvSpPr/>
            <p:nvPr/>
          </p:nvSpPr>
          <p:spPr>
            <a:xfrm flipH="1">
              <a:off x="671400" y="470376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0"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798480" y="2860200"/>
            <a:ext cx="3492360" cy="768600"/>
          </a:xfrm>
          <a:prstGeom prst="rect">
            <a:avLst/>
          </a:prstGeom>
          <a:noFill/>
          <a:ln w="9360">
            <a:solidFill>
              <a:schemeClr val="dk1"/>
            </a:solidFill>
            <a:round/>
          </a:ln>
        </p:spPr>
        <p:txBody>
          <a:bodyPr lIns="91440" tIns="91440" rIns="91440" bIns="91440" anchor="b">
            <a:noAutofit/>
          </a:bodyPr>
          <a:lstStyle/>
          <a:p>
            <a:pPr indent="0" algn="ctr">
              <a:lnSpc>
                <a:spcPct val="100000"/>
              </a:lnSpc>
              <a:buNone/>
            </a:pPr>
            <a:r>
              <a:rPr lang="fr-FR" sz="4000" b="0" strike="noStrike" spc="-1">
                <a:solidFill>
                  <a:schemeClr val="accent1"/>
                </a:solidFill>
                <a:latin typeface="ZCOOL XiaoWei"/>
                <a:ea typeface="ZCOOL XiaoWei"/>
              </a:rPr>
              <a:t>xx%</a:t>
            </a:r>
            <a:endParaRPr lang="fr-FR" sz="4000" b="0" strike="noStrike" spc="-1">
              <a:solidFill>
                <a:schemeClr val="dk1"/>
              </a:solidFill>
              <a:latin typeface="Arial"/>
            </a:endParaRPr>
          </a:p>
        </p:txBody>
      </p:sp>
      <p:sp>
        <p:nvSpPr>
          <p:cNvPr id="82" name="PlaceHolder 2"/>
          <p:cNvSpPr>
            <a:spLocks noGrp="1"/>
          </p:cNvSpPr>
          <p:nvPr>
            <p:ph type="title"/>
          </p:nvPr>
        </p:nvSpPr>
        <p:spPr>
          <a:xfrm>
            <a:off x="2825640" y="1149120"/>
            <a:ext cx="3492360" cy="768600"/>
          </a:xfrm>
          <a:prstGeom prst="rect">
            <a:avLst/>
          </a:prstGeom>
          <a:noFill/>
          <a:ln w="9360">
            <a:solidFill>
              <a:schemeClr val="dk1"/>
            </a:solidFill>
            <a:round/>
          </a:ln>
        </p:spPr>
        <p:txBody>
          <a:bodyPr lIns="91440" tIns="91440" rIns="91440" bIns="91440" anchor="b">
            <a:noAutofit/>
          </a:bodyPr>
          <a:lstStyle/>
          <a:p>
            <a:pPr indent="0" algn="ctr">
              <a:lnSpc>
                <a:spcPct val="100000"/>
              </a:lnSpc>
              <a:buNone/>
            </a:pPr>
            <a:r>
              <a:rPr lang="fr-FR" sz="4000" b="0" strike="noStrike" spc="-1">
                <a:solidFill>
                  <a:schemeClr val="accent1"/>
                </a:solidFill>
                <a:latin typeface="ZCOOL XiaoWei"/>
                <a:ea typeface="ZCOOL XiaoWei"/>
              </a:rPr>
              <a:t>xx%</a:t>
            </a:r>
            <a:endParaRPr lang="fr-FR" sz="4000" b="0" strike="noStrike" spc="-1">
              <a:solidFill>
                <a:schemeClr val="dk1"/>
              </a:solidFill>
              <a:latin typeface="Arial"/>
            </a:endParaRPr>
          </a:p>
        </p:txBody>
      </p:sp>
      <p:sp>
        <p:nvSpPr>
          <p:cNvPr id="83" name="PlaceHolder 3"/>
          <p:cNvSpPr>
            <a:spLocks noGrp="1"/>
          </p:cNvSpPr>
          <p:nvPr>
            <p:ph type="title"/>
          </p:nvPr>
        </p:nvSpPr>
        <p:spPr>
          <a:xfrm>
            <a:off x="4853160" y="2860200"/>
            <a:ext cx="3492360" cy="768600"/>
          </a:xfrm>
          <a:prstGeom prst="rect">
            <a:avLst/>
          </a:prstGeom>
          <a:noFill/>
          <a:ln w="9360">
            <a:solidFill>
              <a:schemeClr val="dk1"/>
            </a:solidFill>
            <a:round/>
          </a:ln>
        </p:spPr>
        <p:txBody>
          <a:bodyPr lIns="91440" tIns="91440" rIns="91440" bIns="91440" anchor="b">
            <a:noAutofit/>
          </a:bodyPr>
          <a:lstStyle/>
          <a:p>
            <a:pPr indent="0" algn="ctr">
              <a:lnSpc>
                <a:spcPct val="100000"/>
              </a:lnSpc>
              <a:buNone/>
            </a:pPr>
            <a:r>
              <a:rPr lang="fr-FR" sz="4000" b="0" strike="noStrike" spc="-1">
                <a:solidFill>
                  <a:schemeClr val="accent1"/>
                </a:solidFill>
                <a:latin typeface="ZCOOL XiaoWei"/>
                <a:ea typeface="ZCOOL XiaoWei"/>
              </a:rPr>
              <a:t>xx%</a:t>
            </a:r>
            <a:endParaRPr lang="fr-FR" sz="4000" b="0" strike="noStrike" spc="-1">
              <a:solidFill>
                <a:schemeClr val="dk1"/>
              </a:solidFill>
              <a:latin typeface="Arial"/>
            </a:endParaRPr>
          </a:p>
        </p:txBody>
      </p:sp>
      <p:grpSp>
        <p:nvGrpSpPr>
          <p:cNvPr id="84" name="Google Shape;216;p20"/>
          <p:cNvGrpSpPr/>
          <p:nvPr/>
        </p:nvGrpSpPr>
        <p:grpSpPr>
          <a:xfrm>
            <a:off x="0" y="0"/>
            <a:ext cx="9143640" cy="5143320"/>
            <a:chOff x="0" y="0"/>
            <a:chExt cx="9143640" cy="5143320"/>
          </a:xfrm>
        </p:grpSpPr>
        <p:grpSp>
          <p:nvGrpSpPr>
            <p:cNvPr id="85" name="Google Shape;217;p20"/>
            <p:cNvGrpSpPr/>
            <p:nvPr/>
          </p:nvGrpSpPr>
          <p:grpSpPr>
            <a:xfrm>
              <a:off x="0" y="0"/>
              <a:ext cx="9143640" cy="5143320"/>
              <a:chOff x="0" y="0"/>
              <a:chExt cx="9143640" cy="5143320"/>
            </a:xfrm>
          </p:grpSpPr>
          <p:pic>
            <p:nvPicPr>
              <p:cNvPr id="86" name="Google Shape;218;p20"/>
              <p:cNvPicPr/>
              <p:nvPr/>
            </p:nvPicPr>
            <p:blipFill>
              <a:blip r:embed="rId3">
                <a:alphaModFix amt="50000"/>
              </a:blip>
              <a:stretch/>
            </p:blipFill>
            <p:spPr>
              <a:xfrm>
                <a:off x="0" y="0"/>
                <a:ext cx="9143640" cy="5143320"/>
              </a:xfrm>
              <a:prstGeom prst="rect">
                <a:avLst/>
              </a:prstGeom>
              <a:ln w="0">
                <a:noFill/>
              </a:ln>
            </p:spPr>
          </p:pic>
          <p:sp>
            <p:nvSpPr>
              <p:cNvPr id="87" name="Google Shape;219;p20"/>
              <p:cNvSpPr/>
              <p:nvPr/>
            </p:nvSpPr>
            <p:spPr>
              <a:xfrm>
                <a:off x="2642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88" name="Google Shape;220;p20"/>
              <p:cNvCxnSpPr/>
              <p:nvPr/>
            </p:nvCxnSpPr>
            <p:spPr>
              <a:xfrm>
                <a:off x="712440" y="4603680"/>
                <a:ext cx="7717320" cy="360"/>
              </a:xfrm>
              <a:prstGeom prst="straightConnector1">
                <a:avLst/>
              </a:prstGeom>
              <a:ln w="9525">
                <a:solidFill>
                  <a:srgbClr val="E9D6CB"/>
                </a:solidFill>
                <a:round/>
              </a:ln>
            </p:spPr>
          </p:cxnSp>
          <p:cxnSp>
            <p:nvCxnSpPr>
              <p:cNvPr id="89" name="Google Shape;221;p20"/>
              <p:cNvCxnSpPr/>
              <p:nvPr/>
            </p:nvCxnSpPr>
            <p:spPr>
              <a:xfrm>
                <a:off x="712440" y="539280"/>
                <a:ext cx="7717320" cy="360"/>
              </a:xfrm>
              <a:prstGeom prst="straightConnector1">
                <a:avLst/>
              </a:prstGeom>
              <a:ln w="9525">
                <a:solidFill>
                  <a:srgbClr val="E9D6CB"/>
                </a:solidFill>
                <a:round/>
              </a:ln>
            </p:spPr>
          </p:cxnSp>
        </p:grpSp>
        <p:sp>
          <p:nvSpPr>
            <p:cNvPr id="90" name="Google Shape;222;p20"/>
            <p:cNvSpPr/>
            <p:nvPr/>
          </p:nvSpPr>
          <p:spPr>
            <a:xfrm>
              <a:off x="1170720" y="11700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 name="Google Shape;223;p20"/>
            <p:cNvSpPr/>
            <p:nvPr/>
          </p:nvSpPr>
          <p:spPr>
            <a:xfrm>
              <a:off x="7639560" y="47048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2" name="Google Shape;18;p3"/>
          <p:cNvGrpSpPr/>
          <p:nvPr/>
        </p:nvGrpSpPr>
        <p:grpSpPr>
          <a:xfrm>
            <a:off x="360" y="0"/>
            <a:ext cx="9143640" cy="5143320"/>
            <a:chOff x="360" y="0"/>
            <a:chExt cx="9143640" cy="5143320"/>
          </a:xfrm>
        </p:grpSpPr>
        <p:grpSp>
          <p:nvGrpSpPr>
            <p:cNvPr id="93" name="Google Shape;19;p3"/>
            <p:cNvGrpSpPr/>
            <p:nvPr/>
          </p:nvGrpSpPr>
          <p:grpSpPr>
            <a:xfrm>
              <a:off x="360" y="0"/>
              <a:ext cx="9143640" cy="5143320"/>
              <a:chOff x="360" y="0"/>
              <a:chExt cx="9143640" cy="5143320"/>
            </a:xfrm>
          </p:grpSpPr>
          <p:pic>
            <p:nvPicPr>
              <p:cNvPr id="94" name="Google Shape;20;p3"/>
              <p:cNvPicPr/>
              <p:nvPr/>
            </p:nvPicPr>
            <p:blipFill>
              <a:blip r:embed="rId3">
                <a:alphaModFix amt="50000"/>
              </a:blip>
              <a:stretch/>
            </p:blipFill>
            <p:spPr>
              <a:xfrm flipH="1">
                <a:off x="360" y="0"/>
                <a:ext cx="9143640" cy="5143320"/>
              </a:xfrm>
              <a:prstGeom prst="rect">
                <a:avLst/>
              </a:prstGeom>
              <a:ln w="0">
                <a:noFill/>
              </a:ln>
            </p:spPr>
          </p:pic>
          <p:sp>
            <p:nvSpPr>
              <p:cNvPr id="95" name="Google Shape;21;p3"/>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96" name="Google Shape;22;p3"/>
              <p:cNvCxnSpPr/>
              <p:nvPr/>
            </p:nvCxnSpPr>
            <p:spPr>
              <a:xfrm flipH="1">
                <a:off x="714600" y="4603680"/>
                <a:ext cx="7717320" cy="360"/>
              </a:xfrm>
              <a:prstGeom prst="straightConnector1">
                <a:avLst/>
              </a:prstGeom>
              <a:ln w="9525">
                <a:solidFill>
                  <a:srgbClr val="E9D6CB"/>
                </a:solidFill>
                <a:round/>
              </a:ln>
            </p:spPr>
          </p:cxnSp>
          <p:cxnSp>
            <p:nvCxnSpPr>
              <p:cNvPr id="97" name="Google Shape;23;p3"/>
              <p:cNvCxnSpPr/>
              <p:nvPr/>
            </p:nvCxnSpPr>
            <p:spPr>
              <a:xfrm flipH="1">
                <a:off x="714600" y="539280"/>
                <a:ext cx="7717320" cy="360"/>
              </a:xfrm>
              <a:prstGeom prst="straightConnector1">
                <a:avLst/>
              </a:prstGeom>
              <a:ln w="9525">
                <a:solidFill>
                  <a:srgbClr val="E9D6CB"/>
                </a:solidFill>
                <a:round/>
              </a:ln>
            </p:spPr>
          </p:cxnSp>
        </p:grpSp>
        <p:sp>
          <p:nvSpPr>
            <p:cNvPr id="98" name="Google Shape;24;p3"/>
            <p:cNvSpPr/>
            <p:nvPr/>
          </p:nvSpPr>
          <p:spPr>
            <a:xfrm flipH="1">
              <a:off x="8095680" y="11700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25;p3"/>
            <p:cNvSpPr/>
            <p:nvPr/>
          </p:nvSpPr>
          <p:spPr>
            <a:xfrm flipH="1">
              <a:off x="712440" y="47048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0" name="PlaceHolder 1"/>
          <p:cNvSpPr>
            <a:spLocks noGrp="1"/>
          </p:cNvSpPr>
          <p:nvPr>
            <p:ph type="title"/>
          </p:nvPr>
        </p:nvSpPr>
        <p:spPr>
          <a:xfrm>
            <a:off x="4047120" y="2609640"/>
            <a:ext cx="4383360" cy="8413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101" name="PlaceHolder 2"/>
          <p:cNvSpPr>
            <a:spLocks noGrp="1"/>
          </p:cNvSpPr>
          <p:nvPr>
            <p:ph type="title"/>
          </p:nvPr>
        </p:nvSpPr>
        <p:spPr>
          <a:xfrm>
            <a:off x="4047120" y="1691640"/>
            <a:ext cx="1235520" cy="841320"/>
          </a:xfrm>
          <a:prstGeom prst="rect">
            <a:avLst/>
          </a:prstGeom>
          <a:noFill/>
          <a:ln w="9360">
            <a:solidFill>
              <a:schemeClr val="lt2"/>
            </a:solidFill>
            <a:round/>
          </a:ln>
        </p:spPr>
        <p:txBody>
          <a:bodyPr lIns="91440" tIns="91440" rIns="91440" bIns="91440" anchor="ctr">
            <a:noAutofit/>
          </a:bodyPr>
          <a:lstStyle/>
          <a:p>
            <a:pPr indent="0" algn="ctr">
              <a:lnSpc>
                <a:spcPct val="100000"/>
              </a:lnSpc>
              <a:buNone/>
            </a:pPr>
            <a:r>
              <a:rPr lang="fr-FR" sz="6000" b="0" strike="noStrike" spc="-1">
                <a:solidFill>
                  <a:schemeClr val="dk1"/>
                </a:solidFill>
                <a:latin typeface="ZCOOL XiaoWei"/>
                <a:ea typeface="ZCOOL XiaoWei"/>
              </a:rPr>
              <a:t>xx%</a:t>
            </a:r>
            <a:endParaRPr lang="fr-FR" sz="6000" b="0" strike="noStrike" spc="-1">
              <a:solidFill>
                <a:schemeClr val="dk1"/>
              </a:solidFill>
              <a:latin typeface="Arial"/>
            </a:endParaRPr>
          </a:p>
        </p:txBody>
      </p:sp>
      <p:sp>
        <p:nvSpPr>
          <p:cNvPr id="102" name="PlaceHolder 3"/>
          <p:cNvSpPr>
            <a:spLocks noGrp="1"/>
          </p:cNvSpPr>
          <p:nvPr>
            <p:ph type="body"/>
          </p:nvPr>
        </p:nvSpPr>
        <p:spPr>
          <a:xfrm>
            <a:off x="713160" y="539640"/>
            <a:ext cx="2760120" cy="4064040"/>
          </a:xfrm>
          <a:prstGeom prst="rect">
            <a:avLst/>
          </a:prstGeom>
          <a:noFill/>
          <a:ln w="9360">
            <a:solidFill>
              <a:schemeClr val="lt2"/>
            </a:solidFill>
            <a:round/>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cxnSp>
        <p:nvCxnSpPr>
          <p:cNvPr id="103" name="Google Shape;29;p3"/>
          <p:cNvCxnSpPr/>
          <p:nvPr/>
        </p:nvCxnSpPr>
        <p:spPr>
          <a:xfrm flipH="1">
            <a:off x="3576240" y="4603680"/>
            <a:ext cx="4854600" cy="360"/>
          </a:xfrm>
          <a:prstGeom prst="straightConnector1">
            <a:avLst/>
          </a:prstGeom>
          <a:ln w="9525">
            <a:solidFill>
              <a:srgbClr val="E9D6CB"/>
            </a:solidFill>
            <a:round/>
          </a:ln>
        </p:spPr>
      </p:cxnSp>
      <p:cxnSp>
        <p:nvCxnSpPr>
          <p:cNvPr id="104" name="Google Shape;30;p3"/>
          <p:cNvCxnSpPr/>
          <p:nvPr/>
        </p:nvCxnSpPr>
        <p:spPr>
          <a:xfrm flipH="1">
            <a:off x="2587680" y="539280"/>
            <a:ext cx="5843880" cy="360"/>
          </a:xfrm>
          <a:prstGeom prst="straightConnector1">
            <a:avLst/>
          </a:prstGeom>
          <a:ln w="9525">
            <a:solidFill>
              <a:srgbClr val="E9D6CB"/>
            </a:solidFill>
            <a:round/>
          </a:ln>
        </p:spPr>
      </p:cxnSp>
    </p:spTree>
  </p:cSld>
  <p:clrMap bg1="lt1" tx1="dk1" bg2="lt2" tx2="dk2" accent1="accent1" accent2="accent2" accent3="accent3" accent4="accent4" accent5="accent5" accent6="accent6" hlink="hlink" folHlink="folHlink"/>
  <p:sldLayoutIdLst>
    <p:sldLayoutId id="214748367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5" name="Google Shape;225;p21"/>
          <p:cNvGrpSpPr/>
          <p:nvPr/>
        </p:nvGrpSpPr>
        <p:grpSpPr>
          <a:xfrm>
            <a:off x="360" y="0"/>
            <a:ext cx="9143640" cy="5143320"/>
            <a:chOff x="360" y="0"/>
            <a:chExt cx="9143640" cy="5143320"/>
          </a:xfrm>
        </p:grpSpPr>
        <p:grpSp>
          <p:nvGrpSpPr>
            <p:cNvPr id="106" name="Google Shape;226;p21"/>
            <p:cNvGrpSpPr/>
            <p:nvPr/>
          </p:nvGrpSpPr>
          <p:grpSpPr>
            <a:xfrm>
              <a:off x="360" y="0"/>
              <a:ext cx="9143640" cy="5143320"/>
              <a:chOff x="360" y="0"/>
              <a:chExt cx="9143640" cy="5143320"/>
            </a:xfrm>
          </p:grpSpPr>
          <p:pic>
            <p:nvPicPr>
              <p:cNvPr id="107" name="Google Shape;227;p21"/>
              <p:cNvPicPr/>
              <p:nvPr/>
            </p:nvPicPr>
            <p:blipFill>
              <a:blip r:embed="rId3">
                <a:alphaModFix amt="50000"/>
              </a:blip>
              <a:stretch/>
            </p:blipFill>
            <p:spPr>
              <a:xfrm flipH="1">
                <a:off x="360" y="0"/>
                <a:ext cx="9143640" cy="5143320"/>
              </a:xfrm>
              <a:prstGeom prst="rect">
                <a:avLst/>
              </a:prstGeom>
              <a:ln w="0">
                <a:noFill/>
              </a:ln>
            </p:spPr>
          </p:pic>
          <p:sp>
            <p:nvSpPr>
              <p:cNvPr id="108" name="Google Shape;228;p21"/>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109" name="Google Shape;229;p21"/>
              <p:cNvCxnSpPr/>
              <p:nvPr/>
            </p:nvCxnSpPr>
            <p:spPr>
              <a:xfrm flipH="1">
                <a:off x="714600" y="4603680"/>
                <a:ext cx="7717320" cy="360"/>
              </a:xfrm>
              <a:prstGeom prst="straightConnector1">
                <a:avLst/>
              </a:prstGeom>
              <a:ln w="9525">
                <a:solidFill>
                  <a:srgbClr val="E9D6CB"/>
                </a:solidFill>
                <a:round/>
              </a:ln>
            </p:spPr>
          </p:cxnSp>
          <p:cxnSp>
            <p:nvCxnSpPr>
              <p:cNvPr id="110" name="Google Shape;230;p21"/>
              <p:cNvCxnSpPr/>
              <p:nvPr/>
            </p:nvCxnSpPr>
            <p:spPr>
              <a:xfrm flipH="1">
                <a:off x="714600" y="539280"/>
                <a:ext cx="7717320" cy="360"/>
              </a:xfrm>
              <a:prstGeom prst="straightConnector1">
                <a:avLst/>
              </a:prstGeom>
              <a:ln w="9525">
                <a:solidFill>
                  <a:srgbClr val="E9D6CB"/>
                </a:solidFill>
                <a:round/>
              </a:ln>
            </p:spPr>
          </p:cxnSp>
        </p:grpSp>
        <p:sp>
          <p:nvSpPr>
            <p:cNvPr id="111" name="Google Shape;231;p21"/>
            <p:cNvSpPr/>
            <p:nvPr/>
          </p:nvSpPr>
          <p:spPr>
            <a:xfrm>
              <a:off x="1170360" y="11700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232;p21"/>
            <p:cNvSpPr/>
            <p:nvPr/>
          </p:nvSpPr>
          <p:spPr>
            <a:xfrm>
              <a:off x="7639200" y="47048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3" name="PlaceHolder 1"/>
          <p:cNvSpPr>
            <a:spLocks noGrp="1"/>
          </p:cNvSpPr>
          <p:nvPr>
            <p:ph type="title"/>
          </p:nvPr>
        </p:nvSpPr>
        <p:spPr>
          <a:xfrm>
            <a:off x="2099160" y="1126440"/>
            <a:ext cx="4945320" cy="87660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114" name="Google Shape;235;p21"/>
          <p:cNvSpPr/>
          <p:nvPr/>
        </p:nvSpPr>
        <p:spPr>
          <a:xfrm>
            <a:off x="2099160" y="3234600"/>
            <a:ext cx="49453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00000"/>
              </a:lnSpc>
              <a:spcBef>
                <a:spcPts val="300"/>
              </a:spcBef>
              <a:tabLst>
                <a:tab pos="0" algn="l"/>
              </a:tabLst>
            </a:pPr>
            <a:r>
              <a:rPr lang="en" sz="1200" b="1" strike="noStrike" spc="-1">
                <a:solidFill>
                  <a:schemeClr val="dk1"/>
                </a:solidFill>
                <a:latin typeface="Archivo"/>
                <a:ea typeface="Archivo"/>
              </a:rPr>
              <a:t>CREDITS:</a:t>
            </a:r>
            <a:r>
              <a:rPr lang="en" sz="1200" b="0" strike="noStrike" spc="-1">
                <a:solidFill>
                  <a:schemeClr val="dk1"/>
                </a:solidFill>
                <a:latin typeface="Archivo"/>
                <a:ea typeface="Archivo"/>
              </a:rPr>
              <a:t> This presentation template was created by </a:t>
            </a:r>
            <a:r>
              <a:rPr lang="en" sz="1200" b="1" u="sng" strike="noStrike" spc="-1">
                <a:solidFill>
                  <a:schemeClr val="dk1"/>
                </a:solidFill>
                <a:uFillTx/>
                <a:latin typeface="Archivo"/>
                <a:ea typeface="Archivo"/>
                <a:hlinkClick r:id="rId4"/>
              </a:rPr>
              <a:t>Slidesgo</a:t>
            </a:r>
            <a:r>
              <a:rPr lang="en" sz="1200" b="0" strike="noStrike" spc="-1">
                <a:solidFill>
                  <a:schemeClr val="dk1"/>
                </a:solidFill>
                <a:latin typeface="Archivo"/>
                <a:ea typeface="Archivo"/>
              </a:rPr>
              <a:t>, and includes icons, infographics &amp; images by </a:t>
            </a:r>
            <a:r>
              <a:rPr lang="en" sz="1200" b="1" u="sng" strike="noStrike" spc="-1">
                <a:solidFill>
                  <a:schemeClr val="dk1"/>
                </a:solidFill>
                <a:uFillTx/>
                <a:latin typeface="Archivo"/>
                <a:ea typeface="Archivo"/>
                <a:hlinkClick r:id="rId5"/>
              </a:rPr>
              <a:t>Freepik</a:t>
            </a:r>
            <a:r>
              <a:rPr lang="en" sz="1200" b="0" u="sng" strike="noStrike" spc="-1">
                <a:solidFill>
                  <a:schemeClr val="dk1"/>
                </a:solidFill>
                <a:uFillTx/>
                <a:latin typeface="Archivo"/>
                <a:ea typeface="Archivo"/>
              </a:rPr>
              <a:t> </a:t>
            </a:r>
            <a:endParaRPr lang="en-US" sz="1200" b="0" strike="noStrike" spc="-1">
              <a:solidFill>
                <a:srgbClr val="FFFFFF"/>
              </a:solidFill>
              <a:latin typeface="OpenSymbol"/>
            </a:endParaRP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16" name="Google Shape;237;p22"/>
          <p:cNvGrpSpPr/>
          <p:nvPr/>
        </p:nvGrpSpPr>
        <p:grpSpPr>
          <a:xfrm>
            <a:off x="0" y="0"/>
            <a:ext cx="9143640" cy="5143320"/>
            <a:chOff x="0" y="0"/>
            <a:chExt cx="9143640" cy="5143320"/>
          </a:xfrm>
        </p:grpSpPr>
        <p:pic>
          <p:nvPicPr>
            <p:cNvPr id="117" name="Google Shape;238;p22"/>
            <p:cNvPicPr/>
            <p:nvPr/>
          </p:nvPicPr>
          <p:blipFill>
            <a:blip r:embed="rId3">
              <a:alphaModFix amt="50000"/>
            </a:blip>
            <a:stretch/>
          </p:blipFill>
          <p:spPr>
            <a:xfrm>
              <a:off x="0" y="0"/>
              <a:ext cx="9143640" cy="5143320"/>
            </a:xfrm>
            <a:prstGeom prst="rect">
              <a:avLst/>
            </a:prstGeom>
            <a:ln w="0">
              <a:noFill/>
            </a:ln>
          </p:spPr>
        </p:pic>
        <p:sp>
          <p:nvSpPr>
            <p:cNvPr id="118" name="Google Shape;239;p22"/>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119" name="Google Shape;240;p22"/>
            <p:cNvCxnSpPr/>
            <p:nvPr/>
          </p:nvCxnSpPr>
          <p:spPr>
            <a:xfrm flipH="1">
              <a:off x="714600" y="4603680"/>
              <a:ext cx="7717320" cy="360"/>
            </a:xfrm>
            <a:prstGeom prst="straightConnector1">
              <a:avLst/>
            </a:prstGeom>
            <a:ln w="9525">
              <a:solidFill>
                <a:srgbClr val="E9D6CB"/>
              </a:solidFill>
              <a:round/>
            </a:ln>
          </p:spPr>
        </p:cxnSp>
        <p:sp>
          <p:nvSpPr>
            <p:cNvPr id="120" name="Google Shape;241;p22"/>
            <p:cNvSpPr/>
            <p:nvPr/>
          </p:nvSpPr>
          <p:spPr>
            <a:xfrm flipH="1">
              <a:off x="8708400" y="85752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21" name="Google Shape;242;p22"/>
            <p:cNvCxnSpPr/>
            <p:nvPr/>
          </p:nvCxnSpPr>
          <p:spPr>
            <a:xfrm flipH="1">
              <a:off x="714600" y="539280"/>
              <a:ext cx="7717320" cy="360"/>
            </a:xfrm>
            <a:prstGeom prst="straightConnector1">
              <a:avLst/>
            </a:prstGeom>
            <a:ln w="9525">
              <a:solidFill>
                <a:srgbClr val="E9D6CB"/>
              </a:solidFill>
              <a:round/>
            </a:ln>
          </p:spPr>
        </p:cxnSp>
        <p:sp>
          <p:nvSpPr>
            <p:cNvPr id="122" name="Google Shape;243;p22"/>
            <p:cNvSpPr/>
            <p:nvPr/>
          </p:nvSpPr>
          <p:spPr>
            <a:xfrm flipH="1">
              <a:off x="100800" y="3864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23" name="Google Shape;245;p23"/>
          <p:cNvGrpSpPr/>
          <p:nvPr/>
        </p:nvGrpSpPr>
        <p:grpSpPr>
          <a:xfrm>
            <a:off x="360" y="0"/>
            <a:ext cx="9143640" cy="5143320"/>
            <a:chOff x="360" y="0"/>
            <a:chExt cx="9143640" cy="5143320"/>
          </a:xfrm>
        </p:grpSpPr>
        <p:pic>
          <p:nvPicPr>
            <p:cNvPr id="124" name="Google Shape;246;p23"/>
            <p:cNvPicPr/>
            <p:nvPr/>
          </p:nvPicPr>
          <p:blipFill>
            <a:blip r:embed="rId3">
              <a:alphaModFix amt="50000"/>
            </a:blip>
            <a:stretch/>
          </p:blipFill>
          <p:spPr>
            <a:xfrm flipH="1">
              <a:off x="360" y="0"/>
              <a:ext cx="9143640" cy="5143320"/>
            </a:xfrm>
            <a:prstGeom prst="rect">
              <a:avLst/>
            </a:prstGeom>
            <a:ln w="0">
              <a:noFill/>
            </a:ln>
          </p:spPr>
        </p:pic>
        <p:sp>
          <p:nvSpPr>
            <p:cNvPr id="125" name="Google Shape;247;p23"/>
            <p:cNvSpPr/>
            <p:nvPr/>
          </p:nvSpPr>
          <p:spPr>
            <a:xfrm>
              <a:off x="2642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126" name="Google Shape;248;p23"/>
            <p:cNvCxnSpPr/>
            <p:nvPr/>
          </p:nvCxnSpPr>
          <p:spPr>
            <a:xfrm>
              <a:off x="712440" y="4603680"/>
              <a:ext cx="7717320" cy="360"/>
            </a:xfrm>
            <a:prstGeom prst="straightConnector1">
              <a:avLst/>
            </a:prstGeom>
            <a:ln w="9525">
              <a:solidFill>
                <a:srgbClr val="E9D6CB"/>
              </a:solidFill>
              <a:round/>
            </a:ln>
          </p:spPr>
        </p:cxnSp>
        <p:sp>
          <p:nvSpPr>
            <p:cNvPr id="127" name="Google Shape;249;p23"/>
            <p:cNvSpPr/>
            <p:nvPr/>
          </p:nvSpPr>
          <p:spPr>
            <a:xfrm>
              <a:off x="101160" y="1623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28" name="Google Shape;250;p23"/>
            <p:cNvCxnSpPr/>
            <p:nvPr/>
          </p:nvCxnSpPr>
          <p:spPr>
            <a:xfrm>
              <a:off x="712440" y="539280"/>
              <a:ext cx="7717320" cy="360"/>
            </a:xfrm>
            <a:prstGeom prst="straightConnector1">
              <a:avLst/>
            </a:prstGeom>
            <a:ln w="9525">
              <a:solidFill>
                <a:srgbClr val="E9D6CB"/>
              </a:solidFill>
              <a:round/>
            </a:ln>
          </p:spPr>
        </p:cxnSp>
        <p:sp>
          <p:nvSpPr>
            <p:cNvPr id="129" name="Google Shape;251;p23"/>
            <p:cNvSpPr/>
            <p:nvPr/>
          </p:nvSpPr>
          <p:spPr>
            <a:xfrm>
              <a:off x="8708760" y="336276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0" name="Google Shape;253;p24"/>
          <p:cNvPicPr/>
          <p:nvPr/>
        </p:nvPicPr>
        <p:blipFill>
          <a:blip r:embed="rId3">
            <a:alphaModFix amt="50000"/>
          </a:blip>
          <a:stretch/>
        </p:blipFill>
        <p:spPr>
          <a:xfrm>
            <a:off x="0" y="0"/>
            <a:ext cx="9143640" cy="5143320"/>
          </a:xfrm>
          <a:prstGeom prst="rect">
            <a:avLst/>
          </a:prstGeom>
          <a:ln w="0">
            <a:noFill/>
          </a:ln>
        </p:spPr>
      </p:pic>
      <p:sp>
        <p:nvSpPr>
          <p:cNvPr id="131" name="PlaceHolder 1"/>
          <p:cNvSpPr>
            <a:spLocks noGrp="1"/>
          </p:cNvSpPr>
          <p:nvPr>
            <p:ph type="title"/>
          </p:nvPr>
        </p:nvSpPr>
        <p:spPr>
          <a:xfrm>
            <a:off x="686880" y="1009440"/>
            <a:ext cx="5562360" cy="6980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132" name="PlaceHolder 2"/>
          <p:cNvSpPr>
            <a:spLocks noGrp="1"/>
          </p:cNvSpPr>
          <p:nvPr>
            <p:ph type="body"/>
          </p:nvPr>
        </p:nvSpPr>
        <p:spPr>
          <a:xfrm>
            <a:off x="2847600" y="2160720"/>
            <a:ext cx="5562360" cy="19501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grpSp>
        <p:nvGrpSpPr>
          <p:cNvPr id="133" name="Google Shape;256;p24"/>
          <p:cNvGrpSpPr/>
          <p:nvPr/>
        </p:nvGrpSpPr>
        <p:grpSpPr>
          <a:xfrm>
            <a:off x="0" y="0"/>
            <a:ext cx="9143640" cy="5143320"/>
            <a:chOff x="0" y="0"/>
            <a:chExt cx="9143640" cy="5143320"/>
          </a:xfrm>
        </p:grpSpPr>
        <p:pic>
          <p:nvPicPr>
            <p:cNvPr id="134" name="Google Shape;257;p24"/>
            <p:cNvPicPr/>
            <p:nvPr/>
          </p:nvPicPr>
          <p:blipFill>
            <a:blip r:embed="rId3">
              <a:alphaModFix amt="50000"/>
            </a:blip>
            <a:stretch/>
          </p:blipFill>
          <p:spPr>
            <a:xfrm>
              <a:off x="0" y="0"/>
              <a:ext cx="9143640" cy="5143320"/>
            </a:xfrm>
            <a:prstGeom prst="rect">
              <a:avLst/>
            </a:prstGeom>
            <a:ln w="0">
              <a:noFill/>
            </a:ln>
          </p:spPr>
        </p:pic>
        <p:sp>
          <p:nvSpPr>
            <p:cNvPr id="135" name="Google Shape;258;p24"/>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136" name="Google Shape;259;p24"/>
            <p:cNvCxnSpPr/>
            <p:nvPr/>
          </p:nvCxnSpPr>
          <p:spPr>
            <a:xfrm flipH="1">
              <a:off x="714600" y="4603680"/>
              <a:ext cx="7717320" cy="360"/>
            </a:xfrm>
            <a:prstGeom prst="straightConnector1">
              <a:avLst/>
            </a:prstGeom>
            <a:ln w="9525">
              <a:solidFill>
                <a:srgbClr val="E9D6CB"/>
              </a:solidFill>
              <a:round/>
            </a:ln>
          </p:spPr>
        </p:cxnSp>
        <p:sp>
          <p:nvSpPr>
            <p:cNvPr id="137" name="Google Shape;260;p24"/>
            <p:cNvSpPr/>
            <p:nvPr/>
          </p:nvSpPr>
          <p:spPr>
            <a:xfrm flipH="1">
              <a:off x="8708400" y="1623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8" name="Google Shape;261;p24"/>
            <p:cNvCxnSpPr/>
            <p:nvPr/>
          </p:nvCxnSpPr>
          <p:spPr>
            <a:xfrm flipH="1">
              <a:off x="714600" y="539280"/>
              <a:ext cx="7717320" cy="360"/>
            </a:xfrm>
            <a:prstGeom prst="straightConnector1">
              <a:avLst/>
            </a:prstGeom>
            <a:ln w="9525">
              <a:solidFill>
                <a:srgbClr val="E9D6CB"/>
              </a:solidFill>
              <a:round/>
            </a:ln>
          </p:spPr>
        </p:cxnSp>
        <p:sp>
          <p:nvSpPr>
            <p:cNvPr id="139" name="Google Shape;262;p24"/>
            <p:cNvSpPr/>
            <p:nvPr/>
          </p:nvSpPr>
          <p:spPr>
            <a:xfrm flipH="1">
              <a:off x="100800" y="336276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0" name="Google Shape;32;p4"/>
          <p:cNvGrpSpPr/>
          <p:nvPr/>
        </p:nvGrpSpPr>
        <p:grpSpPr>
          <a:xfrm>
            <a:off x="0" y="0"/>
            <a:ext cx="9143640" cy="5143320"/>
            <a:chOff x="0" y="0"/>
            <a:chExt cx="9143640" cy="5143320"/>
          </a:xfrm>
        </p:grpSpPr>
        <p:pic>
          <p:nvPicPr>
            <p:cNvPr id="141" name="Google Shape;33;p4"/>
            <p:cNvPicPr/>
            <p:nvPr/>
          </p:nvPicPr>
          <p:blipFill>
            <a:blip r:embed="rId3">
              <a:alphaModFix amt="50000"/>
            </a:blip>
            <a:stretch/>
          </p:blipFill>
          <p:spPr>
            <a:xfrm>
              <a:off x="0" y="0"/>
              <a:ext cx="9143640" cy="5143320"/>
            </a:xfrm>
            <a:prstGeom prst="rect">
              <a:avLst/>
            </a:prstGeom>
            <a:ln w="0">
              <a:noFill/>
            </a:ln>
          </p:spPr>
        </p:pic>
        <p:sp>
          <p:nvSpPr>
            <p:cNvPr id="142" name="Google Shape;34;p4"/>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143" name="Google Shape;35;p4"/>
            <p:cNvCxnSpPr/>
            <p:nvPr/>
          </p:nvCxnSpPr>
          <p:spPr>
            <a:xfrm flipH="1">
              <a:off x="714600" y="4603680"/>
              <a:ext cx="7717320" cy="360"/>
            </a:xfrm>
            <a:prstGeom prst="straightConnector1">
              <a:avLst/>
            </a:prstGeom>
            <a:ln w="9525">
              <a:solidFill>
                <a:srgbClr val="E9D6CB"/>
              </a:solidFill>
              <a:round/>
            </a:ln>
          </p:spPr>
        </p:cxnSp>
        <p:sp>
          <p:nvSpPr>
            <p:cNvPr id="144" name="Google Shape;36;p4"/>
            <p:cNvSpPr/>
            <p:nvPr/>
          </p:nvSpPr>
          <p:spPr>
            <a:xfrm flipH="1">
              <a:off x="8708400" y="1623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5" name="Google Shape;37;p4"/>
            <p:cNvCxnSpPr/>
            <p:nvPr/>
          </p:nvCxnSpPr>
          <p:spPr>
            <a:xfrm flipH="1">
              <a:off x="714600" y="539280"/>
              <a:ext cx="7717320" cy="360"/>
            </a:xfrm>
            <a:prstGeom prst="straightConnector1">
              <a:avLst/>
            </a:prstGeom>
            <a:ln w="9525">
              <a:solidFill>
                <a:srgbClr val="E9D6CB"/>
              </a:solidFill>
              <a:round/>
            </a:ln>
          </p:spPr>
        </p:cxnSp>
        <p:sp>
          <p:nvSpPr>
            <p:cNvPr id="146" name="Google Shape;38;p4"/>
            <p:cNvSpPr/>
            <p:nvPr/>
          </p:nvSpPr>
          <p:spPr>
            <a:xfrm flipH="1">
              <a:off x="100800" y="336276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7"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48" name="PlaceHolder 2"/>
          <p:cNvSpPr>
            <a:spLocks noGrp="1"/>
          </p:cNvSpPr>
          <p:nvPr>
            <p:ph type="body"/>
          </p:nvPr>
        </p:nvSpPr>
        <p:spPr>
          <a:xfrm>
            <a:off x="713160" y="1215720"/>
            <a:ext cx="7717320" cy="248040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1" name="Google Shape;42;p5"/>
          <p:cNvPicPr/>
          <p:nvPr/>
        </p:nvPicPr>
        <p:blipFill>
          <a:blip r:embed="rId3">
            <a:alphaModFix amt="50000"/>
          </a:blip>
          <a:stretch/>
        </p:blipFill>
        <p:spPr>
          <a:xfrm>
            <a:off x="0" y="0"/>
            <a:ext cx="9143640" cy="5143320"/>
          </a:xfrm>
          <a:prstGeom prst="rect">
            <a:avLst/>
          </a:prstGeom>
          <a:ln w="0">
            <a:noFill/>
          </a:ln>
        </p:spPr>
      </p:pic>
      <p:sp>
        <p:nvSpPr>
          <p:cNvPr id="152" name="Google Shape;43;p5"/>
          <p:cNvSpPr/>
          <p:nvPr/>
        </p:nvSpPr>
        <p:spPr>
          <a:xfrm>
            <a:off x="2642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 name="Google Shape;44;p5"/>
          <p:cNvSpPr/>
          <p:nvPr/>
        </p:nvSpPr>
        <p:spPr>
          <a:xfrm>
            <a:off x="101160" y="85752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cxnSp>
        <p:nvCxnSpPr>
          <p:cNvPr id="155" name="Google Shape;50;p5"/>
          <p:cNvCxnSpPr/>
          <p:nvPr/>
        </p:nvCxnSpPr>
        <p:spPr>
          <a:xfrm>
            <a:off x="712440" y="539280"/>
            <a:ext cx="7717320" cy="360"/>
          </a:xfrm>
          <a:prstGeom prst="straightConnector1">
            <a:avLst/>
          </a:prstGeom>
          <a:ln w="9525">
            <a:solidFill>
              <a:srgbClr val="E9D6CB"/>
            </a:solidFill>
            <a:round/>
          </a:ln>
        </p:spPr>
      </p:cxnSp>
      <p:sp>
        <p:nvSpPr>
          <p:cNvPr id="156" name="Google Shape;51;p5"/>
          <p:cNvSpPr/>
          <p:nvPr/>
        </p:nvSpPr>
        <p:spPr>
          <a:xfrm>
            <a:off x="8708760" y="3864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7" name="Google Shape;52;p5"/>
          <p:cNvCxnSpPr/>
          <p:nvPr/>
        </p:nvCxnSpPr>
        <p:spPr>
          <a:xfrm>
            <a:off x="712440" y="4603680"/>
            <a:ext cx="7717320" cy="360"/>
          </a:xfrm>
          <a:prstGeom prst="straightConnector1">
            <a:avLst/>
          </a:prstGeom>
          <a:ln w="9525">
            <a:solidFill>
              <a:srgbClr val="E9D6CB"/>
            </a:solidFill>
            <a:round/>
          </a:ln>
        </p:spPr>
      </p:cxnSp>
    </p:spTree>
  </p:cSld>
  <p:clrMap bg1="lt1" tx1="dk1" bg2="lt2" tx2="dk2" accent1="accent1" accent2="accent2" accent3="accent3" accent4="accent4" accent5="accent5" accent6="accent6" hlink="hlink" folHlink="folHlink"/>
  <p:sldLayoutIdLst>
    <p:sldLayoutId id="214748368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1" name="Google Shape;54;p6"/>
          <p:cNvGrpSpPr/>
          <p:nvPr/>
        </p:nvGrpSpPr>
        <p:grpSpPr>
          <a:xfrm>
            <a:off x="360" y="0"/>
            <a:ext cx="9143640" cy="5143320"/>
            <a:chOff x="360" y="0"/>
            <a:chExt cx="9143640" cy="5143320"/>
          </a:xfrm>
        </p:grpSpPr>
        <p:grpSp>
          <p:nvGrpSpPr>
            <p:cNvPr id="162" name="Google Shape;55;p6"/>
            <p:cNvGrpSpPr/>
            <p:nvPr/>
          </p:nvGrpSpPr>
          <p:grpSpPr>
            <a:xfrm>
              <a:off x="360" y="0"/>
              <a:ext cx="9143640" cy="5143320"/>
              <a:chOff x="360" y="0"/>
              <a:chExt cx="9143640" cy="5143320"/>
            </a:xfrm>
          </p:grpSpPr>
          <p:pic>
            <p:nvPicPr>
              <p:cNvPr id="163" name="Google Shape;56;p6"/>
              <p:cNvPicPr/>
              <p:nvPr/>
            </p:nvPicPr>
            <p:blipFill>
              <a:blip r:embed="rId3">
                <a:alphaModFix amt="50000"/>
              </a:blip>
              <a:stretch/>
            </p:blipFill>
            <p:spPr>
              <a:xfrm flipH="1">
                <a:off x="360" y="0"/>
                <a:ext cx="9143640" cy="5143320"/>
              </a:xfrm>
              <a:prstGeom prst="rect">
                <a:avLst/>
              </a:prstGeom>
              <a:ln w="0">
                <a:noFill/>
              </a:ln>
            </p:spPr>
          </p:pic>
          <p:sp>
            <p:nvSpPr>
              <p:cNvPr id="164" name="Google Shape;57;p6"/>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165" name="Google Shape;58;p6"/>
              <p:cNvCxnSpPr/>
              <p:nvPr/>
            </p:nvCxnSpPr>
            <p:spPr>
              <a:xfrm flipH="1">
                <a:off x="714600" y="4603680"/>
                <a:ext cx="7717320" cy="360"/>
              </a:xfrm>
              <a:prstGeom prst="straightConnector1">
                <a:avLst/>
              </a:prstGeom>
              <a:ln w="9525">
                <a:solidFill>
                  <a:srgbClr val="E9D6CB"/>
                </a:solidFill>
                <a:round/>
              </a:ln>
            </p:spPr>
          </p:cxnSp>
          <p:cxnSp>
            <p:nvCxnSpPr>
              <p:cNvPr id="166" name="Google Shape;59;p6"/>
              <p:cNvCxnSpPr/>
              <p:nvPr/>
            </p:nvCxnSpPr>
            <p:spPr>
              <a:xfrm flipH="1">
                <a:off x="714600" y="539280"/>
                <a:ext cx="7717320" cy="360"/>
              </a:xfrm>
              <a:prstGeom prst="straightConnector1">
                <a:avLst/>
              </a:prstGeom>
              <a:ln w="9525">
                <a:solidFill>
                  <a:srgbClr val="E9D6CB"/>
                </a:solidFill>
                <a:round/>
              </a:ln>
            </p:spPr>
          </p:cxnSp>
        </p:grpSp>
        <p:sp>
          <p:nvSpPr>
            <p:cNvPr id="167" name="Google Shape;60;p6"/>
            <p:cNvSpPr/>
            <p:nvPr/>
          </p:nvSpPr>
          <p:spPr>
            <a:xfrm>
              <a:off x="1170360" y="11700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61;p6"/>
            <p:cNvSpPr/>
            <p:nvPr/>
          </p:nvSpPr>
          <p:spPr>
            <a:xfrm>
              <a:off x="7639200" y="47048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9"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 name="Google Shape;96;p11"/>
          <p:cNvGrpSpPr/>
          <p:nvPr/>
        </p:nvGrpSpPr>
        <p:grpSpPr>
          <a:xfrm>
            <a:off x="0" y="0"/>
            <a:ext cx="9143640" cy="5143320"/>
            <a:chOff x="0" y="0"/>
            <a:chExt cx="9143640" cy="5143320"/>
          </a:xfrm>
        </p:grpSpPr>
        <p:pic>
          <p:nvPicPr>
            <p:cNvPr id="11" name="Google Shape;97;p11"/>
            <p:cNvPicPr/>
            <p:nvPr/>
          </p:nvPicPr>
          <p:blipFill>
            <a:blip r:embed="rId3">
              <a:alphaModFix amt="50000"/>
            </a:blip>
            <a:stretch/>
          </p:blipFill>
          <p:spPr>
            <a:xfrm>
              <a:off x="0" y="0"/>
              <a:ext cx="9143640" cy="5143320"/>
            </a:xfrm>
            <a:prstGeom prst="rect">
              <a:avLst/>
            </a:prstGeom>
            <a:ln w="0">
              <a:noFill/>
            </a:ln>
          </p:spPr>
        </p:pic>
        <p:sp>
          <p:nvSpPr>
            <p:cNvPr id="12" name="Google Shape;98;p11"/>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 name="Google Shape;99;p11"/>
            <p:cNvSpPr/>
            <p:nvPr/>
          </p:nvSpPr>
          <p:spPr>
            <a:xfrm flipH="1">
              <a:off x="8708400" y="85752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100;p11"/>
            <p:cNvSpPr/>
            <p:nvPr/>
          </p:nvSpPr>
          <p:spPr>
            <a:xfrm flipH="1">
              <a:off x="100800" y="3864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 name="PlaceHolder 1"/>
          <p:cNvSpPr>
            <a:spLocks noGrp="1"/>
          </p:cNvSpPr>
          <p:nvPr>
            <p:ph type="title"/>
          </p:nvPr>
        </p:nvSpPr>
        <p:spPr>
          <a:xfrm>
            <a:off x="712800" y="1840320"/>
            <a:ext cx="4778280" cy="1005480"/>
          </a:xfrm>
          <a:prstGeom prst="rect">
            <a:avLst/>
          </a:prstGeom>
          <a:noFill/>
          <a:ln w="9360">
            <a:solidFill>
              <a:schemeClr val="dk1"/>
            </a:solidFill>
            <a:round/>
          </a:ln>
        </p:spPr>
        <p:txBody>
          <a:bodyPr lIns="91440" tIns="91440" rIns="91440" bIns="91440" anchor="b">
            <a:noAutofit/>
          </a:bodyPr>
          <a:lstStyle/>
          <a:p>
            <a:pPr indent="0" algn="ctr">
              <a:lnSpc>
                <a:spcPct val="100000"/>
              </a:lnSpc>
              <a:buNone/>
            </a:pPr>
            <a:r>
              <a:rPr lang="fr-FR" sz="4800" b="0" strike="noStrike" spc="-1">
                <a:solidFill>
                  <a:schemeClr val="dk1"/>
                </a:solidFill>
                <a:latin typeface="ZCOOL XiaoWei"/>
                <a:ea typeface="ZCOOL XiaoWei"/>
              </a:rPr>
              <a:t>xx%</a:t>
            </a:r>
            <a:endParaRPr lang="fr-FR" sz="4800" b="0" strike="noStrike" spc="-1">
              <a:solidFill>
                <a:schemeClr val="dk1"/>
              </a:solidFill>
              <a:latin typeface="Arial"/>
            </a:endParaRPr>
          </a:p>
        </p:txBody>
      </p:sp>
      <p:sp>
        <p:nvSpPr>
          <p:cNvPr id="16" name="PlaceHolder 2"/>
          <p:cNvSpPr>
            <a:spLocks noGrp="1"/>
          </p:cNvSpPr>
          <p:nvPr>
            <p:ph type="body"/>
          </p:nvPr>
        </p:nvSpPr>
        <p:spPr>
          <a:xfrm>
            <a:off x="5643720" y="539640"/>
            <a:ext cx="2786760" cy="4064040"/>
          </a:xfrm>
          <a:prstGeom prst="rect">
            <a:avLst/>
          </a:prstGeom>
          <a:noFill/>
          <a:ln w="9360">
            <a:solidFill>
              <a:schemeClr val="lt2"/>
            </a:solidFill>
            <a:round/>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cxnSp>
        <p:nvCxnSpPr>
          <p:cNvPr id="17" name="Google Shape;104;p11"/>
          <p:cNvCxnSpPr/>
          <p:nvPr/>
        </p:nvCxnSpPr>
        <p:spPr>
          <a:xfrm>
            <a:off x="712440" y="539280"/>
            <a:ext cx="5843880" cy="360"/>
          </a:xfrm>
          <a:prstGeom prst="straightConnector1">
            <a:avLst/>
          </a:prstGeom>
          <a:ln w="9525">
            <a:solidFill>
              <a:srgbClr val="E9D6CB"/>
            </a:solidFill>
            <a:round/>
          </a:ln>
        </p:spPr>
      </p:cxnSp>
      <p:cxnSp>
        <p:nvCxnSpPr>
          <p:cNvPr id="18" name="Google Shape;105;p11"/>
          <p:cNvCxnSpPr/>
          <p:nvPr/>
        </p:nvCxnSpPr>
        <p:spPr>
          <a:xfrm>
            <a:off x="713160" y="4603680"/>
            <a:ext cx="4854600" cy="360"/>
          </a:xfrm>
          <a:prstGeom prst="straightConnector1">
            <a:avLst/>
          </a:prstGeom>
          <a:ln w="9525">
            <a:solidFill>
              <a:srgbClr val="E9D6CB"/>
            </a:solidFill>
            <a:round/>
          </a:ln>
        </p:spPr>
      </p:cxnSp>
    </p:spTree>
  </p:cSld>
  <p:clrMap bg1="lt1" tx1="dk1" bg2="lt2" tx2="dk2" accent1="accent1" accent2="accent2" accent3="accent3" accent4="accent4" accent5="accent5" accent6="accent6" hlink="hlink" folHlink="folHlink"/>
  <p:sldLayoutIdLst>
    <p:sldLayoutId id="214748365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71" name="Google Shape;64;p7"/>
          <p:cNvPicPr/>
          <p:nvPr/>
        </p:nvPicPr>
        <p:blipFill>
          <a:blip r:embed="rId3">
            <a:alphaModFix amt="50000"/>
          </a:blip>
          <a:stretch/>
        </p:blipFill>
        <p:spPr>
          <a:xfrm>
            <a:off x="0" y="0"/>
            <a:ext cx="9143640" cy="5143320"/>
          </a:xfrm>
          <a:prstGeom prst="rect">
            <a:avLst/>
          </a:prstGeom>
          <a:ln w="0">
            <a:noFill/>
          </a:ln>
        </p:spPr>
      </p:pic>
      <p:sp>
        <p:nvSpPr>
          <p:cNvPr id="172" name="Google Shape;65;p7"/>
          <p:cNvSpPr/>
          <p:nvPr/>
        </p:nvSpPr>
        <p:spPr>
          <a:xfrm>
            <a:off x="2642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 name="PlaceHolder 1"/>
          <p:cNvSpPr>
            <a:spLocks noGrp="1"/>
          </p:cNvSpPr>
          <p:nvPr>
            <p:ph type="body"/>
          </p:nvPr>
        </p:nvSpPr>
        <p:spPr>
          <a:xfrm>
            <a:off x="5643720" y="539640"/>
            <a:ext cx="2786760" cy="4064040"/>
          </a:xfrm>
          <a:prstGeom prst="rect">
            <a:avLst/>
          </a:prstGeom>
          <a:noFill/>
          <a:ln w="9360">
            <a:solidFill>
              <a:schemeClr val="lt2"/>
            </a:solidFill>
            <a:round/>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74" name="Google Shape;67;p7"/>
          <p:cNvSpPr/>
          <p:nvPr/>
        </p:nvSpPr>
        <p:spPr>
          <a:xfrm>
            <a:off x="101160" y="185472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PlaceHolder 2"/>
          <p:cNvSpPr>
            <a:spLocks noGrp="1"/>
          </p:cNvSpPr>
          <p:nvPr>
            <p:ph type="title"/>
          </p:nvPr>
        </p:nvSpPr>
        <p:spPr>
          <a:xfrm>
            <a:off x="713160" y="1255680"/>
            <a:ext cx="452340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76" name="Google Shape;70;p7"/>
          <p:cNvSpPr/>
          <p:nvPr/>
        </p:nvSpPr>
        <p:spPr>
          <a:xfrm>
            <a:off x="8708760" y="337428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7" name="Google Shape;71;p7"/>
          <p:cNvCxnSpPr/>
          <p:nvPr/>
        </p:nvCxnSpPr>
        <p:spPr>
          <a:xfrm>
            <a:off x="712440" y="539280"/>
            <a:ext cx="5843880" cy="360"/>
          </a:xfrm>
          <a:prstGeom prst="straightConnector1">
            <a:avLst/>
          </a:prstGeom>
          <a:ln w="9525">
            <a:solidFill>
              <a:srgbClr val="E9D6CB"/>
            </a:solidFill>
            <a:round/>
          </a:ln>
        </p:spPr>
      </p:cxnSp>
      <p:cxnSp>
        <p:nvCxnSpPr>
          <p:cNvPr id="178" name="Google Shape;72;p7"/>
          <p:cNvCxnSpPr/>
          <p:nvPr/>
        </p:nvCxnSpPr>
        <p:spPr>
          <a:xfrm>
            <a:off x="713160" y="4603680"/>
            <a:ext cx="4854600" cy="360"/>
          </a:xfrm>
          <a:prstGeom prst="straightConnector1">
            <a:avLst/>
          </a:prstGeom>
          <a:ln w="9525">
            <a:solidFill>
              <a:srgbClr val="E9D6CB"/>
            </a:solidFill>
            <a:round/>
          </a:ln>
        </p:spPr>
      </p:cxnSp>
    </p:spTree>
  </p:cSld>
  <p:clrMap bg1="lt1" tx1="dk1" bg2="lt2" tx2="dk2" accent1="accent1" accent2="accent2" accent3="accent3" accent4="accent4" accent5="accent5" accent6="accent6" hlink="hlink" folHlink="folHlink"/>
  <p:sldLayoutIdLst>
    <p:sldLayoutId id="2147483687"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79" name="Google Shape;74;p8"/>
          <p:cNvGrpSpPr/>
          <p:nvPr/>
        </p:nvGrpSpPr>
        <p:grpSpPr>
          <a:xfrm>
            <a:off x="0" y="0"/>
            <a:ext cx="9143640" cy="5143320"/>
            <a:chOff x="0" y="0"/>
            <a:chExt cx="9143640" cy="5143320"/>
          </a:xfrm>
        </p:grpSpPr>
        <p:pic>
          <p:nvPicPr>
            <p:cNvPr id="180" name="Google Shape;75;p8"/>
            <p:cNvPicPr/>
            <p:nvPr/>
          </p:nvPicPr>
          <p:blipFill>
            <a:blip r:embed="rId3">
              <a:alphaModFix amt="50000"/>
            </a:blip>
            <a:stretch/>
          </p:blipFill>
          <p:spPr>
            <a:xfrm>
              <a:off x="0" y="0"/>
              <a:ext cx="9143640" cy="5143320"/>
            </a:xfrm>
            <a:prstGeom prst="rect">
              <a:avLst/>
            </a:prstGeom>
            <a:ln w="0">
              <a:noFill/>
            </a:ln>
          </p:spPr>
        </p:pic>
        <p:sp>
          <p:nvSpPr>
            <p:cNvPr id="181" name="Google Shape;76;p8"/>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182" name="Google Shape;77;p8"/>
            <p:cNvCxnSpPr/>
            <p:nvPr/>
          </p:nvCxnSpPr>
          <p:spPr>
            <a:xfrm flipH="1">
              <a:off x="714600" y="4603680"/>
              <a:ext cx="7717320" cy="360"/>
            </a:xfrm>
            <a:prstGeom prst="straightConnector1">
              <a:avLst/>
            </a:prstGeom>
            <a:ln w="9525">
              <a:solidFill>
                <a:srgbClr val="E9D6CB"/>
              </a:solidFill>
              <a:round/>
            </a:ln>
          </p:spPr>
        </p:cxnSp>
        <p:sp>
          <p:nvSpPr>
            <p:cNvPr id="183" name="Google Shape;78;p8"/>
            <p:cNvSpPr/>
            <p:nvPr/>
          </p:nvSpPr>
          <p:spPr>
            <a:xfrm flipH="1">
              <a:off x="8708400" y="1623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84" name="Google Shape;79;p8"/>
            <p:cNvCxnSpPr/>
            <p:nvPr/>
          </p:nvCxnSpPr>
          <p:spPr>
            <a:xfrm flipH="1">
              <a:off x="714600" y="539280"/>
              <a:ext cx="7717320" cy="360"/>
            </a:xfrm>
            <a:prstGeom prst="straightConnector1">
              <a:avLst/>
            </a:prstGeom>
            <a:ln w="9525">
              <a:solidFill>
                <a:srgbClr val="E9D6CB"/>
              </a:solidFill>
              <a:round/>
            </a:ln>
          </p:spPr>
        </p:cxnSp>
        <p:sp>
          <p:nvSpPr>
            <p:cNvPr id="185" name="Google Shape;80;p8"/>
            <p:cNvSpPr/>
            <p:nvPr/>
          </p:nvSpPr>
          <p:spPr>
            <a:xfrm flipH="1">
              <a:off x="100800" y="336276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6"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87" name="Google Shape;83;p9"/>
          <p:cNvGrpSpPr/>
          <p:nvPr/>
        </p:nvGrpSpPr>
        <p:grpSpPr>
          <a:xfrm>
            <a:off x="360" y="0"/>
            <a:ext cx="9143640" cy="5143320"/>
            <a:chOff x="360" y="0"/>
            <a:chExt cx="9143640" cy="5143320"/>
          </a:xfrm>
        </p:grpSpPr>
        <p:pic>
          <p:nvPicPr>
            <p:cNvPr id="188" name="Google Shape;84;p9"/>
            <p:cNvPicPr/>
            <p:nvPr/>
          </p:nvPicPr>
          <p:blipFill>
            <a:blip r:embed="rId3">
              <a:alphaModFix amt="50000"/>
            </a:blip>
            <a:stretch/>
          </p:blipFill>
          <p:spPr>
            <a:xfrm flipH="1">
              <a:off x="360" y="0"/>
              <a:ext cx="9143640" cy="5143320"/>
            </a:xfrm>
            <a:prstGeom prst="rect">
              <a:avLst/>
            </a:prstGeom>
            <a:ln w="0">
              <a:noFill/>
            </a:ln>
          </p:spPr>
        </p:pic>
        <p:sp>
          <p:nvSpPr>
            <p:cNvPr id="189" name="Google Shape;85;p9"/>
            <p:cNvSpPr/>
            <p:nvPr/>
          </p:nvSpPr>
          <p:spPr>
            <a:xfrm>
              <a:off x="2642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190" name="Google Shape;86;p9"/>
            <p:cNvCxnSpPr/>
            <p:nvPr/>
          </p:nvCxnSpPr>
          <p:spPr>
            <a:xfrm>
              <a:off x="712440" y="4603680"/>
              <a:ext cx="7717320" cy="360"/>
            </a:xfrm>
            <a:prstGeom prst="straightConnector1">
              <a:avLst/>
            </a:prstGeom>
            <a:ln w="9525">
              <a:solidFill>
                <a:srgbClr val="E9D6CB"/>
              </a:solidFill>
              <a:round/>
            </a:ln>
          </p:spPr>
        </p:cxnSp>
        <p:sp>
          <p:nvSpPr>
            <p:cNvPr id="191" name="Google Shape;87;p9"/>
            <p:cNvSpPr/>
            <p:nvPr/>
          </p:nvSpPr>
          <p:spPr>
            <a:xfrm>
              <a:off x="101160" y="1623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92" name="Google Shape;88;p9"/>
            <p:cNvCxnSpPr/>
            <p:nvPr/>
          </p:nvCxnSpPr>
          <p:spPr>
            <a:xfrm>
              <a:off x="712440" y="539280"/>
              <a:ext cx="7717320" cy="360"/>
            </a:xfrm>
            <a:prstGeom prst="straightConnector1">
              <a:avLst/>
            </a:prstGeom>
            <a:ln w="9525">
              <a:solidFill>
                <a:srgbClr val="E9D6CB"/>
              </a:solidFill>
              <a:round/>
            </a:ln>
          </p:spPr>
        </p:cxnSp>
        <p:sp>
          <p:nvSpPr>
            <p:cNvPr id="193" name="Google Shape;89;p9"/>
            <p:cNvSpPr/>
            <p:nvPr/>
          </p:nvSpPr>
          <p:spPr>
            <a:xfrm>
              <a:off x="8708760" y="336276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4"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ctr">
            <a:noAutofit/>
          </a:bodyPr>
          <a:lstStyle/>
          <a:p>
            <a:pPr indent="0">
              <a:buNone/>
            </a:pPr>
            <a:r>
              <a:rPr lang="fr-FR" sz="1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5" name="PlaceHolder 1"/>
          <p:cNvSpPr>
            <a:spLocks noGrp="1"/>
          </p:cNvSpPr>
          <p:nvPr>
            <p:ph type="body"/>
          </p:nvPr>
        </p:nvSpPr>
        <p:spPr>
          <a:xfrm>
            <a:off x="-3240" y="-468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96" name="PlaceHolder 2"/>
          <p:cNvSpPr>
            <a:spLocks noGrp="1"/>
          </p:cNvSpPr>
          <p:nvPr>
            <p:ph type="title"/>
          </p:nvPr>
        </p:nvSpPr>
        <p:spPr>
          <a:xfrm>
            <a:off x="720000" y="4014360"/>
            <a:ext cx="7703640" cy="572400"/>
          </a:xfrm>
          <a:prstGeom prst="rect">
            <a:avLst/>
          </a:prstGeom>
          <a:solidFill>
            <a:schemeClr val="accent2"/>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5"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97"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 name="Google Shape;108;p13"/>
          <p:cNvSpPr/>
          <p:nvPr/>
        </p:nvSpPr>
        <p:spPr>
          <a:xfrm flipH="1">
            <a:off x="26748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 name="Google Shape;109;p13"/>
          <p:cNvSpPr/>
          <p:nvPr/>
        </p:nvSpPr>
        <p:spPr>
          <a:xfrm flipH="1">
            <a:off x="100440" y="3864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21" name="Google Shape;110;p13"/>
          <p:cNvPicPr/>
          <p:nvPr/>
        </p:nvPicPr>
        <p:blipFill>
          <a:blip r:embed="rId3">
            <a:alphaModFix amt="50000"/>
          </a:blip>
          <a:stretch/>
        </p:blipFill>
        <p:spPr>
          <a:xfrm>
            <a:off x="0" y="0"/>
            <a:ext cx="9143640" cy="5143320"/>
          </a:xfrm>
          <a:prstGeom prst="rect">
            <a:avLst/>
          </a:prstGeom>
          <a:ln w="0">
            <a:noFill/>
          </a:ln>
        </p:spPr>
      </p:pic>
      <p:sp>
        <p:nvSpPr>
          <p:cNvPr id="22"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3" name="PlaceHolder 2"/>
          <p:cNvSpPr>
            <a:spLocks noGrp="1"/>
          </p:cNvSpPr>
          <p:nvPr>
            <p:ph type="title"/>
          </p:nvPr>
        </p:nvSpPr>
        <p:spPr>
          <a:xfrm>
            <a:off x="1505520" y="1588320"/>
            <a:ext cx="734400" cy="456840"/>
          </a:xfrm>
          <a:prstGeom prst="rect">
            <a:avLst/>
          </a:prstGeom>
          <a:noFill/>
          <a:ln w="9360">
            <a:solidFill>
              <a:schemeClr val="accent6"/>
            </a:solidFill>
            <a:round/>
          </a:ln>
        </p:spPr>
        <p:txBody>
          <a:bodyPr lIns="91440" tIns="91440" rIns="91440" bIns="91440" anchor="ctr">
            <a:noAutofit/>
          </a:bodyPr>
          <a:lstStyle/>
          <a:p>
            <a:pPr indent="0" algn="ctr">
              <a:lnSpc>
                <a:spcPct val="100000"/>
              </a:lnSpc>
              <a:buNone/>
            </a:pPr>
            <a:r>
              <a:rPr lang="fr-FR" sz="3000" b="0" strike="noStrike" spc="-1">
                <a:solidFill>
                  <a:schemeClr val="dk1"/>
                </a:solidFill>
                <a:latin typeface="ZCOOL XiaoWei"/>
                <a:ea typeface="ZCOOL XiaoWei"/>
              </a:rPr>
              <a:t>xx%</a:t>
            </a:r>
            <a:endParaRPr lang="fr-FR" sz="3000" b="0" strike="noStrike" spc="-1">
              <a:solidFill>
                <a:schemeClr val="dk1"/>
              </a:solidFill>
              <a:latin typeface="Arial"/>
            </a:endParaRPr>
          </a:p>
        </p:txBody>
      </p:sp>
      <p:sp>
        <p:nvSpPr>
          <p:cNvPr id="24" name="PlaceHolder 3"/>
          <p:cNvSpPr>
            <a:spLocks noGrp="1"/>
          </p:cNvSpPr>
          <p:nvPr>
            <p:ph type="title"/>
          </p:nvPr>
        </p:nvSpPr>
        <p:spPr>
          <a:xfrm>
            <a:off x="1505520" y="2869200"/>
            <a:ext cx="734400" cy="456840"/>
          </a:xfrm>
          <a:prstGeom prst="rect">
            <a:avLst/>
          </a:prstGeom>
          <a:noFill/>
          <a:ln w="9360">
            <a:solidFill>
              <a:schemeClr val="accent6"/>
            </a:solidFill>
            <a:round/>
          </a:ln>
        </p:spPr>
        <p:txBody>
          <a:bodyPr lIns="91440" tIns="91440" rIns="91440" bIns="91440" anchor="ctr">
            <a:noAutofit/>
          </a:bodyPr>
          <a:lstStyle/>
          <a:p>
            <a:pPr indent="0" algn="ctr">
              <a:lnSpc>
                <a:spcPct val="100000"/>
              </a:lnSpc>
              <a:buNone/>
            </a:pPr>
            <a:r>
              <a:rPr lang="fr-FR" sz="3000" b="0" strike="noStrike" spc="-1">
                <a:solidFill>
                  <a:schemeClr val="dk1"/>
                </a:solidFill>
                <a:latin typeface="ZCOOL XiaoWei"/>
                <a:ea typeface="ZCOOL XiaoWei"/>
              </a:rPr>
              <a:t>xx%</a:t>
            </a:r>
            <a:endParaRPr lang="fr-FR" sz="3000" b="0" strike="noStrike" spc="-1">
              <a:solidFill>
                <a:schemeClr val="dk1"/>
              </a:solidFill>
              <a:latin typeface="Arial"/>
            </a:endParaRPr>
          </a:p>
        </p:txBody>
      </p:sp>
      <p:sp>
        <p:nvSpPr>
          <p:cNvPr id="25" name="PlaceHolder 4"/>
          <p:cNvSpPr>
            <a:spLocks noGrp="1"/>
          </p:cNvSpPr>
          <p:nvPr>
            <p:ph type="title"/>
          </p:nvPr>
        </p:nvSpPr>
        <p:spPr>
          <a:xfrm>
            <a:off x="4204800" y="1588320"/>
            <a:ext cx="734400" cy="456840"/>
          </a:xfrm>
          <a:prstGeom prst="rect">
            <a:avLst/>
          </a:prstGeom>
          <a:noFill/>
          <a:ln w="9360">
            <a:solidFill>
              <a:schemeClr val="accent6"/>
            </a:solidFill>
            <a:round/>
          </a:ln>
        </p:spPr>
        <p:txBody>
          <a:bodyPr lIns="91440" tIns="91440" rIns="91440" bIns="91440" anchor="ctr">
            <a:noAutofit/>
          </a:bodyPr>
          <a:lstStyle/>
          <a:p>
            <a:pPr indent="0" algn="ctr">
              <a:lnSpc>
                <a:spcPct val="100000"/>
              </a:lnSpc>
              <a:buNone/>
            </a:pPr>
            <a:r>
              <a:rPr lang="fr-FR" sz="3000" b="0" strike="noStrike" spc="-1">
                <a:solidFill>
                  <a:schemeClr val="dk1"/>
                </a:solidFill>
                <a:latin typeface="ZCOOL XiaoWei"/>
                <a:ea typeface="ZCOOL XiaoWei"/>
              </a:rPr>
              <a:t>xx%</a:t>
            </a:r>
            <a:endParaRPr lang="fr-FR" sz="3000" b="0" strike="noStrike" spc="-1">
              <a:solidFill>
                <a:schemeClr val="dk1"/>
              </a:solidFill>
              <a:latin typeface="Arial"/>
            </a:endParaRPr>
          </a:p>
        </p:txBody>
      </p:sp>
      <p:sp>
        <p:nvSpPr>
          <p:cNvPr id="26" name="PlaceHolder 5"/>
          <p:cNvSpPr>
            <a:spLocks noGrp="1"/>
          </p:cNvSpPr>
          <p:nvPr>
            <p:ph type="title"/>
          </p:nvPr>
        </p:nvSpPr>
        <p:spPr>
          <a:xfrm>
            <a:off x="4204800" y="2869200"/>
            <a:ext cx="734400" cy="456840"/>
          </a:xfrm>
          <a:prstGeom prst="rect">
            <a:avLst/>
          </a:prstGeom>
          <a:noFill/>
          <a:ln w="9360">
            <a:solidFill>
              <a:schemeClr val="accent6"/>
            </a:solidFill>
            <a:round/>
          </a:ln>
        </p:spPr>
        <p:txBody>
          <a:bodyPr lIns="91440" tIns="91440" rIns="91440" bIns="91440" anchor="ctr">
            <a:noAutofit/>
          </a:bodyPr>
          <a:lstStyle/>
          <a:p>
            <a:pPr indent="0" algn="ctr">
              <a:lnSpc>
                <a:spcPct val="100000"/>
              </a:lnSpc>
              <a:buNone/>
            </a:pPr>
            <a:r>
              <a:rPr lang="fr-FR" sz="3000" b="0" strike="noStrike" spc="-1">
                <a:solidFill>
                  <a:schemeClr val="dk1"/>
                </a:solidFill>
                <a:latin typeface="ZCOOL XiaoWei"/>
                <a:ea typeface="ZCOOL XiaoWei"/>
              </a:rPr>
              <a:t>xx%</a:t>
            </a:r>
            <a:endParaRPr lang="fr-FR" sz="3000" b="0" strike="noStrike" spc="-1">
              <a:solidFill>
                <a:schemeClr val="dk1"/>
              </a:solidFill>
              <a:latin typeface="Arial"/>
            </a:endParaRPr>
          </a:p>
        </p:txBody>
      </p:sp>
      <p:sp>
        <p:nvSpPr>
          <p:cNvPr id="27" name="PlaceHolder 6"/>
          <p:cNvSpPr>
            <a:spLocks noGrp="1"/>
          </p:cNvSpPr>
          <p:nvPr>
            <p:ph type="title"/>
          </p:nvPr>
        </p:nvSpPr>
        <p:spPr>
          <a:xfrm>
            <a:off x="6904080" y="1588320"/>
            <a:ext cx="734400" cy="456840"/>
          </a:xfrm>
          <a:prstGeom prst="rect">
            <a:avLst/>
          </a:prstGeom>
          <a:noFill/>
          <a:ln w="9360">
            <a:solidFill>
              <a:schemeClr val="accent6"/>
            </a:solidFill>
            <a:round/>
          </a:ln>
        </p:spPr>
        <p:txBody>
          <a:bodyPr lIns="91440" tIns="91440" rIns="91440" bIns="91440" anchor="ctr">
            <a:noAutofit/>
          </a:bodyPr>
          <a:lstStyle/>
          <a:p>
            <a:pPr indent="0" algn="ctr">
              <a:lnSpc>
                <a:spcPct val="100000"/>
              </a:lnSpc>
              <a:buNone/>
            </a:pPr>
            <a:r>
              <a:rPr lang="fr-FR" sz="3000" b="0" strike="noStrike" spc="-1">
                <a:solidFill>
                  <a:schemeClr val="dk1"/>
                </a:solidFill>
                <a:latin typeface="ZCOOL XiaoWei"/>
                <a:ea typeface="ZCOOL XiaoWei"/>
              </a:rPr>
              <a:t>xx%</a:t>
            </a:r>
            <a:endParaRPr lang="fr-FR" sz="3000" b="0" strike="noStrike" spc="-1">
              <a:solidFill>
                <a:schemeClr val="dk1"/>
              </a:solidFill>
              <a:latin typeface="Arial"/>
            </a:endParaRPr>
          </a:p>
        </p:txBody>
      </p:sp>
      <p:sp>
        <p:nvSpPr>
          <p:cNvPr id="28" name="PlaceHolder 7"/>
          <p:cNvSpPr>
            <a:spLocks noGrp="1"/>
          </p:cNvSpPr>
          <p:nvPr>
            <p:ph type="title"/>
          </p:nvPr>
        </p:nvSpPr>
        <p:spPr>
          <a:xfrm>
            <a:off x="6904080" y="2869200"/>
            <a:ext cx="734400" cy="456840"/>
          </a:xfrm>
          <a:prstGeom prst="rect">
            <a:avLst/>
          </a:prstGeom>
          <a:noFill/>
          <a:ln w="9360">
            <a:solidFill>
              <a:schemeClr val="accent6"/>
            </a:solidFill>
            <a:round/>
          </a:ln>
        </p:spPr>
        <p:txBody>
          <a:bodyPr lIns="91440" tIns="91440" rIns="91440" bIns="91440" anchor="ctr">
            <a:noAutofit/>
          </a:bodyPr>
          <a:lstStyle/>
          <a:p>
            <a:pPr indent="0" algn="ctr">
              <a:lnSpc>
                <a:spcPct val="100000"/>
              </a:lnSpc>
              <a:buNone/>
            </a:pPr>
            <a:r>
              <a:rPr lang="fr-FR" sz="3000" b="0" strike="noStrike" spc="-1">
                <a:solidFill>
                  <a:schemeClr val="dk1"/>
                </a:solidFill>
                <a:latin typeface="ZCOOL XiaoWei"/>
                <a:ea typeface="ZCOOL XiaoWei"/>
              </a:rPr>
              <a:t>xx%</a:t>
            </a:r>
            <a:endParaRPr lang="fr-FR" sz="3000" b="0" strike="noStrike" spc="-1">
              <a:solidFill>
                <a:schemeClr val="dk1"/>
              </a:solidFill>
              <a:latin typeface="Arial"/>
            </a:endParaRPr>
          </a:p>
        </p:txBody>
      </p:sp>
      <p:cxnSp>
        <p:nvCxnSpPr>
          <p:cNvPr id="29" name="Google Shape;124;p13"/>
          <p:cNvCxnSpPr/>
          <p:nvPr/>
        </p:nvCxnSpPr>
        <p:spPr>
          <a:xfrm flipH="1">
            <a:off x="714240" y="4603680"/>
            <a:ext cx="7717320" cy="360"/>
          </a:xfrm>
          <a:prstGeom prst="straightConnector1">
            <a:avLst/>
          </a:prstGeom>
          <a:ln w="9525">
            <a:solidFill>
              <a:srgbClr val="E9D6CB"/>
            </a:solidFill>
            <a:round/>
          </a:ln>
        </p:spPr>
      </p:cxnSp>
      <p:cxnSp>
        <p:nvCxnSpPr>
          <p:cNvPr id="30" name="Google Shape;125;p13"/>
          <p:cNvCxnSpPr/>
          <p:nvPr/>
        </p:nvCxnSpPr>
        <p:spPr>
          <a:xfrm flipH="1">
            <a:off x="714240" y="539280"/>
            <a:ext cx="7717320" cy="360"/>
          </a:xfrm>
          <a:prstGeom prst="straightConnector1">
            <a:avLst/>
          </a:prstGeom>
          <a:ln w="9525">
            <a:solidFill>
              <a:srgbClr val="E9D6CB"/>
            </a:solidFill>
            <a:round/>
          </a:ln>
        </p:spPr>
      </p:cxnSp>
      <p:sp>
        <p:nvSpPr>
          <p:cNvPr id="31" name="Google Shape;126;p13"/>
          <p:cNvSpPr/>
          <p:nvPr/>
        </p:nvSpPr>
        <p:spPr>
          <a:xfrm flipH="1">
            <a:off x="8708040" y="85752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5"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2" name="Google Shape;128;p14"/>
          <p:cNvGrpSpPr/>
          <p:nvPr/>
        </p:nvGrpSpPr>
        <p:grpSpPr>
          <a:xfrm>
            <a:off x="0" y="0"/>
            <a:ext cx="9143640" cy="5143320"/>
            <a:chOff x="0" y="0"/>
            <a:chExt cx="9143640" cy="5143320"/>
          </a:xfrm>
        </p:grpSpPr>
        <p:pic>
          <p:nvPicPr>
            <p:cNvPr id="33" name="Google Shape;129;p14"/>
            <p:cNvPicPr/>
            <p:nvPr/>
          </p:nvPicPr>
          <p:blipFill>
            <a:blip r:embed="rId3">
              <a:alphaModFix amt="50000"/>
            </a:blip>
            <a:stretch/>
          </p:blipFill>
          <p:spPr>
            <a:xfrm>
              <a:off x="0" y="0"/>
              <a:ext cx="9143640" cy="5143320"/>
            </a:xfrm>
            <a:prstGeom prst="rect">
              <a:avLst/>
            </a:prstGeom>
            <a:ln w="0">
              <a:noFill/>
            </a:ln>
          </p:spPr>
        </p:pic>
        <p:sp>
          <p:nvSpPr>
            <p:cNvPr id="34" name="Google Shape;130;p14"/>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35" name="Google Shape;131;p14"/>
            <p:cNvCxnSpPr/>
            <p:nvPr/>
          </p:nvCxnSpPr>
          <p:spPr>
            <a:xfrm flipH="1">
              <a:off x="714600" y="4603680"/>
              <a:ext cx="7717320" cy="360"/>
            </a:xfrm>
            <a:prstGeom prst="straightConnector1">
              <a:avLst/>
            </a:prstGeom>
            <a:ln w="9525">
              <a:solidFill>
                <a:srgbClr val="E9D6CB"/>
              </a:solidFill>
              <a:round/>
            </a:ln>
          </p:spPr>
        </p:cxnSp>
        <p:sp>
          <p:nvSpPr>
            <p:cNvPr id="36" name="Google Shape;132;p14"/>
            <p:cNvSpPr/>
            <p:nvPr/>
          </p:nvSpPr>
          <p:spPr>
            <a:xfrm flipH="1">
              <a:off x="8708400" y="1623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37" name="Google Shape;133;p14"/>
            <p:cNvCxnSpPr/>
            <p:nvPr/>
          </p:nvCxnSpPr>
          <p:spPr>
            <a:xfrm flipH="1">
              <a:off x="714600" y="539280"/>
              <a:ext cx="7717320" cy="360"/>
            </a:xfrm>
            <a:prstGeom prst="straightConnector1">
              <a:avLst/>
            </a:prstGeom>
            <a:ln w="9525">
              <a:solidFill>
                <a:srgbClr val="E9D6CB"/>
              </a:solidFill>
              <a:round/>
            </a:ln>
          </p:spPr>
        </p:cxnSp>
        <p:sp>
          <p:nvSpPr>
            <p:cNvPr id="38" name="Google Shape;134;p14"/>
            <p:cNvSpPr/>
            <p:nvPr/>
          </p:nvSpPr>
          <p:spPr>
            <a:xfrm flipH="1">
              <a:off x="100800" y="336276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9"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0" name="Google Shape;137;p15"/>
          <p:cNvGrpSpPr/>
          <p:nvPr/>
        </p:nvGrpSpPr>
        <p:grpSpPr>
          <a:xfrm>
            <a:off x="0" y="0"/>
            <a:ext cx="9143640" cy="5143320"/>
            <a:chOff x="0" y="0"/>
            <a:chExt cx="9143640" cy="5143320"/>
          </a:xfrm>
        </p:grpSpPr>
        <p:pic>
          <p:nvPicPr>
            <p:cNvPr id="41" name="Google Shape;138;p15"/>
            <p:cNvPicPr/>
            <p:nvPr/>
          </p:nvPicPr>
          <p:blipFill>
            <a:blip r:embed="rId3">
              <a:alphaModFix amt="50000"/>
            </a:blip>
            <a:stretch/>
          </p:blipFill>
          <p:spPr>
            <a:xfrm>
              <a:off x="0" y="0"/>
              <a:ext cx="9143640" cy="5143320"/>
            </a:xfrm>
            <a:prstGeom prst="rect">
              <a:avLst/>
            </a:prstGeom>
            <a:ln w="0">
              <a:noFill/>
            </a:ln>
          </p:spPr>
        </p:pic>
        <p:sp>
          <p:nvSpPr>
            <p:cNvPr id="42" name="Google Shape;139;p15"/>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43" name="Google Shape;140;p15"/>
            <p:cNvCxnSpPr/>
            <p:nvPr/>
          </p:nvCxnSpPr>
          <p:spPr>
            <a:xfrm flipH="1">
              <a:off x="714600" y="4603680"/>
              <a:ext cx="7717320" cy="360"/>
            </a:xfrm>
            <a:prstGeom prst="straightConnector1">
              <a:avLst/>
            </a:prstGeom>
            <a:ln w="9525">
              <a:solidFill>
                <a:srgbClr val="E9D6CB"/>
              </a:solidFill>
              <a:round/>
            </a:ln>
          </p:spPr>
        </p:cxnSp>
        <p:sp>
          <p:nvSpPr>
            <p:cNvPr id="44" name="Google Shape;141;p15"/>
            <p:cNvSpPr/>
            <p:nvPr/>
          </p:nvSpPr>
          <p:spPr>
            <a:xfrm flipH="1">
              <a:off x="8708400" y="85752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45" name="Google Shape;142;p15"/>
            <p:cNvCxnSpPr/>
            <p:nvPr/>
          </p:nvCxnSpPr>
          <p:spPr>
            <a:xfrm flipH="1">
              <a:off x="714600" y="539280"/>
              <a:ext cx="7717320" cy="360"/>
            </a:xfrm>
            <a:prstGeom prst="straightConnector1">
              <a:avLst/>
            </a:prstGeom>
            <a:ln w="9525">
              <a:solidFill>
                <a:srgbClr val="E9D6CB"/>
              </a:solidFill>
              <a:round/>
            </a:ln>
          </p:spPr>
        </p:cxnSp>
        <p:sp>
          <p:nvSpPr>
            <p:cNvPr id="46" name="Google Shape;143;p15"/>
            <p:cNvSpPr/>
            <p:nvPr/>
          </p:nvSpPr>
          <p:spPr>
            <a:xfrm flipH="1">
              <a:off x="100800" y="3864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7"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8" name="Google Shape;146;p16"/>
          <p:cNvPicPr/>
          <p:nvPr/>
        </p:nvPicPr>
        <p:blipFill>
          <a:blip r:embed="rId3">
            <a:alphaModFix amt="50000"/>
          </a:blip>
          <a:stretch/>
        </p:blipFill>
        <p:spPr>
          <a:xfrm>
            <a:off x="0" y="0"/>
            <a:ext cx="9143640" cy="5143320"/>
          </a:xfrm>
          <a:prstGeom prst="rect">
            <a:avLst/>
          </a:prstGeom>
          <a:ln w="0">
            <a:noFill/>
          </a:ln>
        </p:spPr>
      </p:pic>
      <p:sp>
        <p:nvSpPr>
          <p:cNvPr id="49" name="Google Shape;147;p16"/>
          <p:cNvSpPr/>
          <p:nvPr/>
        </p:nvSpPr>
        <p:spPr>
          <a:xfrm>
            <a:off x="2642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 name="PlaceHolder 1"/>
          <p:cNvSpPr>
            <a:spLocks noGrp="1"/>
          </p:cNvSpPr>
          <p:nvPr>
            <p:ph type="body"/>
          </p:nvPr>
        </p:nvSpPr>
        <p:spPr>
          <a:xfrm>
            <a:off x="5643720" y="539640"/>
            <a:ext cx="2786760" cy="4064040"/>
          </a:xfrm>
          <a:prstGeom prst="rect">
            <a:avLst/>
          </a:prstGeom>
          <a:noFill/>
          <a:ln w="9360">
            <a:solidFill>
              <a:schemeClr val="lt2"/>
            </a:solidFill>
            <a:round/>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51" name="Google Shape;149;p16"/>
          <p:cNvSpPr/>
          <p:nvPr/>
        </p:nvSpPr>
        <p:spPr>
          <a:xfrm>
            <a:off x="101160" y="185472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PlaceHolder 2"/>
          <p:cNvSpPr>
            <a:spLocks noGrp="1"/>
          </p:cNvSpPr>
          <p:nvPr>
            <p:ph type="title"/>
          </p:nvPr>
        </p:nvSpPr>
        <p:spPr>
          <a:xfrm>
            <a:off x="713160" y="1255680"/>
            <a:ext cx="452340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53" name="Google Shape;152;p16"/>
          <p:cNvSpPr/>
          <p:nvPr/>
        </p:nvSpPr>
        <p:spPr>
          <a:xfrm>
            <a:off x="8708760" y="337428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54" name="Google Shape;153;p16"/>
          <p:cNvCxnSpPr/>
          <p:nvPr/>
        </p:nvCxnSpPr>
        <p:spPr>
          <a:xfrm>
            <a:off x="712440" y="539280"/>
            <a:ext cx="5843880" cy="360"/>
          </a:xfrm>
          <a:prstGeom prst="straightConnector1">
            <a:avLst/>
          </a:prstGeom>
          <a:ln w="9525">
            <a:solidFill>
              <a:srgbClr val="E9D6CB"/>
            </a:solidFill>
            <a:round/>
          </a:ln>
        </p:spPr>
      </p:cxnSp>
      <p:cxnSp>
        <p:nvCxnSpPr>
          <p:cNvPr id="55" name="Google Shape;154;p16"/>
          <p:cNvCxnSpPr/>
          <p:nvPr/>
        </p:nvCxnSpPr>
        <p:spPr>
          <a:xfrm>
            <a:off x="713160" y="4603680"/>
            <a:ext cx="4854600" cy="360"/>
          </a:xfrm>
          <a:prstGeom prst="straightConnector1">
            <a:avLst/>
          </a:prstGeom>
          <a:ln w="9525">
            <a:solidFill>
              <a:srgbClr val="E9D6CB"/>
            </a:solidFill>
            <a:round/>
          </a:ln>
        </p:spPr>
      </p:cxnSp>
    </p:spTree>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6" name="Google Shape;156;p17"/>
          <p:cNvGrpSpPr/>
          <p:nvPr/>
        </p:nvGrpSpPr>
        <p:grpSpPr>
          <a:xfrm>
            <a:off x="360" y="0"/>
            <a:ext cx="9143640" cy="5143320"/>
            <a:chOff x="360" y="0"/>
            <a:chExt cx="9143640" cy="5143320"/>
          </a:xfrm>
        </p:grpSpPr>
        <p:grpSp>
          <p:nvGrpSpPr>
            <p:cNvPr id="57" name="Google Shape;157;p17"/>
            <p:cNvGrpSpPr/>
            <p:nvPr/>
          </p:nvGrpSpPr>
          <p:grpSpPr>
            <a:xfrm>
              <a:off x="360" y="0"/>
              <a:ext cx="9143640" cy="5143320"/>
              <a:chOff x="360" y="0"/>
              <a:chExt cx="9143640" cy="5143320"/>
            </a:xfrm>
          </p:grpSpPr>
          <p:pic>
            <p:nvPicPr>
              <p:cNvPr id="58" name="Google Shape;158;p17"/>
              <p:cNvPicPr/>
              <p:nvPr/>
            </p:nvPicPr>
            <p:blipFill>
              <a:blip r:embed="rId3">
                <a:alphaModFix amt="50000"/>
              </a:blip>
              <a:stretch/>
            </p:blipFill>
            <p:spPr>
              <a:xfrm flipH="1">
                <a:off x="360" y="0"/>
                <a:ext cx="9143640" cy="5143320"/>
              </a:xfrm>
              <a:prstGeom prst="rect">
                <a:avLst/>
              </a:prstGeom>
              <a:ln w="0">
                <a:noFill/>
              </a:ln>
            </p:spPr>
          </p:pic>
          <p:sp>
            <p:nvSpPr>
              <p:cNvPr id="59" name="Google Shape;159;p17"/>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60" name="Google Shape;160;p17"/>
              <p:cNvCxnSpPr/>
              <p:nvPr/>
            </p:nvCxnSpPr>
            <p:spPr>
              <a:xfrm flipH="1">
                <a:off x="714600" y="4603680"/>
                <a:ext cx="7717320" cy="360"/>
              </a:xfrm>
              <a:prstGeom prst="straightConnector1">
                <a:avLst/>
              </a:prstGeom>
              <a:ln w="9525">
                <a:solidFill>
                  <a:srgbClr val="E9D6CB"/>
                </a:solidFill>
                <a:round/>
              </a:ln>
            </p:spPr>
          </p:cxnSp>
          <p:cxnSp>
            <p:nvCxnSpPr>
              <p:cNvPr id="61" name="Google Shape;161;p17"/>
              <p:cNvCxnSpPr/>
              <p:nvPr/>
            </p:nvCxnSpPr>
            <p:spPr>
              <a:xfrm flipH="1">
                <a:off x="714600" y="539280"/>
                <a:ext cx="7717320" cy="360"/>
              </a:xfrm>
              <a:prstGeom prst="straightConnector1">
                <a:avLst/>
              </a:prstGeom>
              <a:ln w="9525">
                <a:solidFill>
                  <a:srgbClr val="E9D6CB"/>
                </a:solidFill>
                <a:round/>
              </a:ln>
            </p:spPr>
          </p:cxnSp>
        </p:grpSp>
        <p:sp>
          <p:nvSpPr>
            <p:cNvPr id="62" name="Google Shape;162;p17"/>
            <p:cNvSpPr/>
            <p:nvPr/>
          </p:nvSpPr>
          <p:spPr>
            <a:xfrm>
              <a:off x="1170360" y="11700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163;p17"/>
            <p:cNvSpPr/>
            <p:nvPr/>
          </p:nvSpPr>
          <p:spPr>
            <a:xfrm>
              <a:off x="7639200" y="47048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4"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5" name="Google Shape;172;p18"/>
          <p:cNvGrpSpPr/>
          <p:nvPr/>
        </p:nvGrpSpPr>
        <p:grpSpPr>
          <a:xfrm>
            <a:off x="0" y="0"/>
            <a:ext cx="9143640" cy="5143320"/>
            <a:chOff x="0" y="0"/>
            <a:chExt cx="9143640" cy="5143320"/>
          </a:xfrm>
        </p:grpSpPr>
        <p:pic>
          <p:nvPicPr>
            <p:cNvPr id="66" name="Google Shape;173;p18"/>
            <p:cNvPicPr/>
            <p:nvPr/>
          </p:nvPicPr>
          <p:blipFill>
            <a:blip r:embed="rId3">
              <a:alphaModFix amt="50000"/>
            </a:blip>
            <a:stretch/>
          </p:blipFill>
          <p:spPr>
            <a:xfrm>
              <a:off x="0" y="0"/>
              <a:ext cx="9143640" cy="5143320"/>
            </a:xfrm>
            <a:prstGeom prst="rect">
              <a:avLst/>
            </a:prstGeom>
            <a:ln w="0">
              <a:noFill/>
            </a:ln>
          </p:spPr>
        </p:pic>
        <p:sp>
          <p:nvSpPr>
            <p:cNvPr id="67" name="Google Shape;174;p18"/>
            <p:cNvSpPr/>
            <p:nvPr/>
          </p:nvSpPr>
          <p:spPr>
            <a:xfrm flipH="1">
              <a:off x="267840" y="280080"/>
              <a:ext cx="8611560" cy="4591800"/>
            </a:xfrm>
            <a:prstGeom prst="roundRect">
              <a:avLst>
                <a:gd name="adj" fmla="val 3118"/>
              </a:avLst>
            </a:prstGeom>
            <a:noFill/>
            <a:ln w="9525">
              <a:solidFill>
                <a:srgbClr val="E9D6CB"/>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68" name="Google Shape;175;p18"/>
            <p:cNvCxnSpPr/>
            <p:nvPr/>
          </p:nvCxnSpPr>
          <p:spPr>
            <a:xfrm flipH="1">
              <a:off x="714600" y="4603680"/>
              <a:ext cx="7717320" cy="360"/>
            </a:xfrm>
            <a:prstGeom prst="straightConnector1">
              <a:avLst/>
            </a:prstGeom>
            <a:ln w="9525">
              <a:solidFill>
                <a:srgbClr val="E9D6CB"/>
              </a:solidFill>
              <a:round/>
            </a:ln>
          </p:spPr>
        </p:cxnSp>
        <p:sp>
          <p:nvSpPr>
            <p:cNvPr id="69" name="Google Shape;176;p18"/>
            <p:cNvSpPr/>
            <p:nvPr/>
          </p:nvSpPr>
          <p:spPr>
            <a:xfrm flipH="1">
              <a:off x="8708400" y="85752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70" name="Google Shape;177;p18"/>
            <p:cNvCxnSpPr/>
            <p:nvPr/>
          </p:nvCxnSpPr>
          <p:spPr>
            <a:xfrm flipH="1">
              <a:off x="714600" y="539280"/>
              <a:ext cx="7717320" cy="360"/>
            </a:xfrm>
            <a:prstGeom prst="straightConnector1">
              <a:avLst/>
            </a:prstGeom>
            <a:ln w="9525">
              <a:solidFill>
                <a:srgbClr val="E9D6CB"/>
              </a:solidFill>
              <a:round/>
            </a:ln>
          </p:spPr>
        </p:cxnSp>
        <p:sp>
          <p:nvSpPr>
            <p:cNvPr id="71" name="Google Shape;178;p18"/>
            <p:cNvSpPr/>
            <p:nvPr/>
          </p:nvSpPr>
          <p:spPr>
            <a:xfrm flipH="1">
              <a:off x="100800" y="3864240"/>
              <a:ext cx="333720" cy="333720"/>
            </a:xfrm>
            <a:prstGeom prst="star4">
              <a:avLst>
                <a:gd name="adj" fmla="val 21595"/>
              </a:avLst>
            </a:prstGeom>
            <a:solidFill>
              <a:schemeClr val="dk2"/>
            </a:solidFill>
            <a:ln w="9525">
              <a:solidFill>
                <a:srgbClr val="E9D6CB"/>
              </a:solidFill>
              <a:round/>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2"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542497" y="733499"/>
            <a:ext cx="6352920" cy="16092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6000" b="0" strike="noStrike" spc="-1" dirty="0">
                <a:solidFill>
                  <a:schemeClr val="dk1"/>
                </a:solidFill>
                <a:latin typeface="Arial"/>
              </a:rPr>
              <a:t>Harmony Search </a:t>
            </a:r>
          </a:p>
        </p:txBody>
      </p:sp>
      <p:sp>
        <p:nvSpPr>
          <p:cNvPr id="199" name="PlaceHolder 2"/>
          <p:cNvSpPr>
            <a:spLocks noGrp="1"/>
          </p:cNvSpPr>
          <p:nvPr>
            <p:ph type="subTitle"/>
          </p:nvPr>
        </p:nvSpPr>
        <p:spPr>
          <a:xfrm>
            <a:off x="824593" y="2679623"/>
            <a:ext cx="3747407" cy="1730378"/>
          </a:xfrm>
          <a:prstGeom prst="rect">
            <a:avLst/>
          </a:prstGeom>
          <a:noFill/>
          <a:ln w="9360">
            <a:noFill/>
            <a:round/>
          </a:ln>
        </p:spPr>
        <p:txBody>
          <a:bodyPr lIns="91440" tIns="91440" rIns="91440" bIns="91440" anchor="t">
            <a:normAutofit fontScale="40000" lnSpcReduction="20000"/>
          </a:bodyPr>
          <a:lstStyle/>
          <a:p>
            <a:pPr indent="0" algn="ctr">
              <a:lnSpc>
                <a:spcPct val="100000"/>
              </a:lnSpc>
              <a:buNone/>
              <a:tabLst>
                <a:tab pos="0" algn="l"/>
              </a:tabLst>
            </a:pPr>
            <a:r>
              <a:rPr lang="en" sz="5000" spc="-1" dirty="0">
                <a:solidFill>
                  <a:schemeClr val="dk1"/>
                </a:solidFill>
                <a:latin typeface="Times New Roman" panose="02020603050405020304" pitchFamily="18" charset="0"/>
                <a:cs typeface="Times New Roman" panose="02020603050405020304" pitchFamily="18" charset="0"/>
              </a:rPr>
              <a:t>               Name: Wajahat Ali Khan</a:t>
            </a:r>
          </a:p>
          <a:p>
            <a:pPr indent="0" algn="ctr">
              <a:lnSpc>
                <a:spcPct val="100000"/>
              </a:lnSpc>
              <a:buNone/>
              <a:tabLst>
                <a:tab pos="0" algn="l"/>
              </a:tabLst>
            </a:pPr>
            <a:endParaRPr lang="en" sz="5000" spc="-1" dirty="0">
              <a:solidFill>
                <a:schemeClr val="dk1"/>
              </a:solidFill>
              <a:latin typeface="Times New Roman" panose="02020603050405020304" pitchFamily="18" charset="0"/>
              <a:cs typeface="Times New Roman" panose="02020603050405020304" pitchFamily="18" charset="0"/>
            </a:endParaRPr>
          </a:p>
          <a:p>
            <a:pPr indent="0" algn="ctr">
              <a:lnSpc>
                <a:spcPct val="100000"/>
              </a:lnSpc>
              <a:buNone/>
              <a:tabLst>
                <a:tab pos="0" algn="l"/>
              </a:tabLst>
            </a:pPr>
            <a:r>
              <a:rPr lang="en" sz="5000" spc="-1" dirty="0">
                <a:solidFill>
                  <a:schemeClr val="dk1"/>
                </a:solidFill>
                <a:latin typeface="Times New Roman" panose="02020603050405020304" pitchFamily="18" charset="0"/>
                <a:cs typeface="Times New Roman" panose="02020603050405020304" pitchFamily="18" charset="0"/>
              </a:rPr>
              <a:t>Sap I’d: 55431</a:t>
            </a:r>
          </a:p>
          <a:p>
            <a:pPr indent="0" algn="ctr">
              <a:lnSpc>
                <a:spcPct val="100000"/>
              </a:lnSpc>
              <a:buNone/>
              <a:tabLst>
                <a:tab pos="0" algn="l"/>
              </a:tabLst>
            </a:pPr>
            <a:endParaRPr lang="en" sz="5000" spc="-1" dirty="0">
              <a:solidFill>
                <a:schemeClr val="dk1"/>
              </a:solidFill>
              <a:latin typeface="Times New Roman" panose="02020603050405020304" pitchFamily="18" charset="0"/>
              <a:cs typeface="Times New Roman" panose="02020603050405020304" pitchFamily="18" charset="0"/>
            </a:endParaRPr>
          </a:p>
          <a:p>
            <a:pPr indent="0" algn="ctr">
              <a:lnSpc>
                <a:spcPct val="100000"/>
              </a:lnSpc>
              <a:buNone/>
              <a:tabLst>
                <a:tab pos="0" algn="l"/>
              </a:tabLst>
            </a:pPr>
            <a:r>
              <a:rPr lang="en" sz="5000" spc="-1" dirty="0">
                <a:solidFill>
                  <a:schemeClr val="dk1"/>
                </a:solidFill>
                <a:latin typeface="Times New Roman" panose="02020603050405020304" pitchFamily="18" charset="0"/>
                <a:cs typeface="Times New Roman" panose="02020603050405020304" pitchFamily="18" charset="0"/>
              </a:rPr>
              <a:t>      Section: BSCS 4-1</a:t>
            </a:r>
          </a:p>
          <a:p>
            <a:pPr indent="0" algn="ctr">
              <a:lnSpc>
                <a:spcPct val="100000"/>
              </a:lnSpc>
              <a:buNone/>
              <a:tabLst>
                <a:tab pos="0" algn="l"/>
              </a:tabLst>
            </a:pPr>
            <a:endParaRPr lang="en" sz="1400" spc="-1" dirty="0">
              <a:solidFill>
                <a:schemeClr val="dk1"/>
              </a:solidFill>
              <a:latin typeface="Archivo"/>
            </a:endParaRPr>
          </a:p>
          <a:p>
            <a:pPr indent="0" algn="ctr">
              <a:lnSpc>
                <a:spcPct val="100000"/>
              </a:lnSpc>
              <a:buNone/>
              <a:tabLst>
                <a:tab pos="0" algn="l"/>
              </a:tabLst>
            </a:pPr>
            <a:endParaRPr lang="en" sz="1400" spc="-1" dirty="0">
              <a:solidFill>
                <a:schemeClr val="dk1"/>
              </a:solidFill>
              <a:latin typeface="Archivo"/>
            </a:endParaRPr>
          </a:p>
          <a:p>
            <a:pPr indent="0" algn="ctr">
              <a:lnSpc>
                <a:spcPct val="100000"/>
              </a:lnSpc>
              <a:buNone/>
              <a:tabLst>
                <a:tab pos="0" algn="l"/>
              </a:tabLst>
            </a:pPr>
            <a:r>
              <a:rPr lang="en" sz="1400" spc="-1" dirty="0">
                <a:solidFill>
                  <a:schemeClr val="dk1"/>
                </a:solidFill>
                <a:latin typeface="Archivo"/>
              </a:rPr>
              <a:t>  </a:t>
            </a:r>
          </a:p>
          <a:p>
            <a:pPr indent="0" algn="ctr">
              <a:lnSpc>
                <a:spcPct val="100000"/>
              </a:lnSpc>
              <a:buNone/>
              <a:tabLst>
                <a:tab pos="0" algn="l"/>
              </a:tabLst>
            </a:pPr>
            <a:endParaRPr lang="en" sz="1400" spc="-1" dirty="0">
              <a:solidFill>
                <a:schemeClr val="dk1"/>
              </a:solidFill>
              <a:latin typeface="Archivo"/>
            </a:endParaRPr>
          </a:p>
          <a:p>
            <a:pPr indent="0" algn="ctr">
              <a:lnSpc>
                <a:spcPct val="100000"/>
              </a:lnSpc>
              <a:buNone/>
              <a:tabLst>
                <a:tab pos="0" algn="l"/>
              </a:tabLst>
            </a:pPr>
            <a:endParaRPr lang="en-US" sz="1400" b="0" strike="noStrike" spc="-1" dirty="0">
              <a:solidFill>
                <a:srgbClr val="FFFFFF"/>
              </a:solidFill>
              <a:latin typeface="OpenSymbol"/>
            </a:endParaRPr>
          </a:p>
        </p:txBody>
      </p:sp>
      <p:sp>
        <p:nvSpPr>
          <p:cNvPr id="2" name="TextBox 1">
            <a:extLst>
              <a:ext uri="{FF2B5EF4-FFF2-40B4-BE49-F238E27FC236}">
                <a16:creationId xmlns:a16="http://schemas.microsoft.com/office/drawing/2014/main" id="{A38542CE-826C-35D3-DC0B-B03C5E4F33F7}"/>
              </a:ext>
            </a:extLst>
          </p:cNvPr>
          <p:cNvSpPr txBox="1"/>
          <p:nvPr/>
        </p:nvSpPr>
        <p:spPr>
          <a:xfrm>
            <a:off x="8319407" y="4309231"/>
            <a:ext cx="1028700" cy="369332"/>
          </a:xfrm>
          <a:prstGeom prst="rect">
            <a:avLst/>
          </a:prstGeom>
          <a:noFill/>
        </p:spPr>
        <p:txBody>
          <a:bodyPr wrap="square" rtlCol="0">
            <a:spAutoFit/>
          </a:bodyPr>
          <a:lstStyle/>
          <a:p>
            <a:r>
              <a:rPr lang="en-US" dirty="0"/>
              <a:t>1</a:t>
            </a:r>
            <a:endParaRPr lang="en-P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2000"/>
                                        <p:tgtEl>
                                          <p:spTgt spid="198"/>
                                        </p:tgtEl>
                                      </p:cBhvr>
                                    </p:animEffect>
                                    <p:anim calcmode="lin" valueType="num">
                                      <p:cBhvr>
                                        <p:cTn id="8" dur="2000" fill="hold"/>
                                        <p:tgtEl>
                                          <p:spTgt spid="198"/>
                                        </p:tgtEl>
                                        <p:attrNameLst>
                                          <p:attrName>ppt_w</p:attrName>
                                        </p:attrNameLst>
                                      </p:cBhvr>
                                      <p:tavLst>
                                        <p:tav tm="0" fmla="#ppt_w*sin(2.5*pi*$)">
                                          <p:val>
                                            <p:fltVal val="0"/>
                                          </p:val>
                                        </p:tav>
                                        <p:tav tm="100000">
                                          <p:val>
                                            <p:fltVal val="1"/>
                                          </p:val>
                                        </p:tav>
                                      </p:tavLst>
                                    </p:anim>
                                    <p:anim calcmode="lin" valueType="num">
                                      <p:cBhvr>
                                        <p:cTn id="9" dur="2000" fill="hold"/>
                                        <p:tgtEl>
                                          <p:spTgt spid="19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9">
                                            <p:txEl>
                                              <p:pRg st="0" end="0"/>
                                            </p:txEl>
                                          </p:spTgt>
                                        </p:tgtEl>
                                        <p:attrNameLst>
                                          <p:attrName>style.visibility</p:attrName>
                                        </p:attrNameLst>
                                      </p:cBhvr>
                                      <p:to>
                                        <p:strVal val="visible"/>
                                      </p:to>
                                    </p:set>
                                    <p:animEffect transition="in" filter="fade">
                                      <p:cBhvr>
                                        <p:cTn id="14" dur="1000"/>
                                        <p:tgtEl>
                                          <p:spTgt spid="199">
                                            <p:txEl>
                                              <p:pRg st="0" end="0"/>
                                            </p:txEl>
                                          </p:spTgt>
                                        </p:tgtEl>
                                      </p:cBhvr>
                                    </p:animEffect>
                                    <p:anim calcmode="lin" valueType="num">
                                      <p:cBhvr>
                                        <p:cTn id="15" dur="1000" fill="hold"/>
                                        <p:tgtEl>
                                          <p:spTgt spid="19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9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99">
                                            <p:txEl>
                                              <p:pRg st="2" end="2"/>
                                            </p:txEl>
                                          </p:spTgt>
                                        </p:tgtEl>
                                        <p:attrNameLst>
                                          <p:attrName>style.visibility</p:attrName>
                                        </p:attrNameLst>
                                      </p:cBhvr>
                                      <p:to>
                                        <p:strVal val="visible"/>
                                      </p:to>
                                    </p:set>
                                    <p:animEffect transition="in" filter="fade">
                                      <p:cBhvr>
                                        <p:cTn id="19" dur="1000"/>
                                        <p:tgtEl>
                                          <p:spTgt spid="199">
                                            <p:txEl>
                                              <p:pRg st="2" end="2"/>
                                            </p:txEl>
                                          </p:spTgt>
                                        </p:tgtEl>
                                      </p:cBhvr>
                                    </p:animEffect>
                                    <p:anim calcmode="lin" valueType="num">
                                      <p:cBhvr>
                                        <p:cTn id="20" dur="1000" fill="hold"/>
                                        <p:tgtEl>
                                          <p:spTgt spid="19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9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99">
                                            <p:txEl>
                                              <p:pRg st="4" end="4"/>
                                            </p:txEl>
                                          </p:spTgt>
                                        </p:tgtEl>
                                        <p:attrNameLst>
                                          <p:attrName>style.visibility</p:attrName>
                                        </p:attrNameLst>
                                      </p:cBhvr>
                                      <p:to>
                                        <p:strVal val="visible"/>
                                      </p:to>
                                    </p:set>
                                    <p:animEffect transition="in" filter="fade">
                                      <p:cBhvr>
                                        <p:cTn id="24" dur="1000"/>
                                        <p:tgtEl>
                                          <p:spTgt spid="199">
                                            <p:txEl>
                                              <p:pRg st="4" end="4"/>
                                            </p:txEl>
                                          </p:spTgt>
                                        </p:tgtEl>
                                      </p:cBhvr>
                                    </p:animEffect>
                                    <p:anim calcmode="lin" valueType="num">
                                      <p:cBhvr>
                                        <p:cTn id="25" dur="1000" fill="hold"/>
                                        <p:tgtEl>
                                          <p:spTgt spid="19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9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13165-B031-136A-48D8-3BE967505330}"/>
            </a:ext>
          </a:extLst>
        </p:cNvPr>
        <p:cNvGrpSpPr/>
        <p:nvPr/>
      </p:nvGrpSpPr>
      <p:grpSpPr>
        <a:xfrm>
          <a:off x="0" y="0"/>
          <a:ext cx="0" cy="0"/>
          <a:chOff x="0" y="0"/>
          <a:chExt cx="0" cy="0"/>
        </a:xfrm>
      </p:grpSpPr>
      <p:sp>
        <p:nvSpPr>
          <p:cNvPr id="212" name="PlaceHolder 1">
            <a:extLst>
              <a:ext uri="{FF2B5EF4-FFF2-40B4-BE49-F238E27FC236}">
                <a16:creationId xmlns:a16="http://schemas.microsoft.com/office/drawing/2014/main" id="{26627E89-F3AE-2E07-ABEE-E9005CE039C4}"/>
              </a:ext>
            </a:extLst>
          </p:cNvPr>
          <p:cNvSpPr>
            <a:spLocks noGrp="1"/>
          </p:cNvSpPr>
          <p:nvPr>
            <p:ph type="title"/>
          </p:nvPr>
        </p:nvSpPr>
        <p:spPr>
          <a:xfrm>
            <a:off x="3886200" y="2609999"/>
            <a:ext cx="4543200" cy="1864029"/>
          </a:xfrm>
          <a:prstGeom prst="rect">
            <a:avLst/>
          </a:prstGeom>
          <a:noFill/>
          <a:ln w="0">
            <a:noFill/>
          </a:ln>
        </p:spPr>
        <p:txBody>
          <a:bodyPr lIns="91440" tIns="91440" rIns="91440" bIns="91440" anchor="t">
            <a:normAutofit fontScale="90000"/>
          </a:bodyPr>
          <a:lstStyle/>
          <a:p>
            <a:pPr lvl="0" algn="just">
              <a:lnSpc>
                <a:spcPct val="107000"/>
              </a:lnSpc>
              <a:spcAft>
                <a:spcPts val="800"/>
              </a:spcAft>
            </a:pPr>
            <a:r>
              <a:rPr lang="en-PK" sz="2200" b="1" kern="100" dirty="0">
                <a:effectLst/>
                <a:latin typeface="Times New Roman" panose="02020603050405020304" pitchFamily="18" charset="0"/>
                <a:ea typeface="Calibri" panose="020F0502020204030204" pitchFamily="34" charset="0"/>
                <a:cs typeface="Times New Roman" panose="02020603050405020304" pitchFamily="18" charset="0"/>
              </a:rPr>
              <a:t>Improvisation:</a:t>
            </a:r>
            <a:br>
              <a:rPr lang="en-PK" sz="2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PK" sz="2200" kern="0" dirty="0">
                <a:effectLst/>
                <a:latin typeface="Times New Roman" panose="02020603050405020304" pitchFamily="18" charset="0"/>
                <a:ea typeface="Times New Roman" panose="02020603050405020304" pitchFamily="18" charset="0"/>
                <a:cs typeface="Times New Roman" panose="02020603050405020304" pitchFamily="18" charset="0"/>
              </a:rPr>
              <a:t>Combines existing solutions or introduces randomness to explore the search space.</a:t>
            </a:r>
            <a:br>
              <a:rPr lang="en-PK" sz="4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PK" sz="4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fr-FR" sz="4800" b="0" strike="noStrike" spc="-1" dirty="0">
              <a:solidFill>
                <a:schemeClr val="dk1"/>
              </a:solidFill>
              <a:latin typeface="Arial"/>
            </a:endParaRPr>
          </a:p>
        </p:txBody>
      </p:sp>
      <p:sp>
        <p:nvSpPr>
          <p:cNvPr id="213" name="PlaceHolder 2">
            <a:extLst>
              <a:ext uri="{FF2B5EF4-FFF2-40B4-BE49-F238E27FC236}">
                <a16:creationId xmlns:a16="http://schemas.microsoft.com/office/drawing/2014/main" id="{D6CD1E06-B20B-FB24-A086-0E7AF8B36240}"/>
              </a:ext>
            </a:extLst>
          </p:cNvPr>
          <p:cNvSpPr>
            <a:spLocks noGrp="1"/>
          </p:cNvSpPr>
          <p:nvPr>
            <p:ph type="title"/>
          </p:nvPr>
        </p:nvSpPr>
        <p:spPr>
          <a:xfrm>
            <a:off x="880456" y="1197579"/>
            <a:ext cx="4254879" cy="837720"/>
          </a:xfrm>
          <a:prstGeom prst="rect">
            <a:avLst/>
          </a:prstGeom>
          <a:noFill/>
          <a:ln w="9360">
            <a:noFill/>
            <a:round/>
          </a:ln>
        </p:spPr>
        <p:txBody>
          <a:bodyPr lIns="91440" tIns="91440" rIns="91440" bIns="91440" anchor="ctr">
            <a:normAutofit fontScale="90000"/>
          </a:bodyPr>
          <a:lstStyle/>
          <a:p>
            <a:pPr indent="0" algn="ctr">
              <a:lnSpc>
                <a:spcPct val="100000"/>
              </a:lnSpc>
              <a:buNone/>
              <a:tabLst>
                <a:tab pos="0" algn="l"/>
              </a:tabLst>
            </a:pPr>
            <a:r>
              <a:rPr lang="fr-FR" sz="6000" b="0" strike="noStrike" spc="-1" dirty="0">
                <a:solidFill>
                  <a:schemeClr val="dk1"/>
                </a:solidFill>
                <a:latin typeface="Times New Roman" panose="02020603050405020304" pitchFamily="18" charset="0"/>
                <a:cs typeface="Times New Roman" panose="02020603050405020304" pitchFamily="18" charset="0"/>
              </a:rPr>
              <a:t>Key Features</a:t>
            </a:r>
            <a:endParaRPr lang="fr-FR" sz="6000" b="0" strike="noStrike" spc="-1" dirty="0">
              <a:solidFill>
                <a:schemeClr val="dk1"/>
              </a:solidFill>
              <a:latin typeface="Arial"/>
            </a:endParaRPr>
          </a:p>
        </p:txBody>
      </p:sp>
      <p:sp>
        <p:nvSpPr>
          <p:cNvPr id="3" name="TextBox 2">
            <a:extLst>
              <a:ext uri="{FF2B5EF4-FFF2-40B4-BE49-F238E27FC236}">
                <a16:creationId xmlns:a16="http://schemas.microsoft.com/office/drawing/2014/main" id="{19682D10-BF7B-E2D6-338D-1DE495557C11}"/>
              </a:ext>
            </a:extLst>
          </p:cNvPr>
          <p:cNvSpPr txBox="1"/>
          <p:nvPr/>
        </p:nvSpPr>
        <p:spPr>
          <a:xfrm>
            <a:off x="8221436" y="4289362"/>
            <a:ext cx="644979" cy="369332"/>
          </a:xfrm>
          <a:prstGeom prst="rect">
            <a:avLst/>
          </a:prstGeom>
          <a:noFill/>
        </p:spPr>
        <p:txBody>
          <a:bodyPr wrap="square">
            <a:spAutoFit/>
          </a:bodyPr>
          <a:lstStyle/>
          <a:p>
            <a:r>
              <a:rPr lang="en-US" dirty="0"/>
              <a:t>10</a:t>
            </a:r>
            <a:endParaRPr lang="en-PK" dirty="0"/>
          </a:p>
        </p:txBody>
      </p:sp>
    </p:spTree>
    <p:extLst>
      <p:ext uri="{BB962C8B-B14F-4D97-AF65-F5344CB8AC3E}">
        <p14:creationId xmlns:p14="http://schemas.microsoft.com/office/powerpoint/2010/main" val="27507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anim calcmode="lin" valueType="num">
                                      <p:cBhvr>
                                        <p:cTn id="8" dur="1000" fill="hold"/>
                                        <p:tgtEl>
                                          <p:spTgt spid="212"/>
                                        </p:tgtEl>
                                        <p:attrNameLst>
                                          <p:attrName>ppt_x</p:attrName>
                                        </p:attrNameLst>
                                      </p:cBhvr>
                                      <p:tavLst>
                                        <p:tav tm="0">
                                          <p:val>
                                            <p:strVal val="#ppt_x"/>
                                          </p:val>
                                        </p:tav>
                                        <p:tav tm="100000">
                                          <p:val>
                                            <p:strVal val="#ppt_x"/>
                                          </p:val>
                                        </p:tav>
                                      </p:tavLst>
                                    </p:anim>
                                    <p:anim calcmode="lin" valueType="num">
                                      <p:cBhvr>
                                        <p:cTn id="9" dur="1000" fill="hold"/>
                                        <p:tgtEl>
                                          <p:spTgt spid="2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BBE76-63AD-5310-759D-6EFB7418561B}"/>
            </a:ext>
          </a:extLst>
        </p:cNvPr>
        <p:cNvGrpSpPr/>
        <p:nvPr/>
      </p:nvGrpSpPr>
      <p:grpSpPr>
        <a:xfrm>
          <a:off x="0" y="0"/>
          <a:ext cx="0" cy="0"/>
          <a:chOff x="0" y="0"/>
          <a:chExt cx="0" cy="0"/>
        </a:xfrm>
      </p:grpSpPr>
      <p:sp>
        <p:nvSpPr>
          <p:cNvPr id="212" name="PlaceHolder 1">
            <a:extLst>
              <a:ext uri="{FF2B5EF4-FFF2-40B4-BE49-F238E27FC236}">
                <a16:creationId xmlns:a16="http://schemas.microsoft.com/office/drawing/2014/main" id="{C7D56A8A-A8D4-2990-A46E-4014E9DE323C}"/>
              </a:ext>
            </a:extLst>
          </p:cNvPr>
          <p:cNvSpPr>
            <a:spLocks noGrp="1"/>
          </p:cNvSpPr>
          <p:nvPr>
            <p:ph type="title"/>
          </p:nvPr>
        </p:nvSpPr>
        <p:spPr>
          <a:xfrm>
            <a:off x="3224893" y="2609999"/>
            <a:ext cx="5204507" cy="1864029"/>
          </a:xfrm>
          <a:prstGeom prst="rect">
            <a:avLst/>
          </a:prstGeom>
          <a:noFill/>
          <a:ln w="0">
            <a:noFill/>
          </a:ln>
        </p:spPr>
        <p:txBody>
          <a:bodyPr lIns="91440" tIns="91440" rIns="91440" bIns="91440" anchor="t">
            <a:normAutofit fontScale="90000"/>
          </a:bodyPr>
          <a:lstStyle/>
          <a:p>
            <a:pPr lvl="0"/>
            <a:r>
              <a:rPr lang="en-PK" sz="2200" b="1" dirty="0">
                <a:latin typeface="Times New Roman" panose="02020603050405020304" pitchFamily="18" charset="0"/>
                <a:cs typeface="Times New Roman" panose="02020603050405020304" pitchFamily="18" charset="0"/>
              </a:rPr>
              <a:t>Evaluation:</a:t>
            </a:r>
            <a:br>
              <a:rPr lang="en-PK" sz="2200" dirty="0">
                <a:latin typeface="Times New Roman" panose="02020603050405020304" pitchFamily="18" charset="0"/>
                <a:cs typeface="Times New Roman" panose="02020603050405020304" pitchFamily="18" charset="0"/>
              </a:rPr>
            </a:br>
            <a:r>
              <a:rPr lang="en-PK" sz="2200" dirty="0">
                <a:latin typeface="Times New Roman" panose="02020603050405020304" pitchFamily="18" charset="0"/>
                <a:cs typeface="Times New Roman" panose="02020603050405020304" pitchFamily="18" charset="0"/>
              </a:rPr>
              <a:t>Uses an objective function to evaluate the quality of each solution.</a:t>
            </a:r>
            <a:br>
              <a:rPr lang="en-PK" sz="2200" dirty="0">
                <a:latin typeface="Times New Roman" panose="02020603050405020304" pitchFamily="18" charset="0"/>
                <a:cs typeface="Times New Roman" panose="02020603050405020304" pitchFamily="18" charset="0"/>
              </a:rPr>
            </a:br>
            <a:r>
              <a:rPr lang="en-PK" sz="2200" b="1" dirty="0">
                <a:latin typeface="Times New Roman" panose="02020603050405020304" pitchFamily="18" charset="0"/>
                <a:cs typeface="Times New Roman" panose="02020603050405020304" pitchFamily="18" charset="0"/>
              </a:rPr>
              <a:t>Update:</a:t>
            </a:r>
            <a:br>
              <a:rPr lang="en-PK" sz="2200" dirty="0">
                <a:latin typeface="Times New Roman" panose="02020603050405020304" pitchFamily="18" charset="0"/>
                <a:cs typeface="Times New Roman" panose="02020603050405020304" pitchFamily="18" charset="0"/>
              </a:rPr>
            </a:br>
            <a:r>
              <a:rPr lang="en-PK" sz="2200" dirty="0">
                <a:latin typeface="Times New Roman" panose="02020603050405020304" pitchFamily="18" charset="0"/>
                <a:cs typeface="Times New Roman" panose="02020603050405020304" pitchFamily="18" charset="0"/>
              </a:rPr>
              <a:t>Maintains a harmony memory of the best solutions.</a:t>
            </a:r>
            <a:br>
              <a:rPr lang="en-PK" sz="4800" dirty="0">
                <a:latin typeface="Times New Roman" panose="02020603050405020304" pitchFamily="18" charset="0"/>
                <a:cs typeface="Times New Roman" panose="02020603050405020304" pitchFamily="18" charset="0"/>
              </a:rPr>
            </a:br>
            <a:br>
              <a:rPr lang="en-PK" sz="4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fr-FR" sz="4800" b="0" strike="noStrike" spc="-1" dirty="0">
              <a:solidFill>
                <a:schemeClr val="dk1"/>
              </a:solidFill>
              <a:latin typeface="Arial"/>
            </a:endParaRPr>
          </a:p>
        </p:txBody>
      </p:sp>
      <p:sp>
        <p:nvSpPr>
          <p:cNvPr id="213" name="PlaceHolder 2">
            <a:extLst>
              <a:ext uri="{FF2B5EF4-FFF2-40B4-BE49-F238E27FC236}">
                <a16:creationId xmlns:a16="http://schemas.microsoft.com/office/drawing/2014/main" id="{4A973EBE-C83B-F296-64FE-68BB89B0FDEB}"/>
              </a:ext>
            </a:extLst>
          </p:cNvPr>
          <p:cNvSpPr>
            <a:spLocks noGrp="1"/>
          </p:cNvSpPr>
          <p:nvPr>
            <p:ph type="title"/>
          </p:nvPr>
        </p:nvSpPr>
        <p:spPr>
          <a:xfrm>
            <a:off x="880456" y="1197579"/>
            <a:ext cx="4254879" cy="837720"/>
          </a:xfrm>
          <a:prstGeom prst="rect">
            <a:avLst/>
          </a:prstGeom>
          <a:noFill/>
          <a:ln w="9360">
            <a:noFill/>
            <a:round/>
          </a:ln>
        </p:spPr>
        <p:txBody>
          <a:bodyPr lIns="91440" tIns="91440" rIns="91440" bIns="91440" anchor="ctr">
            <a:normAutofit fontScale="90000"/>
          </a:bodyPr>
          <a:lstStyle/>
          <a:p>
            <a:pPr indent="0" algn="ctr">
              <a:lnSpc>
                <a:spcPct val="100000"/>
              </a:lnSpc>
              <a:buNone/>
              <a:tabLst>
                <a:tab pos="0" algn="l"/>
              </a:tabLst>
            </a:pPr>
            <a:r>
              <a:rPr lang="fr-FR" sz="6000" b="0" strike="noStrike" spc="-1" dirty="0">
                <a:solidFill>
                  <a:schemeClr val="dk1"/>
                </a:solidFill>
                <a:latin typeface="Times New Roman" panose="02020603050405020304" pitchFamily="18" charset="0"/>
                <a:cs typeface="Times New Roman" panose="02020603050405020304" pitchFamily="18" charset="0"/>
              </a:rPr>
              <a:t>Key Features</a:t>
            </a:r>
            <a:endParaRPr lang="fr-FR" sz="6000" b="0" strike="noStrike" spc="-1" dirty="0">
              <a:solidFill>
                <a:schemeClr val="dk1"/>
              </a:solidFill>
              <a:latin typeface="Arial"/>
            </a:endParaRPr>
          </a:p>
        </p:txBody>
      </p:sp>
      <p:sp>
        <p:nvSpPr>
          <p:cNvPr id="3" name="TextBox 2">
            <a:extLst>
              <a:ext uri="{FF2B5EF4-FFF2-40B4-BE49-F238E27FC236}">
                <a16:creationId xmlns:a16="http://schemas.microsoft.com/office/drawing/2014/main" id="{E822A929-EEA7-3520-06FF-855F02E9B6B2}"/>
              </a:ext>
            </a:extLst>
          </p:cNvPr>
          <p:cNvSpPr txBox="1"/>
          <p:nvPr/>
        </p:nvSpPr>
        <p:spPr>
          <a:xfrm>
            <a:off x="8245928" y="4289362"/>
            <a:ext cx="628650" cy="369332"/>
          </a:xfrm>
          <a:prstGeom prst="rect">
            <a:avLst/>
          </a:prstGeom>
          <a:noFill/>
        </p:spPr>
        <p:txBody>
          <a:bodyPr wrap="square">
            <a:spAutoFit/>
          </a:bodyPr>
          <a:lstStyle/>
          <a:p>
            <a:r>
              <a:rPr lang="en-US" dirty="0"/>
              <a:t>11</a:t>
            </a:r>
            <a:endParaRPr lang="en-PK" dirty="0"/>
          </a:p>
        </p:txBody>
      </p:sp>
    </p:spTree>
    <p:extLst>
      <p:ext uri="{BB962C8B-B14F-4D97-AF65-F5344CB8AC3E}">
        <p14:creationId xmlns:p14="http://schemas.microsoft.com/office/powerpoint/2010/main" val="324452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anim calcmode="lin" valueType="num">
                                      <p:cBhvr>
                                        <p:cTn id="8" dur="1000" fill="hold"/>
                                        <p:tgtEl>
                                          <p:spTgt spid="212"/>
                                        </p:tgtEl>
                                        <p:attrNameLst>
                                          <p:attrName>ppt_x</p:attrName>
                                        </p:attrNameLst>
                                      </p:cBhvr>
                                      <p:tavLst>
                                        <p:tav tm="0">
                                          <p:val>
                                            <p:strVal val="#ppt_x"/>
                                          </p:val>
                                        </p:tav>
                                        <p:tav tm="100000">
                                          <p:val>
                                            <p:strVal val="#ppt_x"/>
                                          </p:val>
                                        </p:tav>
                                      </p:tavLst>
                                    </p:anim>
                                    <p:anim calcmode="lin" valueType="num">
                                      <p:cBhvr>
                                        <p:cTn id="9" dur="1000" fill="hold"/>
                                        <p:tgtEl>
                                          <p:spTgt spid="2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842342" y="890087"/>
            <a:ext cx="45241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0" strike="noStrike" spc="-1" dirty="0">
                <a:solidFill>
                  <a:schemeClr val="dk1"/>
                </a:solidFill>
                <a:latin typeface="Arial"/>
              </a:rPr>
              <a:t>Conclusion</a:t>
            </a:r>
          </a:p>
        </p:txBody>
      </p:sp>
      <p:sp>
        <p:nvSpPr>
          <p:cNvPr id="220" name="PlaceHolder 2"/>
          <p:cNvSpPr>
            <a:spLocks noGrp="1"/>
          </p:cNvSpPr>
          <p:nvPr>
            <p:ph type="subTitle"/>
          </p:nvPr>
        </p:nvSpPr>
        <p:spPr>
          <a:xfrm>
            <a:off x="714240" y="1724040"/>
            <a:ext cx="4780324" cy="279081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PK" sz="2000" kern="100" dirty="0">
                <a:effectLst/>
                <a:latin typeface="Times New Roman" panose="02020603050405020304" pitchFamily="18" charset="0"/>
                <a:ea typeface="Calibri" panose="020F0502020204030204" pitchFamily="34" charset="0"/>
                <a:cs typeface="Times New Roman" panose="02020603050405020304" pitchFamily="18" charset="0"/>
              </a:rPr>
              <a:t>Harmony Search (HS) is a powerful optimization tool used in engineering, energy, and healthcare. To use it responsibly, we must consider fairness, safety, and transparency. Proper tuning, testing, and following rules help reduce risks. Future work should make HS clearer and more adaptable for better real-world use.</a:t>
            </a:r>
          </a:p>
          <a:p>
            <a:pPr indent="0">
              <a:lnSpc>
                <a:spcPct val="100000"/>
              </a:lnSpc>
              <a:buNone/>
              <a:tabLst>
                <a:tab pos="0" algn="l"/>
              </a:tabLst>
            </a:pPr>
            <a:endParaRPr lang="en-US" sz="1200" b="0" strike="noStrike" spc="-1" dirty="0">
              <a:solidFill>
                <a:srgbClr val="FFFFFF"/>
              </a:solidFill>
              <a:latin typeface="OpenSymbol"/>
            </a:endParaRPr>
          </a:p>
        </p:txBody>
      </p:sp>
      <p:pic>
        <p:nvPicPr>
          <p:cNvPr id="2" name="Google Shape;272;p32">
            <a:extLst>
              <a:ext uri="{FF2B5EF4-FFF2-40B4-BE49-F238E27FC236}">
                <a16:creationId xmlns:a16="http://schemas.microsoft.com/office/drawing/2014/main" id="{73B1BF14-EDEE-9D45-6018-60F66F253567}"/>
              </a:ext>
            </a:extLst>
          </p:cNvPr>
          <p:cNvPicPr/>
          <p:nvPr/>
        </p:nvPicPr>
        <p:blipFill>
          <a:blip r:embed="rId2"/>
          <a:srcRect t="5581" b="5581"/>
          <a:stretch/>
        </p:blipFill>
        <p:spPr>
          <a:xfrm>
            <a:off x="5764493" y="703106"/>
            <a:ext cx="2786040" cy="3909716"/>
          </a:xfrm>
          <a:prstGeom prst="rect">
            <a:avLst/>
          </a:prstGeom>
          <a:ln w="0">
            <a:noFill/>
          </a:ln>
          <a:effectLst>
            <a:glow>
              <a:schemeClr val="tx2">
                <a:lumMod val="75000"/>
                <a:alpha val="57000"/>
              </a:schemeClr>
            </a:glow>
            <a:softEdge rad="431800"/>
          </a:effectLst>
        </p:spPr>
      </p:pic>
      <p:sp>
        <p:nvSpPr>
          <p:cNvPr id="4" name="TextBox 3">
            <a:extLst>
              <a:ext uri="{FF2B5EF4-FFF2-40B4-BE49-F238E27FC236}">
                <a16:creationId xmlns:a16="http://schemas.microsoft.com/office/drawing/2014/main" id="{5C7C4CDE-8F0C-5519-A331-F8B36B9CB832}"/>
              </a:ext>
            </a:extLst>
          </p:cNvPr>
          <p:cNvSpPr txBox="1"/>
          <p:nvPr/>
        </p:nvSpPr>
        <p:spPr>
          <a:xfrm>
            <a:off x="5366462" y="4255728"/>
            <a:ext cx="579664" cy="369332"/>
          </a:xfrm>
          <a:prstGeom prst="rect">
            <a:avLst/>
          </a:prstGeom>
          <a:noFill/>
        </p:spPr>
        <p:txBody>
          <a:bodyPr wrap="square">
            <a:spAutoFit/>
          </a:bodyPr>
          <a:lstStyle/>
          <a:p>
            <a:r>
              <a:rPr lang="en-US" dirty="0"/>
              <a:t>12</a:t>
            </a:r>
            <a:endParaRPr lang="en-P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animEffect transition="in" filter="fade">
                                      <p:cBhvr>
                                        <p:cTn id="7" dur="1000"/>
                                        <p:tgtEl>
                                          <p:spTgt spid="220">
                                            <p:txEl>
                                              <p:pRg st="0" end="0"/>
                                            </p:txEl>
                                          </p:spTgt>
                                        </p:tgtEl>
                                      </p:cBhvr>
                                    </p:animEffect>
                                    <p:anim calcmode="lin" valueType="num">
                                      <p:cBhvr>
                                        <p:cTn id="8" dur="1000" fill="hold"/>
                                        <p:tgtEl>
                                          <p:spTgt spid="2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2095560" y="1933176"/>
            <a:ext cx="4943160" cy="87588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0" strike="noStrike" spc="-1" dirty="0">
                <a:solidFill>
                  <a:schemeClr val="dk1"/>
                </a:solidFill>
                <a:latin typeface="ZCOOL XiaoWei"/>
                <a:ea typeface="ZCOOL XiaoWei"/>
              </a:rPr>
              <a:t>Thank you!</a:t>
            </a:r>
            <a:endParaRPr lang="fr-FR" sz="6000" b="0" strike="noStrike" spc="-1" dirty="0">
              <a:solidFill>
                <a:schemeClr val="dk1"/>
              </a:solidFill>
              <a:latin typeface="Arial"/>
            </a:endParaRPr>
          </a:p>
        </p:txBody>
      </p:sp>
      <p:sp>
        <p:nvSpPr>
          <p:cNvPr id="225" name="PlaceHolder 2"/>
          <p:cNvSpPr>
            <a:spLocks noGrp="1"/>
          </p:cNvSpPr>
          <p:nvPr>
            <p:ph type="subTitle"/>
          </p:nvPr>
        </p:nvSpPr>
        <p:spPr>
          <a:xfrm>
            <a:off x="2105280" y="2533578"/>
            <a:ext cx="494316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2000" b="0" strike="noStrike" spc="-1" dirty="0">
                <a:solidFill>
                  <a:schemeClr val="dk1"/>
                </a:solidFill>
                <a:latin typeface="Archivo"/>
                <a:ea typeface="Archivo"/>
              </a:rPr>
              <a:t>Do you have any questions?</a:t>
            </a:r>
            <a:endParaRPr lang="en-US" sz="2000" b="0" strike="noStrike" spc="-1" dirty="0">
              <a:solidFill>
                <a:srgbClr val="FFFFFF"/>
              </a:solidFill>
              <a:latin typeface="OpenSymbol"/>
            </a:endParaRPr>
          </a:p>
        </p:txBody>
      </p:sp>
      <p:sp>
        <p:nvSpPr>
          <p:cNvPr id="226" name="Google Shape;550;p48"/>
          <p:cNvSpPr/>
          <p:nvPr/>
        </p:nvSpPr>
        <p:spPr>
          <a:xfrm>
            <a:off x="2095560" y="3753000"/>
            <a:ext cx="494316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r>
              <a:rPr lang="en" sz="1200" b="0" strike="noStrike" spc="-1">
                <a:solidFill>
                  <a:schemeClr val="dk1"/>
                </a:solidFill>
                <a:latin typeface="Arial"/>
              </a:rPr>
              <a:t>+00 000 000 000</a:t>
            </a:r>
            <a:endParaRPr lang="en-US" sz="1200" b="0" strike="noStrike" spc="-1">
              <a:solidFill>
                <a:srgbClr val="FFFFFF"/>
              </a:solidFill>
              <a:latin typeface="OpenSymbol"/>
            </a:endParaRPr>
          </a:p>
        </p:txBody>
      </p:sp>
      <p:sp>
        <p:nvSpPr>
          <p:cNvPr id="2" name="Rectangle 1">
            <a:extLst>
              <a:ext uri="{FF2B5EF4-FFF2-40B4-BE49-F238E27FC236}">
                <a16:creationId xmlns:a16="http://schemas.microsoft.com/office/drawing/2014/main" id="{A7F28103-32A2-0A69-C79D-4F59CD52A076}"/>
              </a:ext>
            </a:extLst>
          </p:cNvPr>
          <p:cNvSpPr/>
          <p:nvPr/>
        </p:nvSpPr>
        <p:spPr>
          <a:xfrm>
            <a:off x="2171700" y="3224893"/>
            <a:ext cx="4867020" cy="528107"/>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TextBox 3">
            <a:extLst>
              <a:ext uri="{FF2B5EF4-FFF2-40B4-BE49-F238E27FC236}">
                <a16:creationId xmlns:a16="http://schemas.microsoft.com/office/drawing/2014/main" id="{99FFF0B6-D0FB-DD2B-E65A-06F7760D07F0}"/>
              </a:ext>
            </a:extLst>
          </p:cNvPr>
          <p:cNvSpPr txBox="1"/>
          <p:nvPr/>
        </p:nvSpPr>
        <p:spPr>
          <a:xfrm>
            <a:off x="8115300" y="4273034"/>
            <a:ext cx="563336" cy="369332"/>
          </a:xfrm>
          <a:prstGeom prst="rect">
            <a:avLst/>
          </a:prstGeom>
          <a:noFill/>
        </p:spPr>
        <p:txBody>
          <a:bodyPr wrap="square">
            <a:spAutoFit/>
          </a:bodyPr>
          <a:lstStyle/>
          <a:p>
            <a:r>
              <a:rPr lang="en-US" dirty="0"/>
              <a:t>13</a:t>
            </a:r>
            <a:endParaRPr lang="en-P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685800" y="1009800"/>
            <a:ext cx="55623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dirty="0">
                <a:solidFill>
                  <a:schemeClr val="dk1"/>
                </a:solidFill>
                <a:latin typeface="Times New Roman" panose="02020603050405020304" pitchFamily="18" charset="0"/>
                <a:ea typeface="Archivo"/>
                <a:cs typeface="Times New Roman" panose="02020603050405020304" pitchFamily="18" charset="0"/>
              </a:rPr>
              <a:t>Introduction</a:t>
            </a:r>
            <a:endParaRPr lang="fr-FR" sz="40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201" name="PlaceHolder 2"/>
          <p:cNvSpPr>
            <a:spLocks noGrp="1"/>
          </p:cNvSpPr>
          <p:nvPr>
            <p:ph/>
          </p:nvPr>
        </p:nvSpPr>
        <p:spPr>
          <a:xfrm>
            <a:off x="2758153" y="1704600"/>
            <a:ext cx="5562360" cy="27531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PK" sz="2000" kern="100" dirty="0">
                <a:effectLst/>
                <a:latin typeface="Times New Roman" panose="02020603050405020304" pitchFamily="18" charset="0"/>
                <a:ea typeface="Calibri" panose="020F0502020204030204" pitchFamily="34" charset="0"/>
                <a:cs typeface="Times New Roman" panose="02020603050405020304" pitchFamily="18" charset="0"/>
              </a:rPr>
              <a:t>Harmony Search (HS) is a optimization algorithm inspired by the musical process of improvisation, where musicians adjust their instruments' pitches to achieve a pleasing harmony. 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armony </a:t>
            </a:r>
            <a:r>
              <a:rPr lang="en-PK" sz="2000"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earch</a:t>
            </a:r>
            <a:r>
              <a:rPr lang="en-PK" sz="2000" kern="100" dirty="0">
                <a:effectLst/>
                <a:latin typeface="Times New Roman" panose="02020603050405020304" pitchFamily="18" charset="0"/>
                <a:ea typeface="Calibri" panose="020F0502020204030204" pitchFamily="34" charset="0"/>
                <a:cs typeface="Times New Roman" panose="02020603050405020304" pitchFamily="18" charset="0"/>
              </a:rPr>
              <a:t> is widely used for solving complex optimization problems in engineering, economics, and other fields.</a:t>
            </a:r>
          </a:p>
          <a:p>
            <a:pPr indent="0">
              <a:lnSpc>
                <a:spcPct val="100000"/>
              </a:lnSpc>
              <a:buNone/>
              <a:tabLst>
                <a:tab pos="0" algn="l"/>
              </a:tabLst>
            </a:pPr>
            <a:endParaRPr lang="fr-FR" sz="1200" b="0" strike="noStrike" spc="-1" dirty="0">
              <a:solidFill>
                <a:srgbClr val="000000"/>
              </a:solidFill>
              <a:latin typeface="Arial"/>
            </a:endParaRPr>
          </a:p>
        </p:txBody>
      </p:sp>
      <p:sp>
        <p:nvSpPr>
          <p:cNvPr id="4" name="TextBox 3">
            <a:extLst>
              <a:ext uri="{FF2B5EF4-FFF2-40B4-BE49-F238E27FC236}">
                <a16:creationId xmlns:a16="http://schemas.microsoft.com/office/drawing/2014/main" id="{1642C302-6BF7-DE23-7655-7C63593E8FF0}"/>
              </a:ext>
            </a:extLst>
          </p:cNvPr>
          <p:cNvSpPr txBox="1"/>
          <p:nvPr/>
        </p:nvSpPr>
        <p:spPr>
          <a:xfrm>
            <a:off x="8320513" y="4273034"/>
            <a:ext cx="323954" cy="369332"/>
          </a:xfrm>
          <a:prstGeom prst="rect">
            <a:avLst/>
          </a:prstGeom>
          <a:noFill/>
        </p:spPr>
        <p:txBody>
          <a:bodyPr wrap="square">
            <a:spAutoFit/>
          </a:bodyPr>
          <a:lstStyle/>
          <a:p>
            <a:r>
              <a:rPr lang="en-US" dirty="0"/>
              <a:t>2</a:t>
            </a:r>
            <a:endParaRPr lang="en-P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animEffect transition="in" filter="fade">
                                      <p:cBhvr>
                                        <p:cTn id="7" dur="1000"/>
                                        <p:tgtEl>
                                          <p:spTgt spid="201">
                                            <p:txEl>
                                              <p:pRg st="0" end="0"/>
                                            </p:txEl>
                                          </p:spTgt>
                                        </p:tgtEl>
                                      </p:cBhvr>
                                    </p:animEffect>
                                    <p:anim calcmode="lin" valueType="num">
                                      <p:cBhvr>
                                        <p:cTn id="8" dur="1000" fill="hold"/>
                                        <p:tgtEl>
                                          <p:spTgt spid="20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3852257" y="1899707"/>
            <a:ext cx="4818214" cy="2549830"/>
          </a:xfrm>
          <a:prstGeom prst="rect">
            <a:avLst/>
          </a:prstGeom>
          <a:noFill/>
          <a:ln w="0">
            <a:noFill/>
          </a:ln>
        </p:spPr>
        <p:txBody>
          <a:bodyPr lIns="91440" tIns="91440" rIns="91440" bIns="91440" anchor="t">
            <a:normAutofit/>
          </a:bodyPr>
          <a:lstStyle/>
          <a:p>
            <a:pPr marL="685800" indent="-685800">
              <a:lnSpc>
                <a:spcPct val="100000"/>
              </a:lnSpc>
              <a:buFont typeface="Wingdings" panose="05000000000000000000" pitchFamily="2" charset="2"/>
              <a:buChar char="v"/>
              <a:tabLst>
                <a:tab pos="0" algn="l"/>
              </a:tabLst>
            </a:pPr>
            <a:r>
              <a:rPr lang="en-PK" sz="2000" kern="100" dirty="0">
                <a:effectLst/>
                <a:latin typeface="Times New Roman" panose="02020603050405020304" pitchFamily="18" charset="0"/>
                <a:ea typeface="Calibri" panose="020F0502020204030204" pitchFamily="34" charset="0"/>
                <a:cs typeface="Times New Roman" panose="02020603050405020304" pitchFamily="18" charset="0"/>
              </a:rPr>
              <a:t>Harmony Memory (HM)</a:t>
            </a:r>
            <a:br>
              <a:rPr lang="en-PK"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PK" sz="2000" kern="100" dirty="0">
                <a:effectLst/>
                <a:latin typeface="Times New Roman" panose="02020603050405020304" pitchFamily="18" charset="0"/>
                <a:ea typeface="Calibri" panose="020F0502020204030204" pitchFamily="34" charset="0"/>
                <a:cs typeface="Times New Roman" panose="02020603050405020304" pitchFamily="18" charset="0"/>
              </a:rPr>
              <a:t>Stores a set of candidate harmonies, similar to populations in genetic algorithms and the size is also defined by harmony memory. </a:t>
            </a:r>
            <a:br>
              <a:rPr lang="en-PK" sz="2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fr-FR" sz="2000" b="0" strike="noStrike" spc="-1" dirty="0">
              <a:solidFill>
                <a:schemeClr val="dk1"/>
              </a:solidFill>
              <a:latin typeface="Arial"/>
            </a:endParaRPr>
          </a:p>
        </p:txBody>
      </p:sp>
      <p:sp>
        <p:nvSpPr>
          <p:cNvPr id="203" name="PlaceHolder 2"/>
          <p:cNvSpPr>
            <a:spLocks noGrp="1"/>
          </p:cNvSpPr>
          <p:nvPr>
            <p:ph type="title"/>
          </p:nvPr>
        </p:nvSpPr>
        <p:spPr>
          <a:xfrm>
            <a:off x="3778778" y="661307"/>
            <a:ext cx="4050771" cy="837720"/>
          </a:xfrm>
          <a:prstGeom prst="rect">
            <a:avLst/>
          </a:prstGeom>
          <a:noFill/>
          <a:ln w="9360">
            <a:noFill/>
            <a:round/>
          </a:ln>
        </p:spPr>
        <p:txBody>
          <a:bodyPr lIns="91440" tIns="91440" rIns="91440" bIns="91440" anchor="ctr">
            <a:normAutofit fontScale="90000"/>
          </a:bodyPr>
          <a:lstStyle/>
          <a:p>
            <a:pPr indent="0" algn="ctr">
              <a:lnSpc>
                <a:spcPct val="100000"/>
              </a:lnSpc>
              <a:buNone/>
              <a:tabLst>
                <a:tab pos="0" algn="l"/>
              </a:tabLst>
            </a:pPr>
            <a:r>
              <a:rPr lang="en" sz="6000" spc="-1" dirty="0">
                <a:solidFill>
                  <a:schemeClr val="dk1"/>
                </a:solidFill>
                <a:latin typeface="Times New Roman" panose="02020603050405020304" pitchFamily="18" charset="0"/>
                <a:cs typeface="Times New Roman" panose="02020603050405020304" pitchFamily="18" charset="0"/>
              </a:rPr>
              <a:t>Key Concepts</a:t>
            </a:r>
            <a:endParaRPr lang="fr-FR" sz="60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2" name="Google Shape;272;p32">
            <a:extLst>
              <a:ext uri="{FF2B5EF4-FFF2-40B4-BE49-F238E27FC236}">
                <a16:creationId xmlns:a16="http://schemas.microsoft.com/office/drawing/2014/main" id="{60465127-9D66-04DD-9B4F-A3D012F3EE77}"/>
              </a:ext>
            </a:extLst>
          </p:cNvPr>
          <p:cNvPicPr/>
          <p:nvPr/>
        </p:nvPicPr>
        <p:blipFill>
          <a:blip r:embed="rId2"/>
          <a:srcRect t="5581" b="5581"/>
          <a:stretch/>
        </p:blipFill>
        <p:spPr>
          <a:xfrm>
            <a:off x="713160" y="661307"/>
            <a:ext cx="2979604" cy="3788230"/>
          </a:xfrm>
          <a:prstGeom prst="rect">
            <a:avLst/>
          </a:prstGeom>
          <a:ln w="0">
            <a:noFill/>
          </a:ln>
          <a:scene3d>
            <a:camera prst="orthographicFront"/>
            <a:lightRig rig="freezing" dir="t"/>
          </a:scene3d>
          <a:sp3d contourW="12700">
            <a:bevelT w="44450"/>
            <a:contourClr>
              <a:schemeClr val="tx2">
                <a:lumMod val="75000"/>
              </a:schemeClr>
            </a:contourClr>
          </a:sp3d>
        </p:spPr>
      </p:pic>
      <p:sp>
        <p:nvSpPr>
          <p:cNvPr id="4" name="TextBox 3">
            <a:extLst>
              <a:ext uri="{FF2B5EF4-FFF2-40B4-BE49-F238E27FC236}">
                <a16:creationId xmlns:a16="http://schemas.microsoft.com/office/drawing/2014/main" id="{A7EF7797-BFA6-9C83-C8E0-EF006BA38FE2}"/>
              </a:ext>
            </a:extLst>
          </p:cNvPr>
          <p:cNvSpPr txBox="1"/>
          <p:nvPr/>
        </p:nvSpPr>
        <p:spPr>
          <a:xfrm>
            <a:off x="8255001" y="4264871"/>
            <a:ext cx="508000" cy="369332"/>
          </a:xfrm>
          <a:prstGeom prst="rect">
            <a:avLst/>
          </a:prstGeom>
          <a:noFill/>
        </p:spPr>
        <p:txBody>
          <a:bodyPr wrap="square">
            <a:spAutoFit/>
          </a:bodyPr>
          <a:lstStyle/>
          <a:p>
            <a:r>
              <a:rPr lang="en-US" dirty="0"/>
              <a:t>3</a:t>
            </a:r>
            <a:endParaRPr lang="en-P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anim calcmode="lin" valueType="num">
                                      <p:cBhvr>
                                        <p:cTn id="8" dur="1000" fill="hold"/>
                                        <p:tgtEl>
                                          <p:spTgt spid="203"/>
                                        </p:tgtEl>
                                        <p:attrNameLst>
                                          <p:attrName>ppt_x</p:attrName>
                                        </p:attrNameLst>
                                      </p:cBhvr>
                                      <p:tavLst>
                                        <p:tav tm="0">
                                          <p:val>
                                            <p:strVal val="#ppt_x"/>
                                          </p:val>
                                        </p:tav>
                                        <p:tav tm="100000">
                                          <p:val>
                                            <p:strVal val="#ppt_x"/>
                                          </p:val>
                                        </p:tav>
                                      </p:tavLst>
                                    </p:anim>
                                    <p:anim calcmode="lin" valueType="num">
                                      <p:cBhvr>
                                        <p:cTn id="9" dur="1000" fill="hold"/>
                                        <p:tgtEl>
                                          <p:spTgt spid="20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2"/>
                                        </p:tgtEl>
                                        <p:attrNameLst>
                                          <p:attrName>style.visibility</p:attrName>
                                        </p:attrNameLst>
                                      </p:cBhvr>
                                      <p:to>
                                        <p:strVal val="visible"/>
                                      </p:to>
                                    </p:set>
                                    <p:animEffect transition="in" filter="fade">
                                      <p:cBhvr>
                                        <p:cTn id="14" dur="1000"/>
                                        <p:tgtEl>
                                          <p:spTgt spid="202"/>
                                        </p:tgtEl>
                                      </p:cBhvr>
                                    </p:animEffect>
                                    <p:anim calcmode="lin" valueType="num">
                                      <p:cBhvr>
                                        <p:cTn id="15" dur="1000" fill="hold"/>
                                        <p:tgtEl>
                                          <p:spTgt spid="202"/>
                                        </p:tgtEl>
                                        <p:attrNameLst>
                                          <p:attrName>ppt_x</p:attrName>
                                        </p:attrNameLst>
                                      </p:cBhvr>
                                      <p:tavLst>
                                        <p:tav tm="0">
                                          <p:val>
                                            <p:strVal val="#ppt_x"/>
                                          </p:val>
                                        </p:tav>
                                        <p:tav tm="100000">
                                          <p:val>
                                            <p:strVal val="#ppt_x"/>
                                          </p:val>
                                        </p:tav>
                                      </p:tavLst>
                                    </p:anim>
                                    <p:anim calcmode="lin" valueType="num">
                                      <p:cBhvr>
                                        <p:cTn id="16" dur="1000" fill="hold"/>
                                        <p:tgtEl>
                                          <p:spTgt spid="2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p:bldP spid="2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702129" y="756706"/>
            <a:ext cx="5562360" cy="957793"/>
          </a:xfrm>
          <a:prstGeom prst="rect">
            <a:avLst/>
          </a:prstGeom>
          <a:noFill/>
          <a:ln w="0">
            <a:noFill/>
          </a:ln>
        </p:spPr>
        <p:txBody>
          <a:bodyPr lIns="91440" tIns="91440" rIns="91440" bIns="91440" anchor="t">
            <a:noAutofit/>
          </a:bodyPr>
          <a:lstStyle/>
          <a:p>
            <a:pPr>
              <a:lnSpc>
                <a:spcPct val="100000"/>
              </a:lnSpc>
              <a:tabLst>
                <a:tab pos="0" algn="l"/>
              </a:tabLst>
            </a:pPr>
            <a:r>
              <a:rPr lang="en" sz="5400" spc="-1" dirty="0">
                <a:solidFill>
                  <a:schemeClr val="dk1"/>
                </a:solidFill>
                <a:latin typeface="Times New Roman" panose="02020603050405020304" pitchFamily="18" charset="0"/>
                <a:cs typeface="Times New Roman" panose="02020603050405020304" pitchFamily="18" charset="0"/>
              </a:rPr>
              <a:t>Key Concepts</a:t>
            </a:r>
            <a:br>
              <a:rPr lang="fr-FR" sz="5400" b="0" strike="noStrike" spc="-1" dirty="0">
                <a:solidFill>
                  <a:schemeClr val="dk1"/>
                </a:solidFill>
                <a:latin typeface="Times New Roman" panose="02020603050405020304" pitchFamily="18" charset="0"/>
                <a:cs typeface="Times New Roman" panose="02020603050405020304" pitchFamily="18" charset="0"/>
              </a:rPr>
            </a:br>
            <a:endParaRPr lang="fr-FR" sz="5400" b="0" strike="noStrike" spc="-1" dirty="0">
              <a:solidFill>
                <a:schemeClr val="dk1"/>
              </a:solidFill>
              <a:latin typeface="Arial"/>
            </a:endParaRPr>
          </a:p>
        </p:txBody>
      </p:sp>
      <p:sp>
        <p:nvSpPr>
          <p:cNvPr id="206" name="PlaceHolder 2"/>
          <p:cNvSpPr>
            <a:spLocks noGrp="1"/>
          </p:cNvSpPr>
          <p:nvPr>
            <p:ph/>
          </p:nvPr>
        </p:nvSpPr>
        <p:spPr>
          <a:xfrm>
            <a:off x="2847960" y="2162160"/>
            <a:ext cx="5562360" cy="1952280"/>
          </a:xfrm>
          <a:prstGeom prst="rect">
            <a:avLst/>
          </a:prstGeom>
          <a:noFill/>
          <a:ln w="0">
            <a:noFill/>
          </a:ln>
        </p:spPr>
        <p:txBody>
          <a:bodyPr lIns="91440" tIns="91440" rIns="91440" bIns="91440" anchor="t">
            <a:normAutofit/>
          </a:bodyPr>
          <a:lstStyle/>
          <a:p>
            <a:pPr marL="400050" indent="-171450" algn="just">
              <a:lnSpc>
                <a:spcPct val="100000"/>
              </a:lnSpc>
              <a:buFont typeface="Wingdings" panose="05000000000000000000" pitchFamily="2" charset="2"/>
              <a:buChar char="v"/>
              <a:tabLst>
                <a:tab pos="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PK" sz="2000" kern="100" dirty="0">
                <a:effectLst/>
                <a:latin typeface="Times New Roman" panose="02020603050405020304" pitchFamily="18" charset="0"/>
                <a:ea typeface="Calibri" panose="020F0502020204030204" pitchFamily="34" charset="0"/>
                <a:cs typeface="Times New Roman" panose="02020603050405020304" pitchFamily="18" charset="0"/>
              </a:rPr>
              <a:t>Harmony Considering Rate (HMCR)</a:t>
            </a:r>
          </a:p>
          <a:p>
            <a:pPr indent="0" algn="just">
              <a:lnSpc>
                <a:spcPct val="100000"/>
              </a:lnSpc>
              <a:buNone/>
              <a:tabLst>
                <a:tab pos="0" algn="l"/>
              </a:tabLst>
            </a:pPr>
            <a:r>
              <a:rPr lang="en-PK" sz="2000" kern="100" dirty="0">
                <a:effectLst/>
                <a:latin typeface="Times New Roman" panose="02020603050405020304" pitchFamily="18" charset="0"/>
                <a:ea typeface="Calibri" panose="020F0502020204030204" pitchFamily="34" charset="0"/>
                <a:cs typeface="Times New Roman" panose="02020603050405020304" pitchFamily="18" charset="0"/>
              </a:rPr>
              <a:t>The probability of selecting a value from harmony memory and if the value is not selected then a random value is generated.</a:t>
            </a:r>
          </a:p>
          <a:p>
            <a:pPr indent="0">
              <a:lnSpc>
                <a:spcPct val="100000"/>
              </a:lnSpc>
              <a:buNone/>
              <a:tabLst>
                <a:tab pos="0" algn="l"/>
              </a:tabLst>
            </a:pPr>
            <a:endParaRPr lang="fr-FR" sz="1200" b="0" strike="noStrike" spc="-1" dirty="0">
              <a:solidFill>
                <a:srgbClr val="000000"/>
              </a:solidFill>
              <a:latin typeface="Arial"/>
            </a:endParaRPr>
          </a:p>
        </p:txBody>
      </p:sp>
      <p:sp>
        <p:nvSpPr>
          <p:cNvPr id="3" name="TextBox 2">
            <a:extLst>
              <a:ext uri="{FF2B5EF4-FFF2-40B4-BE49-F238E27FC236}">
                <a16:creationId xmlns:a16="http://schemas.microsoft.com/office/drawing/2014/main" id="{C56B78D4-4A62-CDC4-31E1-2E45EDEA84B4}"/>
              </a:ext>
            </a:extLst>
          </p:cNvPr>
          <p:cNvSpPr txBox="1"/>
          <p:nvPr/>
        </p:nvSpPr>
        <p:spPr>
          <a:xfrm>
            <a:off x="8280400" y="4285733"/>
            <a:ext cx="474133" cy="369332"/>
          </a:xfrm>
          <a:prstGeom prst="rect">
            <a:avLst/>
          </a:prstGeom>
          <a:noFill/>
        </p:spPr>
        <p:txBody>
          <a:bodyPr wrap="square">
            <a:spAutoFit/>
          </a:bodyPr>
          <a:lstStyle/>
          <a:p>
            <a:r>
              <a:rPr lang="en-US" dirty="0"/>
              <a:t>4</a:t>
            </a:r>
            <a:endParaRPr lang="en-P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animEffect transition="in" filter="fade">
                                      <p:cBhvr>
                                        <p:cTn id="7" dur="1000"/>
                                        <p:tgtEl>
                                          <p:spTgt spid="206">
                                            <p:txEl>
                                              <p:pRg st="0" end="0"/>
                                            </p:txEl>
                                          </p:spTgt>
                                        </p:tgtEl>
                                      </p:cBhvr>
                                    </p:animEffect>
                                    <p:anim calcmode="lin" valueType="num">
                                      <p:cBhvr>
                                        <p:cTn id="8" dur="1000" fill="hold"/>
                                        <p:tgtEl>
                                          <p:spTgt spid="20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6">
                                            <p:txEl>
                                              <p:pRg st="1" end="1"/>
                                            </p:txEl>
                                          </p:spTgt>
                                        </p:tgtEl>
                                        <p:attrNameLst>
                                          <p:attrName>style.visibility</p:attrName>
                                        </p:attrNameLst>
                                      </p:cBhvr>
                                      <p:to>
                                        <p:strVal val="visible"/>
                                      </p:to>
                                    </p:set>
                                    <p:animEffect transition="in" filter="fade">
                                      <p:cBhvr>
                                        <p:cTn id="12" dur="1000"/>
                                        <p:tgtEl>
                                          <p:spTgt spid="206">
                                            <p:txEl>
                                              <p:pRg st="1" end="1"/>
                                            </p:txEl>
                                          </p:spTgt>
                                        </p:tgtEl>
                                      </p:cBhvr>
                                    </p:animEffect>
                                    <p:anim calcmode="lin" valueType="num">
                                      <p:cBhvr>
                                        <p:cTn id="13" dur="1000" fill="hold"/>
                                        <p:tgtEl>
                                          <p:spTgt spid="20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0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ABAF5-1C1C-29F7-C18A-121E8F6158C3}"/>
            </a:ext>
          </a:extLst>
        </p:cNvPr>
        <p:cNvGrpSpPr/>
        <p:nvPr/>
      </p:nvGrpSpPr>
      <p:grpSpPr>
        <a:xfrm>
          <a:off x="0" y="0"/>
          <a:ext cx="0" cy="0"/>
          <a:chOff x="0" y="0"/>
          <a:chExt cx="0" cy="0"/>
        </a:xfrm>
      </p:grpSpPr>
      <p:sp>
        <p:nvSpPr>
          <p:cNvPr id="205" name="PlaceHolder 1">
            <a:extLst>
              <a:ext uri="{FF2B5EF4-FFF2-40B4-BE49-F238E27FC236}">
                <a16:creationId xmlns:a16="http://schemas.microsoft.com/office/drawing/2014/main" id="{99DE7E02-1BCA-1785-A498-3E50D439933E}"/>
              </a:ext>
            </a:extLst>
          </p:cNvPr>
          <p:cNvSpPr>
            <a:spLocks noGrp="1"/>
          </p:cNvSpPr>
          <p:nvPr>
            <p:ph type="title"/>
          </p:nvPr>
        </p:nvSpPr>
        <p:spPr>
          <a:xfrm>
            <a:off x="702129" y="756706"/>
            <a:ext cx="5562360" cy="957793"/>
          </a:xfrm>
          <a:prstGeom prst="rect">
            <a:avLst/>
          </a:prstGeom>
          <a:noFill/>
          <a:ln w="0">
            <a:noFill/>
          </a:ln>
        </p:spPr>
        <p:txBody>
          <a:bodyPr lIns="91440" tIns="91440" rIns="91440" bIns="91440" anchor="t">
            <a:noAutofit/>
          </a:bodyPr>
          <a:lstStyle/>
          <a:p>
            <a:pPr>
              <a:lnSpc>
                <a:spcPct val="100000"/>
              </a:lnSpc>
              <a:tabLst>
                <a:tab pos="0" algn="l"/>
              </a:tabLst>
            </a:pPr>
            <a:r>
              <a:rPr lang="en" sz="5400" spc="-1" dirty="0">
                <a:solidFill>
                  <a:schemeClr val="dk1"/>
                </a:solidFill>
                <a:latin typeface="Times New Roman" panose="02020603050405020304" pitchFamily="18" charset="0"/>
                <a:cs typeface="Times New Roman" panose="02020603050405020304" pitchFamily="18" charset="0"/>
              </a:rPr>
              <a:t>Key Concepts</a:t>
            </a:r>
            <a:br>
              <a:rPr lang="fr-FR" sz="5400" b="0" strike="noStrike" spc="-1" dirty="0">
                <a:solidFill>
                  <a:schemeClr val="dk1"/>
                </a:solidFill>
                <a:latin typeface="Times New Roman" panose="02020603050405020304" pitchFamily="18" charset="0"/>
                <a:cs typeface="Times New Roman" panose="02020603050405020304" pitchFamily="18" charset="0"/>
              </a:rPr>
            </a:br>
            <a:endParaRPr lang="fr-FR" sz="5400" b="0" strike="noStrike" spc="-1" dirty="0">
              <a:solidFill>
                <a:schemeClr val="dk1"/>
              </a:solidFill>
              <a:latin typeface="Arial"/>
            </a:endParaRPr>
          </a:p>
        </p:txBody>
      </p:sp>
      <p:sp>
        <p:nvSpPr>
          <p:cNvPr id="206" name="PlaceHolder 2">
            <a:extLst>
              <a:ext uri="{FF2B5EF4-FFF2-40B4-BE49-F238E27FC236}">
                <a16:creationId xmlns:a16="http://schemas.microsoft.com/office/drawing/2014/main" id="{3CC81823-1336-3C16-F665-E6E72E850BCF}"/>
              </a:ext>
            </a:extLst>
          </p:cNvPr>
          <p:cNvSpPr>
            <a:spLocks noGrp="1"/>
          </p:cNvSpPr>
          <p:nvPr>
            <p:ph/>
          </p:nvPr>
        </p:nvSpPr>
        <p:spPr>
          <a:xfrm>
            <a:off x="2847960" y="2162160"/>
            <a:ext cx="5562360" cy="1952280"/>
          </a:xfrm>
          <a:prstGeom prst="rect">
            <a:avLst/>
          </a:prstGeom>
          <a:noFill/>
          <a:ln w="0">
            <a:noFill/>
          </a:ln>
        </p:spPr>
        <p:txBody>
          <a:bodyPr lIns="91440" tIns="91440" rIns="91440" bIns="91440" anchor="t">
            <a:normAutofit/>
          </a:bodyPr>
          <a:lstStyle/>
          <a:p>
            <a:pPr lvl="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PK" sz="2000" dirty="0">
                <a:latin typeface="Times New Roman" panose="02020603050405020304" pitchFamily="18" charset="0"/>
                <a:cs typeface="Times New Roman" panose="02020603050405020304" pitchFamily="18" charset="0"/>
              </a:rPr>
              <a:t>Improvisation</a:t>
            </a:r>
          </a:p>
          <a:p>
            <a:pPr marL="0" indent="0" algn="just">
              <a:buNone/>
            </a:pPr>
            <a:r>
              <a:rPr lang="en-PK" sz="2000" dirty="0">
                <a:latin typeface="Times New Roman" panose="02020603050405020304" pitchFamily="18" charset="0"/>
                <a:cs typeface="Times New Roman" panose="02020603050405020304" pitchFamily="18" charset="0"/>
              </a:rPr>
              <a:t>Generates new solutions by combining existing harmonies.</a:t>
            </a:r>
          </a:p>
          <a:p>
            <a:pPr indent="0" algn="just">
              <a:lnSpc>
                <a:spcPct val="100000"/>
              </a:lnSpc>
              <a:buNone/>
              <a:tabLst>
                <a:tab pos="0" algn="l"/>
              </a:tabLst>
            </a:pPr>
            <a:endParaRPr lang="en-PK"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0A1DA8D-28F8-6C4E-4926-091F759863DF}"/>
              </a:ext>
            </a:extLst>
          </p:cNvPr>
          <p:cNvSpPr txBox="1"/>
          <p:nvPr/>
        </p:nvSpPr>
        <p:spPr>
          <a:xfrm>
            <a:off x="8271932" y="4275307"/>
            <a:ext cx="457201" cy="369332"/>
          </a:xfrm>
          <a:prstGeom prst="rect">
            <a:avLst/>
          </a:prstGeom>
          <a:noFill/>
        </p:spPr>
        <p:txBody>
          <a:bodyPr wrap="square">
            <a:spAutoFit/>
          </a:bodyPr>
          <a:lstStyle/>
          <a:p>
            <a:r>
              <a:rPr lang="en-US" dirty="0"/>
              <a:t>5</a:t>
            </a:r>
            <a:endParaRPr lang="en-PK" dirty="0"/>
          </a:p>
        </p:txBody>
      </p:sp>
    </p:spTree>
    <p:extLst>
      <p:ext uri="{BB962C8B-B14F-4D97-AF65-F5344CB8AC3E}">
        <p14:creationId xmlns:p14="http://schemas.microsoft.com/office/powerpoint/2010/main" val="62601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animEffect transition="in" filter="fade">
                                      <p:cBhvr>
                                        <p:cTn id="7" dur="1000"/>
                                        <p:tgtEl>
                                          <p:spTgt spid="206">
                                            <p:txEl>
                                              <p:pRg st="0" end="0"/>
                                            </p:txEl>
                                          </p:spTgt>
                                        </p:tgtEl>
                                      </p:cBhvr>
                                    </p:animEffect>
                                    <p:anim calcmode="lin" valueType="num">
                                      <p:cBhvr>
                                        <p:cTn id="8" dur="1000" fill="hold"/>
                                        <p:tgtEl>
                                          <p:spTgt spid="20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6">
                                            <p:txEl>
                                              <p:pRg st="1" end="1"/>
                                            </p:txEl>
                                          </p:spTgt>
                                        </p:tgtEl>
                                        <p:attrNameLst>
                                          <p:attrName>style.visibility</p:attrName>
                                        </p:attrNameLst>
                                      </p:cBhvr>
                                      <p:to>
                                        <p:strVal val="visible"/>
                                      </p:to>
                                    </p:set>
                                    <p:animEffect transition="in" filter="fade">
                                      <p:cBhvr>
                                        <p:cTn id="12" dur="1000"/>
                                        <p:tgtEl>
                                          <p:spTgt spid="206">
                                            <p:txEl>
                                              <p:pRg st="1" end="1"/>
                                            </p:txEl>
                                          </p:spTgt>
                                        </p:tgtEl>
                                      </p:cBhvr>
                                    </p:animEffect>
                                    <p:anim calcmode="lin" valueType="num">
                                      <p:cBhvr>
                                        <p:cTn id="13" dur="1000" fill="hold"/>
                                        <p:tgtEl>
                                          <p:spTgt spid="20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0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72;p32">
            <a:extLst>
              <a:ext uri="{FF2B5EF4-FFF2-40B4-BE49-F238E27FC236}">
                <a16:creationId xmlns:a16="http://schemas.microsoft.com/office/drawing/2014/main" id="{B626214B-F528-C274-8FF5-0C9A42A87E22}"/>
              </a:ext>
            </a:extLst>
          </p:cNvPr>
          <p:cNvPicPr/>
          <p:nvPr/>
        </p:nvPicPr>
        <p:blipFill>
          <a:blip r:embed="rId2"/>
          <a:srcRect t="5581" b="5581"/>
          <a:stretch/>
        </p:blipFill>
        <p:spPr>
          <a:xfrm>
            <a:off x="5643000" y="767444"/>
            <a:ext cx="2786760" cy="3873972"/>
          </a:xfrm>
          <a:prstGeom prst="rect">
            <a:avLst/>
          </a:prstGeom>
          <a:ln w="0">
            <a:noFill/>
          </a:ln>
          <a:effectLst>
            <a:glow rad="12700">
              <a:schemeClr val="tx2">
                <a:lumMod val="75000"/>
              </a:schemeClr>
            </a:glow>
            <a:softEdge rad="698500"/>
          </a:effectLst>
        </p:spPr>
      </p:pic>
      <p:sp>
        <p:nvSpPr>
          <p:cNvPr id="209" name="PlaceHolder 1"/>
          <p:cNvSpPr>
            <a:spLocks noGrp="1"/>
          </p:cNvSpPr>
          <p:nvPr>
            <p:ph type="title"/>
          </p:nvPr>
        </p:nvSpPr>
        <p:spPr>
          <a:xfrm>
            <a:off x="714240" y="972000"/>
            <a:ext cx="4524120" cy="571320"/>
          </a:xfrm>
          <a:prstGeom prst="rect">
            <a:avLst/>
          </a:prstGeom>
          <a:noFill/>
          <a:ln w="0">
            <a:noFill/>
          </a:ln>
        </p:spPr>
        <p:txBody>
          <a:bodyPr lIns="91440" tIns="91440" rIns="91440" bIns="91440" anchor="b">
            <a:noAutofit/>
          </a:bodyPr>
          <a:lstStyle/>
          <a:p>
            <a:pPr indent="0">
              <a:lnSpc>
                <a:spcPct val="100000"/>
              </a:lnSpc>
              <a:buNone/>
              <a:tabLst>
                <a:tab pos="0" algn="l"/>
              </a:tabLst>
            </a:pPr>
            <a:r>
              <a:rPr lang="fr-FR" sz="5400" b="0" strike="noStrike" spc="-1" dirty="0">
                <a:solidFill>
                  <a:schemeClr val="dk1"/>
                </a:solidFill>
                <a:latin typeface="Times New Roman" panose="02020603050405020304" pitchFamily="18" charset="0"/>
                <a:cs typeface="Times New Roman" panose="02020603050405020304" pitchFamily="18" charset="0"/>
              </a:rPr>
              <a:t>Algorithm</a:t>
            </a:r>
          </a:p>
        </p:txBody>
      </p:sp>
      <p:sp>
        <p:nvSpPr>
          <p:cNvPr id="210" name="PlaceHolder 2"/>
          <p:cNvSpPr>
            <a:spLocks noGrp="1"/>
          </p:cNvSpPr>
          <p:nvPr>
            <p:ph type="subTitle"/>
          </p:nvPr>
        </p:nvSpPr>
        <p:spPr>
          <a:xfrm>
            <a:off x="714240" y="1724040"/>
            <a:ext cx="4070031" cy="2161800"/>
          </a:xfrm>
          <a:prstGeom prst="rect">
            <a:avLst/>
          </a:prstGeom>
          <a:noFill/>
          <a:ln w="0">
            <a:noFill/>
          </a:ln>
        </p:spPr>
        <p:txBody>
          <a:bodyPr lIns="91440" tIns="91440" rIns="91440" bIns="91440" anchor="t">
            <a:normAutofit/>
          </a:bodyPr>
          <a:lstStyle/>
          <a:p>
            <a:pPr marL="0" indent="0" algn="just">
              <a:buNone/>
            </a:pPr>
            <a:r>
              <a:rPr lang="en-PK" sz="2000" dirty="0">
                <a:latin typeface="Times New Roman" panose="02020603050405020304" pitchFamily="18" charset="0"/>
                <a:cs typeface="Times New Roman" panose="02020603050405020304" pitchFamily="18" charset="0"/>
              </a:rPr>
              <a:t>Step-1: </a:t>
            </a:r>
          </a:p>
          <a:p>
            <a:pPr algn="just"/>
            <a:r>
              <a:rPr lang="en-PK" sz="2000" b="1" dirty="0">
                <a:latin typeface="Times New Roman" panose="02020603050405020304" pitchFamily="18" charset="0"/>
                <a:cs typeface="Times New Roman" panose="02020603050405020304" pitchFamily="18" charset="0"/>
              </a:rPr>
              <a:t>Initialize the Harmony Memory (HM)</a:t>
            </a:r>
            <a:r>
              <a:rPr lang="en-PK" sz="2000" dirty="0">
                <a:latin typeface="Times New Roman" panose="02020603050405020304" pitchFamily="18" charset="0"/>
                <a:cs typeface="Times New Roman" panose="02020603050405020304" pitchFamily="18" charset="0"/>
              </a:rPr>
              <a:t>: Create a set of random solutions (harmonies) stored in the harmony memory (HM).</a:t>
            </a:r>
          </a:p>
          <a:p>
            <a:pPr indent="0">
              <a:lnSpc>
                <a:spcPct val="100000"/>
              </a:lnSpc>
              <a:buNone/>
              <a:tabLst>
                <a:tab pos="0" algn="l"/>
              </a:tabLst>
            </a:pPr>
            <a:endParaRPr lang="en-US" sz="1200" b="0" strike="noStrike" spc="-1" dirty="0">
              <a:solidFill>
                <a:srgbClr val="FFFFFF"/>
              </a:solidFill>
              <a:latin typeface="OpenSymbol"/>
            </a:endParaRPr>
          </a:p>
        </p:txBody>
      </p:sp>
      <p:sp>
        <p:nvSpPr>
          <p:cNvPr id="4" name="TextBox 3">
            <a:extLst>
              <a:ext uri="{FF2B5EF4-FFF2-40B4-BE49-F238E27FC236}">
                <a16:creationId xmlns:a16="http://schemas.microsoft.com/office/drawing/2014/main" id="{5C04AF0C-A295-741B-83AB-CEBA88EAC0F2}"/>
              </a:ext>
            </a:extLst>
          </p:cNvPr>
          <p:cNvSpPr txBox="1"/>
          <p:nvPr/>
        </p:nvSpPr>
        <p:spPr>
          <a:xfrm>
            <a:off x="5355772" y="4272084"/>
            <a:ext cx="408214" cy="369332"/>
          </a:xfrm>
          <a:prstGeom prst="rect">
            <a:avLst/>
          </a:prstGeom>
          <a:noFill/>
        </p:spPr>
        <p:txBody>
          <a:bodyPr wrap="square">
            <a:spAutoFit/>
          </a:bodyPr>
          <a:lstStyle/>
          <a:p>
            <a:r>
              <a:rPr lang="en-US" dirty="0"/>
              <a:t>6</a:t>
            </a:r>
            <a:endParaRPr lang="en-P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Effect transition="in" filter="fade">
                                      <p:cBhvr>
                                        <p:cTn id="7" dur="1000"/>
                                        <p:tgtEl>
                                          <p:spTgt spid="210">
                                            <p:txEl>
                                              <p:pRg st="0" end="0"/>
                                            </p:txEl>
                                          </p:spTgt>
                                        </p:tgtEl>
                                      </p:cBhvr>
                                    </p:animEffect>
                                    <p:anim calcmode="lin" valueType="num">
                                      <p:cBhvr>
                                        <p:cTn id="8" dur="1000" fill="hold"/>
                                        <p:tgtEl>
                                          <p:spTgt spid="2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Effect transition="in" filter="fade">
                                      <p:cBhvr>
                                        <p:cTn id="12" dur="1000"/>
                                        <p:tgtEl>
                                          <p:spTgt spid="210">
                                            <p:txEl>
                                              <p:pRg st="1" end="1"/>
                                            </p:txEl>
                                          </p:spTgt>
                                        </p:tgtEl>
                                      </p:cBhvr>
                                    </p:animEffect>
                                    <p:anim calcmode="lin" valueType="num">
                                      <p:cBhvr>
                                        <p:cTn id="13" dur="1000" fill="hold"/>
                                        <p:tgtEl>
                                          <p:spTgt spid="2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9B525-ED84-3A4C-1D3E-A08DD159C66F}"/>
            </a:ext>
          </a:extLst>
        </p:cNvPr>
        <p:cNvGrpSpPr/>
        <p:nvPr/>
      </p:nvGrpSpPr>
      <p:grpSpPr>
        <a:xfrm>
          <a:off x="0" y="0"/>
          <a:ext cx="0" cy="0"/>
          <a:chOff x="0" y="0"/>
          <a:chExt cx="0" cy="0"/>
        </a:xfrm>
      </p:grpSpPr>
      <p:pic>
        <p:nvPicPr>
          <p:cNvPr id="2" name="Google Shape;272;p32">
            <a:extLst>
              <a:ext uri="{FF2B5EF4-FFF2-40B4-BE49-F238E27FC236}">
                <a16:creationId xmlns:a16="http://schemas.microsoft.com/office/drawing/2014/main" id="{0FF4DE04-414E-2176-3289-62C4AE0A25A5}"/>
              </a:ext>
            </a:extLst>
          </p:cNvPr>
          <p:cNvPicPr/>
          <p:nvPr/>
        </p:nvPicPr>
        <p:blipFill>
          <a:blip r:embed="rId2"/>
          <a:srcRect t="5581" b="5581"/>
          <a:stretch/>
        </p:blipFill>
        <p:spPr>
          <a:xfrm>
            <a:off x="5643000" y="767444"/>
            <a:ext cx="2786760" cy="3873972"/>
          </a:xfrm>
          <a:prstGeom prst="rect">
            <a:avLst/>
          </a:prstGeom>
          <a:ln w="0">
            <a:noFill/>
          </a:ln>
          <a:effectLst>
            <a:glow rad="12700">
              <a:schemeClr val="tx2">
                <a:lumMod val="75000"/>
              </a:schemeClr>
            </a:glow>
            <a:softEdge rad="698500"/>
          </a:effectLst>
        </p:spPr>
      </p:pic>
      <p:sp>
        <p:nvSpPr>
          <p:cNvPr id="209" name="PlaceHolder 1">
            <a:extLst>
              <a:ext uri="{FF2B5EF4-FFF2-40B4-BE49-F238E27FC236}">
                <a16:creationId xmlns:a16="http://schemas.microsoft.com/office/drawing/2014/main" id="{33B793AB-60EC-8B4C-21AF-5B395413C587}"/>
              </a:ext>
            </a:extLst>
          </p:cNvPr>
          <p:cNvSpPr>
            <a:spLocks noGrp="1"/>
          </p:cNvSpPr>
          <p:nvPr>
            <p:ph type="title"/>
          </p:nvPr>
        </p:nvSpPr>
        <p:spPr>
          <a:xfrm>
            <a:off x="714240" y="972000"/>
            <a:ext cx="4524120" cy="571320"/>
          </a:xfrm>
          <a:prstGeom prst="rect">
            <a:avLst/>
          </a:prstGeom>
          <a:noFill/>
          <a:ln w="0">
            <a:noFill/>
          </a:ln>
        </p:spPr>
        <p:txBody>
          <a:bodyPr lIns="91440" tIns="91440" rIns="91440" bIns="91440" anchor="b">
            <a:noAutofit/>
          </a:bodyPr>
          <a:lstStyle/>
          <a:p>
            <a:pPr indent="0">
              <a:lnSpc>
                <a:spcPct val="100000"/>
              </a:lnSpc>
              <a:buNone/>
              <a:tabLst>
                <a:tab pos="0" algn="l"/>
              </a:tabLst>
            </a:pPr>
            <a:r>
              <a:rPr lang="fr-FR" sz="5400" b="0" strike="noStrike" spc="-1" dirty="0">
                <a:solidFill>
                  <a:schemeClr val="dk1"/>
                </a:solidFill>
                <a:latin typeface="Times New Roman" panose="02020603050405020304" pitchFamily="18" charset="0"/>
                <a:cs typeface="Times New Roman" panose="02020603050405020304" pitchFamily="18" charset="0"/>
              </a:rPr>
              <a:t>Algorithm</a:t>
            </a:r>
          </a:p>
        </p:txBody>
      </p:sp>
      <p:sp>
        <p:nvSpPr>
          <p:cNvPr id="210" name="PlaceHolder 2">
            <a:extLst>
              <a:ext uri="{FF2B5EF4-FFF2-40B4-BE49-F238E27FC236}">
                <a16:creationId xmlns:a16="http://schemas.microsoft.com/office/drawing/2014/main" id="{0588BF4F-4F87-91C4-AD49-F498C997312F}"/>
              </a:ext>
            </a:extLst>
          </p:cNvPr>
          <p:cNvSpPr>
            <a:spLocks noGrp="1"/>
          </p:cNvSpPr>
          <p:nvPr>
            <p:ph type="subTitle"/>
          </p:nvPr>
        </p:nvSpPr>
        <p:spPr>
          <a:xfrm>
            <a:off x="714240" y="1724040"/>
            <a:ext cx="4070031" cy="2161800"/>
          </a:xfrm>
          <a:prstGeom prst="rect">
            <a:avLst/>
          </a:prstGeom>
          <a:noFill/>
          <a:ln w="0">
            <a:noFill/>
          </a:ln>
        </p:spPr>
        <p:txBody>
          <a:bodyPr lIns="91440" tIns="91440" rIns="91440" bIns="91440" anchor="t">
            <a:normAutofit/>
          </a:bodyPr>
          <a:lstStyle/>
          <a:p>
            <a:pPr marL="0" indent="0">
              <a:buNone/>
            </a:pPr>
            <a:r>
              <a:rPr lang="en-PK" sz="2000" dirty="0">
                <a:latin typeface="Times New Roman" panose="02020603050405020304" pitchFamily="18" charset="0"/>
                <a:cs typeface="Times New Roman" panose="02020603050405020304" pitchFamily="18" charset="0"/>
              </a:rPr>
              <a:t>Step-2:</a:t>
            </a:r>
          </a:p>
          <a:p>
            <a:pPr algn="just"/>
            <a:r>
              <a:rPr lang="en-PK" sz="2000" b="1" dirty="0">
                <a:latin typeface="Times New Roman" panose="02020603050405020304" pitchFamily="18" charset="0"/>
                <a:cs typeface="Times New Roman" panose="02020603050405020304" pitchFamily="18" charset="0"/>
              </a:rPr>
              <a:t>Improvise a New Harmony</a:t>
            </a:r>
            <a:r>
              <a:rPr lang="en-PK" sz="2000" dirty="0">
                <a:latin typeface="Times New Roman" panose="02020603050405020304" pitchFamily="18" charset="0"/>
                <a:cs typeface="Times New Roman" panose="02020603050405020304" pitchFamily="18" charset="0"/>
              </a:rPr>
              <a:t>: Generate a new solution by combining existing solutions in HM or introducing random elements.</a:t>
            </a:r>
          </a:p>
          <a:p>
            <a:pPr marL="0" indent="0" algn="just">
              <a:buNone/>
            </a:pPr>
            <a:endParaRPr lang="en-PK"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768627A-4539-CEBF-5B58-EDC988F8659D}"/>
              </a:ext>
            </a:extLst>
          </p:cNvPr>
          <p:cNvSpPr txBox="1"/>
          <p:nvPr/>
        </p:nvSpPr>
        <p:spPr>
          <a:xfrm>
            <a:off x="5438893" y="4272084"/>
            <a:ext cx="408214" cy="369332"/>
          </a:xfrm>
          <a:prstGeom prst="rect">
            <a:avLst/>
          </a:prstGeom>
          <a:noFill/>
        </p:spPr>
        <p:txBody>
          <a:bodyPr wrap="square">
            <a:spAutoFit/>
          </a:bodyPr>
          <a:lstStyle/>
          <a:p>
            <a:r>
              <a:rPr lang="en-US" dirty="0"/>
              <a:t>7</a:t>
            </a:r>
            <a:endParaRPr lang="en-PK" dirty="0"/>
          </a:p>
        </p:txBody>
      </p:sp>
    </p:spTree>
    <p:extLst>
      <p:ext uri="{BB962C8B-B14F-4D97-AF65-F5344CB8AC3E}">
        <p14:creationId xmlns:p14="http://schemas.microsoft.com/office/powerpoint/2010/main" val="138101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Effect transition="in" filter="fade">
                                      <p:cBhvr>
                                        <p:cTn id="7" dur="1000"/>
                                        <p:tgtEl>
                                          <p:spTgt spid="210">
                                            <p:txEl>
                                              <p:pRg st="0" end="0"/>
                                            </p:txEl>
                                          </p:spTgt>
                                        </p:tgtEl>
                                      </p:cBhvr>
                                    </p:animEffect>
                                    <p:anim calcmode="lin" valueType="num">
                                      <p:cBhvr>
                                        <p:cTn id="8" dur="1000" fill="hold"/>
                                        <p:tgtEl>
                                          <p:spTgt spid="2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Effect transition="in" filter="fade">
                                      <p:cBhvr>
                                        <p:cTn id="12" dur="1000"/>
                                        <p:tgtEl>
                                          <p:spTgt spid="210">
                                            <p:txEl>
                                              <p:pRg st="1" end="1"/>
                                            </p:txEl>
                                          </p:spTgt>
                                        </p:tgtEl>
                                      </p:cBhvr>
                                    </p:animEffect>
                                    <p:anim calcmode="lin" valueType="num">
                                      <p:cBhvr>
                                        <p:cTn id="13" dur="1000" fill="hold"/>
                                        <p:tgtEl>
                                          <p:spTgt spid="2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D059F-864E-009C-4FEC-9A6D2F5109AB}"/>
            </a:ext>
          </a:extLst>
        </p:cNvPr>
        <p:cNvGrpSpPr/>
        <p:nvPr/>
      </p:nvGrpSpPr>
      <p:grpSpPr>
        <a:xfrm>
          <a:off x="0" y="0"/>
          <a:ext cx="0" cy="0"/>
          <a:chOff x="0" y="0"/>
          <a:chExt cx="0" cy="0"/>
        </a:xfrm>
      </p:grpSpPr>
      <p:pic>
        <p:nvPicPr>
          <p:cNvPr id="2" name="Google Shape;272;p32">
            <a:extLst>
              <a:ext uri="{FF2B5EF4-FFF2-40B4-BE49-F238E27FC236}">
                <a16:creationId xmlns:a16="http://schemas.microsoft.com/office/drawing/2014/main" id="{B79DA17E-80DA-25F9-6487-B1CCAAB57AC9}"/>
              </a:ext>
            </a:extLst>
          </p:cNvPr>
          <p:cNvPicPr/>
          <p:nvPr/>
        </p:nvPicPr>
        <p:blipFill>
          <a:blip r:embed="rId2"/>
          <a:srcRect t="5581" b="5581"/>
          <a:stretch/>
        </p:blipFill>
        <p:spPr>
          <a:xfrm>
            <a:off x="5643000" y="767444"/>
            <a:ext cx="2786760" cy="3873972"/>
          </a:xfrm>
          <a:prstGeom prst="rect">
            <a:avLst/>
          </a:prstGeom>
          <a:ln w="0">
            <a:noFill/>
          </a:ln>
          <a:effectLst>
            <a:glow rad="12700">
              <a:schemeClr val="tx2">
                <a:lumMod val="75000"/>
              </a:schemeClr>
            </a:glow>
            <a:softEdge rad="698500"/>
          </a:effectLst>
        </p:spPr>
      </p:pic>
      <p:sp>
        <p:nvSpPr>
          <p:cNvPr id="209" name="PlaceHolder 1">
            <a:extLst>
              <a:ext uri="{FF2B5EF4-FFF2-40B4-BE49-F238E27FC236}">
                <a16:creationId xmlns:a16="http://schemas.microsoft.com/office/drawing/2014/main" id="{7BC28A41-14D3-CF84-ACDC-4F4512FC4980}"/>
              </a:ext>
            </a:extLst>
          </p:cNvPr>
          <p:cNvSpPr>
            <a:spLocks noGrp="1"/>
          </p:cNvSpPr>
          <p:nvPr>
            <p:ph type="title"/>
          </p:nvPr>
        </p:nvSpPr>
        <p:spPr>
          <a:xfrm>
            <a:off x="714240" y="972000"/>
            <a:ext cx="4524120" cy="571320"/>
          </a:xfrm>
          <a:prstGeom prst="rect">
            <a:avLst/>
          </a:prstGeom>
          <a:noFill/>
          <a:ln w="0">
            <a:noFill/>
          </a:ln>
        </p:spPr>
        <p:txBody>
          <a:bodyPr lIns="91440" tIns="91440" rIns="91440" bIns="91440" anchor="b">
            <a:noAutofit/>
          </a:bodyPr>
          <a:lstStyle/>
          <a:p>
            <a:pPr indent="0">
              <a:lnSpc>
                <a:spcPct val="100000"/>
              </a:lnSpc>
              <a:buNone/>
              <a:tabLst>
                <a:tab pos="0" algn="l"/>
              </a:tabLst>
            </a:pPr>
            <a:r>
              <a:rPr lang="fr-FR" sz="5400" b="0" strike="noStrike" spc="-1" dirty="0">
                <a:solidFill>
                  <a:schemeClr val="dk1"/>
                </a:solidFill>
                <a:latin typeface="Times New Roman" panose="02020603050405020304" pitchFamily="18" charset="0"/>
                <a:cs typeface="Times New Roman" panose="02020603050405020304" pitchFamily="18" charset="0"/>
              </a:rPr>
              <a:t>Algorithm</a:t>
            </a:r>
          </a:p>
        </p:txBody>
      </p:sp>
      <p:sp>
        <p:nvSpPr>
          <p:cNvPr id="210" name="PlaceHolder 2">
            <a:extLst>
              <a:ext uri="{FF2B5EF4-FFF2-40B4-BE49-F238E27FC236}">
                <a16:creationId xmlns:a16="http://schemas.microsoft.com/office/drawing/2014/main" id="{44E6F6FB-90FB-1910-7E1D-7C6581F73AE0}"/>
              </a:ext>
            </a:extLst>
          </p:cNvPr>
          <p:cNvSpPr>
            <a:spLocks noGrp="1"/>
          </p:cNvSpPr>
          <p:nvPr>
            <p:ph type="subTitle"/>
          </p:nvPr>
        </p:nvSpPr>
        <p:spPr>
          <a:xfrm>
            <a:off x="714240" y="1608365"/>
            <a:ext cx="4739503" cy="2865664"/>
          </a:xfrm>
          <a:prstGeom prst="rect">
            <a:avLst/>
          </a:prstGeom>
          <a:noFill/>
          <a:ln w="0">
            <a:noFill/>
          </a:ln>
        </p:spPr>
        <p:txBody>
          <a:bodyPr lIns="91440" tIns="91440" rIns="91440" bIns="91440" anchor="t">
            <a:normAutofit fontScale="92500" lnSpcReduction="10000"/>
          </a:bodyPr>
          <a:lstStyle/>
          <a:p>
            <a:pPr marL="0" indent="0">
              <a:buNone/>
            </a:pPr>
            <a:r>
              <a:rPr lang="en-PK" sz="2200" dirty="0">
                <a:latin typeface="Times New Roman" panose="02020603050405020304" pitchFamily="18" charset="0"/>
                <a:cs typeface="Times New Roman" panose="02020603050405020304" pitchFamily="18" charset="0"/>
              </a:rPr>
              <a:t>Step-3:</a:t>
            </a:r>
          </a:p>
          <a:p>
            <a:pPr algn="just"/>
            <a:r>
              <a:rPr lang="en-PK" sz="2200" b="1" dirty="0">
                <a:latin typeface="Times New Roman" panose="02020603050405020304" pitchFamily="18" charset="0"/>
                <a:cs typeface="Times New Roman" panose="02020603050405020304" pitchFamily="18" charset="0"/>
              </a:rPr>
              <a:t>Update Harmony Memory</a:t>
            </a:r>
            <a:r>
              <a:rPr lang="en-PK" sz="2200" dirty="0">
                <a:latin typeface="Times New Roman" panose="02020603050405020304" pitchFamily="18" charset="0"/>
                <a:cs typeface="Times New Roman" panose="02020603050405020304" pitchFamily="18" charset="0"/>
              </a:rPr>
              <a:t>: If the new harmony is better than the worst one in HM, replace it.</a:t>
            </a:r>
          </a:p>
          <a:p>
            <a:pPr marL="0" indent="0">
              <a:buNone/>
            </a:pPr>
            <a:r>
              <a:rPr lang="en-PK" sz="2200" dirty="0">
                <a:latin typeface="Times New Roman" panose="02020603050405020304" pitchFamily="18" charset="0"/>
                <a:cs typeface="Times New Roman" panose="02020603050405020304" pitchFamily="18" charset="0"/>
              </a:rPr>
              <a:t>Step-4:</a:t>
            </a:r>
          </a:p>
          <a:p>
            <a:r>
              <a:rPr lang="en-PK" sz="2200" dirty="0">
                <a:latin typeface="Times New Roman" panose="02020603050405020304" pitchFamily="18" charset="0"/>
                <a:cs typeface="Times New Roman" panose="02020603050405020304" pitchFamily="18" charset="0"/>
              </a:rPr>
              <a:t>Repeat until a new solution generated.</a:t>
            </a:r>
          </a:p>
          <a:p>
            <a:pPr marL="0" indent="0">
              <a:buNone/>
            </a:pPr>
            <a:r>
              <a:rPr lang="en-PK" sz="2200" dirty="0">
                <a:latin typeface="Times New Roman" panose="02020603050405020304" pitchFamily="18" charset="0"/>
                <a:cs typeface="Times New Roman" panose="02020603050405020304" pitchFamily="18" charset="0"/>
              </a:rPr>
              <a:t>Step-5:</a:t>
            </a:r>
          </a:p>
          <a:p>
            <a:r>
              <a:rPr lang="en-PK" sz="2200" dirty="0">
                <a:latin typeface="Times New Roman" panose="02020603050405020304" pitchFamily="18" charset="0"/>
                <a:cs typeface="Times New Roman" panose="02020603050405020304" pitchFamily="18" charset="0"/>
              </a:rPr>
              <a:t>Finished </a:t>
            </a:r>
          </a:p>
          <a:p>
            <a:pPr marL="0" indent="0" algn="just">
              <a:buNone/>
            </a:pPr>
            <a:endParaRPr lang="en-PK"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C62BEC-A2AE-068C-CD65-EB1CC815E043}"/>
              </a:ext>
            </a:extLst>
          </p:cNvPr>
          <p:cNvSpPr txBox="1"/>
          <p:nvPr/>
        </p:nvSpPr>
        <p:spPr>
          <a:xfrm>
            <a:off x="5417512" y="4289363"/>
            <a:ext cx="440871" cy="369332"/>
          </a:xfrm>
          <a:prstGeom prst="rect">
            <a:avLst/>
          </a:prstGeom>
          <a:noFill/>
        </p:spPr>
        <p:txBody>
          <a:bodyPr wrap="square">
            <a:spAutoFit/>
          </a:bodyPr>
          <a:lstStyle/>
          <a:p>
            <a:r>
              <a:rPr lang="en-US" dirty="0"/>
              <a:t>8</a:t>
            </a:r>
            <a:endParaRPr lang="en-PK" dirty="0"/>
          </a:p>
        </p:txBody>
      </p:sp>
    </p:spTree>
    <p:extLst>
      <p:ext uri="{BB962C8B-B14F-4D97-AF65-F5344CB8AC3E}">
        <p14:creationId xmlns:p14="http://schemas.microsoft.com/office/powerpoint/2010/main" val="374953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Effect transition="in" filter="fade">
                                      <p:cBhvr>
                                        <p:cTn id="7" dur="1000"/>
                                        <p:tgtEl>
                                          <p:spTgt spid="210">
                                            <p:txEl>
                                              <p:pRg st="0" end="0"/>
                                            </p:txEl>
                                          </p:spTgt>
                                        </p:tgtEl>
                                      </p:cBhvr>
                                    </p:animEffect>
                                    <p:anim calcmode="lin" valueType="num">
                                      <p:cBhvr>
                                        <p:cTn id="8" dur="1000" fill="hold"/>
                                        <p:tgtEl>
                                          <p:spTgt spid="2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0">
                                            <p:txEl>
                                              <p:pRg st="1" end="1"/>
                                            </p:txEl>
                                          </p:spTgt>
                                        </p:tgtEl>
                                        <p:attrNameLst>
                                          <p:attrName>style.visibility</p:attrName>
                                        </p:attrNameLst>
                                      </p:cBhvr>
                                      <p:to>
                                        <p:strVal val="visible"/>
                                      </p:to>
                                    </p:set>
                                    <p:animEffect transition="in" filter="fade">
                                      <p:cBhvr>
                                        <p:cTn id="14" dur="1000"/>
                                        <p:tgtEl>
                                          <p:spTgt spid="210">
                                            <p:txEl>
                                              <p:pRg st="1" end="1"/>
                                            </p:txEl>
                                          </p:spTgt>
                                        </p:tgtEl>
                                      </p:cBhvr>
                                    </p:animEffect>
                                    <p:anim calcmode="lin" valueType="num">
                                      <p:cBhvr>
                                        <p:cTn id="15" dur="1000" fill="hold"/>
                                        <p:tgtEl>
                                          <p:spTgt spid="2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0">
                                            <p:txEl>
                                              <p:pRg st="2" end="2"/>
                                            </p:txEl>
                                          </p:spTgt>
                                        </p:tgtEl>
                                        <p:attrNameLst>
                                          <p:attrName>style.visibility</p:attrName>
                                        </p:attrNameLst>
                                      </p:cBhvr>
                                      <p:to>
                                        <p:strVal val="visible"/>
                                      </p:to>
                                    </p:set>
                                    <p:animEffect transition="in" filter="fade">
                                      <p:cBhvr>
                                        <p:cTn id="21" dur="1000"/>
                                        <p:tgtEl>
                                          <p:spTgt spid="210">
                                            <p:txEl>
                                              <p:pRg st="2" end="2"/>
                                            </p:txEl>
                                          </p:spTgt>
                                        </p:tgtEl>
                                      </p:cBhvr>
                                    </p:animEffect>
                                    <p:anim calcmode="lin" valueType="num">
                                      <p:cBhvr>
                                        <p:cTn id="22" dur="1000" fill="hold"/>
                                        <p:tgtEl>
                                          <p:spTgt spid="2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0">
                                            <p:txEl>
                                              <p:pRg st="3" end="3"/>
                                            </p:txEl>
                                          </p:spTgt>
                                        </p:tgtEl>
                                        <p:attrNameLst>
                                          <p:attrName>style.visibility</p:attrName>
                                        </p:attrNameLst>
                                      </p:cBhvr>
                                      <p:to>
                                        <p:strVal val="visible"/>
                                      </p:to>
                                    </p:set>
                                    <p:animEffect transition="in" filter="fade">
                                      <p:cBhvr>
                                        <p:cTn id="28" dur="1000"/>
                                        <p:tgtEl>
                                          <p:spTgt spid="210">
                                            <p:txEl>
                                              <p:pRg st="3" end="3"/>
                                            </p:txEl>
                                          </p:spTgt>
                                        </p:tgtEl>
                                      </p:cBhvr>
                                    </p:animEffect>
                                    <p:anim calcmode="lin" valueType="num">
                                      <p:cBhvr>
                                        <p:cTn id="29" dur="1000" fill="hold"/>
                                        <p:tgtEl>
                                          <p:spTgt spid="2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0">
                                            <p:txEl>
                                              <p:pRg st="4" end="4"/>
                                            </p:txEl>
                                          </p:spTgt>
                                        </p:tgtEl>
                                        <p:attrNameLst>
                                          <p:attrName>style.visibility</p:attrName>
                                        </p:attrNameLst>
                                      </p:cBhvr>
                                      <p:to>
                                        <p:strVal val="visible"/>
                                      </p:to>
                                    </p:set>
                                    <p:animEffect transition="in" filter="fade">
                                      <p:cBhvr>
                                        <p:cTn id="35" dur="1000"/>
                                        <p:tgtEl>
                                          <p:spTgt spid="210">
                                            <p:txEl>
                                              <p:pRg st="4" end="4"/>
                                            </p:txEl>
                                          </p:spTgt>
                                        </p:tgtEl>
                                      </p:cBhvr>
                                    </p:animEffect>
                                    <p:anim calcmode="lin" valueType="num">
                                      <p:cBhvr>
                                        <p:cTn id="36" dur="1000" fill="hold"/>
                                        <p:tgtEl>
                                          <p:spTgt spid="21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0">
                                            <p:txEl>
                                              <p:pRg st="5" end="5"/>
                                            </p:txEl>
                                          </p:spTgt>
                                        </p:tgtEl>
                                        <p:attrNameLst>
                                          <p:attrName>style.visibility</p:attrName>
                                        </p:attrNameLst>
                                      </p:cBhvr>
                                      <p:to>
                                        <p:strVal val="visible"/>
                                      </p:to>
                                    </p:set>
                                    <p:animEffect transition="in" filter="fade">
                                      <p:cBhvr>
                                        <p:cTn id="42" dur="1000"/>
                                        <p:tgtEl>
                                          <p:spTgt spid="210">
                                            <p:txEl>
                                              <p:pRg st="5" end="5"/>
                                            </p:txEl>
                                          </p:spTgt>
                                        </p:tgtEl>
                                      </p:cBhvr>
                                    </p:animEffect>
                                    <p:anim calcmode="lin" valueType="num">
                                      <p:cBhvr>
                                        <p:cTn id="43" dur="1000" fill="hold"/>
                                        <p:tgtEl>
                                          <p:spTgt spid="210">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3224893" y="2609999"/>
            <a:ext cx="5204507" cy="1864029"/>
          </a:xfrm>
          <a:prstGeom prst="rect">
            <a:avLst/>
          </a:prstGeom>
          <a:noFill/>
          <a:ln w="0">
            <a:noFill/>
          </a:ln>
        </p:spPr>
        <p:txBody>
          <a:bodyPr lIns="91440" tIns="91440" rIns="91440" bIns="91440" anchor="t">
            <a:normAutofit fontScale="90000"/>
          </a:bodyPr>
          <a:lstStyle/>
          <a:p>
            <a:pPr marL="342900" lvl="0" indent="-342900">
              <a:lnSpc>
                <a:spcPct val="107000"/>
              </a:lnSpc>
              <a:spcAft>
                <a:spcPts val="800"/>
              </a:spcAft>
            </a:pPr>
            <a:r>
              <a:rPr lang="en-PK" sz="2200" b="1" kern="100" dirty="0">
                <a:effectLst/>
                <a:latin typeface="Times New Roman" panose="02020603050405020304" pitchFamily="18" charset="0"/>
                <a:ea typeface="Calibri" panose="020F0502020204030204" pitchFamily="34" charset="0"/>
                <a:cs typeface="Times New Roman" panose="02020603050405020304" pitchFamily="18" charset="0"/>
              </a:rPr>
              <a:t>Initialization</a:t>
            </a:r>
            <a:r>
              <a:rPr lang="en-PK" sz="22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PK" sz="2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PK" sz="2200" kern="100" dirty="0">
                <a:effectLst/>
                <a:latin typeface="Times New Roman" panose="02020603050405020304" pitchFamily="18" charset="0"/>
                <a:ea typeface="Calibri" panose="020F0502020204030204" pitchFamily="34" charset="0"/>
                <a:cs typeface="Times New Roman" panose="02020603050405020304" pitchFamily="18" charset="0"/>
              </a:rPr>
              <a:t>Generates an initial population of random solutions. Sets algorithm parameters (e.g., harmony memory size, pitch adjustment rate).</a:t>
            </a:r>
            <a:br>
              <a:rPr lang="en-PK" sz="4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fr-FR" sz="4800" b="0" strike="noStrike" spc="-1" dirty="0">
              <a:solidFill>
                <a:schemeClr val="dk1"/>
              </a:solidFill>
              <a:latin typeface="Arial"/>
            </a:endParaRPr>
          </a:p>
        </p:txBody>
      </p:sp>
      <p:sp>
        <p:nvSpPr>
          <p:cNvPr id="213" name="PlaceHolder 2"/>
          <p:cNvSpPr>
            <a:spLocks noGrp="1"/>
          </p:cNvSpPr>
          <p:nvPr>
            <p:ph type="title"/>
          </p:nvPr>
        </p:nvSpPr>
        <p:spPr>
          <a:xfrm>
            <a:off x="880456" y="1197579"/>
            <a:ext cx="4254879" cy="837720"/>
          </a:xfrm>
          <a:prstGeom prst="rect">
            <a:avLst/>
          </a:prstGeom>
          <a:noFill/>
          <a:ln w="9360">
            <a:noFill/>
            <a:round/>
          </a:ln>
        </p:spPr>
        <p:txBody>
          <a:bodyPr lIns="91440" tIns="91440" rIns="91440" bIns="91440" anchor="ctr">
            <a:normAutofit fontScale="90000"/>
          </a:bodyPr>
          <a:lstStyle/>
          <a:p>
            <a:pPr indent="0" algn="ctr">
              <a:lnSpc>
                <a:spcPct val="100000"/>
              </a:lnSpc>
              <a:buNone/>
              <a:tabLst>
                <a:tab pos="0" algn="l"/>
              </a:tabLst>
            </a:pPr>
            <a:r>
              <a:rPr lang="fr-FR" sz="6000" b="0" strike="noStrike" spc="-1" dirty="0">
                <a:solidFill>
                  <a:schemeClr val="dk1"/>
                </a:solidFill>
                <a:latin typeface="Times New Roman" panose="02020603050405020304" pitchFamily="18" charset="0"/>
                <a:cs typeface="Times New Roman" panose="02020603050405020304" pitchFamily="18" charset="0"/>
              </a:rPr>
              <a:t>Key Features</a:t>
            </a:r>
            <a:endParaRPr lang="fr-FR" sz="6000" b="0" strike="noStrike" spc="-1" dirty="0">
              <a:solidFill>
                <a:schemeClr val="dk1"/>
              </a:solidFill>
              <a:latin typeface="Arial"/>
            </a:endParaRPr>
          </a:p>
        </p:txBody>
      </p:sp>
      <p:sp>
        <p:nvSpPr>
          <p:cNvPr id="3" name="TextBox 2">
            <a:extLst>
              <a:ext uri="{FF2B5EF4-FFF2-40B4-BE49-F238E27FC236}">
                <a16:creationId xmlns:a16="http://schemas.microsoft.com/office/drawing/2014/main" id="{4C32E2ED-9C91-347B-7E52-EDC463336CDE}"/>
              </a:ext>
            </a:extLst>
          </p:cNvPr>
          <p:cNvSpPr txBox="1"/>
          <p:nvPr/>
        </p:nvSpPr>
        <p:spPr>
          <a:xfrm>
            <a:off x="8286750" y="4289362"/>
            <a:ext cx="416379" cy="369332"/>
          </a:xfrm>
          <a:prstGeom prst="rect">
            <a:avLst/>
          </a:prstGeom>
          <a:noFill/>
        </p:spPr>
        <p:txBody>
          <a:bodyPr wrap="square">
            <a:spAutoFit/>
          </a:bodyPr>
          <a:lstStyle/>
          <a:p>
            <a:r>
              <a:rPr lang="en-US" dirty="0"/>
              <a:t>9</a:t>
            </a:r>
            <a:endParaRPr lang="en-P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anim calcmode="lin" valueType="num">
                                      <p:cBhvr>
                                        <p:cTn id="8" dur="1000" fill="hold"/>
                                        <p:tgtEl>
                                          <p:spTgt spid="212"/>
                                        </p:tgtEl>
                                        <p:attrNameLst>
                                          <p:attrName>ppt_x</p:attrName>
                                        </p:attrNameLst>
                                      </p:cBhvr>
                                      <p:tavLst>
                                        <p:tav tm="0">
                                          <p:val>
                                            <p:strVal val="#ppt_x"/>
                                          </p:val>
                                        </p:tav>
                                        <p:tav tm="100000">
                                          <p:val>
                                            <p:strVal val="#ppt_x"/>
                                          </p:val>
                                        </p:tav>
                                      </p:tavLst>
                                    </p:anim>
                                    <p:anim calcmode="lin" valueType="num">
                                      <p:cBhvr>
                                        <p:cTn id="9" dur="1000" fill="hold"/>
                                        <p:tgtEl>
                                          <p:spTgt spid="2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p:bldLst>
  </p:timing>
</p:sld>
</file>

<file path=ppt/theme/theme1.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hadow Palette Pitch Deck by Slidesgo">
  <a:themeElements>
    <a:clrScheme name="Simple Light">
      <a:dk1>
        <a:srgbClr val="F8F8F8"/>
      </a:dk1>
      <a:lt1>
        <a:srgbClr val="411E16"/>
      </a:lt1>
      <a:dk2>
        <a:srgbClr val="885030"/>
      </a:dk2>
      <a:lt2>
        <a:srgbClr val="E9D6CB"/>
      </a:lt2>
      <a:accent1>
        <a:srgbClr val="FFFFFF"/>
      </a:accent1>
      <a:accent2>
        <a:srgbClr val="FFFFFF"/>
      </a:accent2>
      <a:accent3>
        <a:srgbClr val="FFFFFF"/>
      </a:accent3>
      <a:accent4>
        <a:srgbClr val="FFFFFF"/>
      </a:accent4>
      <a:accent5>
        <a:srgbClr val="FFFFFF"/>
      </a:accent5>
      <a:accent6>
        <a:srgbClr val="FFFFFF"/>
      </a:accent6>
      <a:hlink>
        <a:srgbClr val="F8F8F8"/>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402</Words>
  <Application>Microsoft Office PowerPoint</Application>
  <PresentationFormat>On-screen Show (16:9)</PresentationFormat>
  <Paragraphs>56</Paragraphs>
  <Slides>13</Slides>
  <Notes>0</Notes>
  <HiddenSlides>0</HiddenSlides>
  <MMClips>0</MMClips>
  <ScaleCrop>false</ScaleCrop>
  <HeadingPairs>
    <vt:vector size="6" baseType="variant">
      <vt:variant>
        <vt:lpstr>Fonts Used</vt:lpstr>
      </vt:variant>
      <vt:variant>
        <vt:i4>8</vt:i4>
      </vt:variant>
      <vt:variant>
        <vt:lpstr>Theme</vt:lpstr>
      </vt:variant>
      <vt:variant>
        <vt:i4>25</vt:i4>
      </vt:variant>
      <vt:variant>
        <vt:lpstr>Slide Titles</vt:lpstr>
      </vt:variant>
      <vt:variant>
        <vt:i4>13</vt:i4>
      </vt:variant>
    </vt:vector>
  </HeadingPairs>
  <TitlesOfParts>
    <vt:vector size="46" baseType="lpstr">
      <vt:lpstr>Archivo</vt:lpstr>
      <vt:lpstr>Arial</vt:lpstr>
      <vt:lpstr>Calibri</vt:lpstr>
      <vt:lpstr>OpenSymbol</vt:lpstr>
      <vt:lpstr>Symbol</vt:lpstr>
      <vt:lpstr>Times New Roman</vt:lpstr>
      <vt:lpstr>Wingdings</vt:lpstr>
      <vt:lpstr>ZCOOL XiaoWei</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Shadow Palette Pitch Deck by Slidesgo</vt:lpstr>
      <vt:lpstr>Slidesgo Final Pages</vt:lpstr>
      <vt:lpstr>Slidesgo Final Pages</vt:lpstr>
      <vt:lpstr>Harmony Search </vt:lpstr>
      <vt:lpstr>Introduction</vt:lpstr>
      <vt:lpstr>Harmony Memory (HM) Stores a set of candidate harmonies, similar to populations in genetic algorithms and the size is also defined by harmony memory.  </vt:lpstr>
      <vt:lpstr>Key Concepts </vt:lpstr>
      <vt:lpstr>Key Concepts </vt:lpstr>
      <vt:lpstr>Algorithm</vt:lpstr>
      <vt:lpstr>Algorithm</vt:lpstr>
      <vt:lpstr>Algorithm</vt:lpstr>
      <vt:lpstr>Initialization: Generates an initial population of random solutions. Sets algorithm parameters (e.g., harmony memory size, pitch adjustment rate). </vt:lpstr>
      <vt:lpstr>Improvisation: Combines existing solutions or introduces randomness to explore the search space.  </vt:lpstr>
      <vt:lpstr>Evaluation: Uses an objective function to evaluate the quality of each solution. Update: Maintains a harmony memory of the best solutions.  </vt:lpstr>
      <vt:lpstr>Conclusion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Wajahat Ali Khan-55431</cp:lastModifiedBy>
  <cp:revision>8</cp:revision>
  <dcterms:modified xsi:type="dcterms:W3CDTF">2025-05-16T10:15:02Z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2025-05-16T08:46:37Z</dcterms:created>
  <dc:creator>Unknown Creator</dc:creator>
  <dc:description/>
  <dc:language>en-US</dc:language>
  <cp:lastModifiedBy>Unknown Creator</cp:lastModifiedBy>
  <dcterms:modified xsi:type="dcterms:W3CDTF">2025-05-16T08:46:37Z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