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notesMasterIdLst>
    <p:notesMasterId r:id="rId37"/>
  </p:notesMasterIdLst>
  <p:sldIdLst>
    <p:sldId id="256" r:id="rId26"/>
    <p:sldId id="257" r:id="rId27"/>
    <p:sldId id="258" r:id="rId28"/>
    <p:sldId id="259" r:id="rId29"/>
    <p:sldId id="268" r:id="rId30"/>
    <p:sldId id="269" r:id="rId31"/>
    <p:sldId id="270" r:id="rId32"/>
    <p:sldId id="260" r:id="rId33"/>
    <p:sldId id="271" r:id="rId34"/>
    <p:sldId id="266" r:id="rId35"/>
    <p:sldId id="267" r:id="rId36"/>
  </p:sldIdLst>
  <p:sldSz cx="9144000" cy="5143500" type="screen16x9"/>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B9A20-4E9B-40E3-83DA-A29F1DB3EEF9}" type="datetimeFigureOut">
              <a:rPr lang="en-PK" smtClean="0"/>
              <a:t>11/05/2025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050D5-84BF-482A-88C3-4B0CBF3E9E87}" type="slidenum">
              <a:rPr lang="en-PK" smtClean="0"/>
              <a:t>‹#›</a:t>
            </a:fld>
            <a:endParaRPr lang="en-PK"/>
          </a:p>
        </p:txBody>
      </p:sp>
    </p:spTree>
    <p:extLst>
      <p:ext uri="{BB962C8B-B14F-4D97-AF65-F5344CB8AC3E}">
        <p14:creationId xmlns:p14="http://schemas.microsoft.com/office/powerpoint/2010/main" val="330877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F9050D5-84BF-482A-88C3-4B0CBF3E9E87}" type="slidenum">
              <a:rPr lang="en-PK" smtClean="0"/>
              <a:t>10</a:t>
            </a:fld>
            <a:endParaRPr lang="en-PK"/>
          </a:p>
        </p:txBody>
      </p:sp>
    </p:spTree>
    <p:extLst>
      <p:ext uri="{BB962C8B-B14F-4D97-AF65-F5344CB8AC3E}">
        <p14:creationId xmlns:p14="http://schemas.microsoft.com/office/powerpoint/2010/main" val="23131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0" name="PlaceHolder 1"/>
          <p:cNvSpPr>
            <a:spLocks noGrp="1"/>
          </p:cNvSpPr>
          <p:nvPr>
            <p:ph type="title"/>
          </p:nvPr>
        </p:nvSpPr>
        <p:spPr>
          <a:xfrm>
            <a:off x="228600" y="894960"/>
            <a:ext cx="5501520" cy="13388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24" name="PlaceHolder 1"/>
          <p:cNvSpPr>
            <a:spLocks noGrp="1"/>
          </p:cNvSpPr>
          <p:nvPr>
            <p:ph type="title"/>
          </p:nvPr>
        </p:nvSpPr>
        <p:spPr>
          <a:xfrm>
            <a:off x="228600" y="894960"/>
            <a:ext cx="5501520" cy="13388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1" name="PlaceHolder 1"/>
          <p:cNvSpPr>
            <a:spLocks noGrp="1"/>
          </p:cNvSpPr>
          <p:nvPr>
            <p:ph type="title"/>
          </p:nvPr>
        </p:nvSpPr>
        <p:spPr>
          <a:xfrm>
            <a:off x="228600" y="894960"/>
            <a:ext cx="5501520" cy="13388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228600" y="894960"/>
            <a:ext cx="5501520" cy="13388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 name="Google Shape;9;p2"/>
          <p:cNvPicPr/>
          <p:nvPr/>
        </p:nvPicPr>
        <p:blipFill>
          <a:blip r:embed="rId3">
            <a:alphaModFix amt="60000"/>
          </a:blip>
          <a:stretch/>
        </p:blipFill>
        <p:spPr>
          <a:xfrm>
            <a:off x="0" y="0"/>
            <a:ext cx="9143640" cy="5143320"/>
          </a:xfrm>
          <a:prstGeom prst="rect">
            <a:avLst/>
          </a:prstGeom>
          <a:ln w="0">
            <a:noFill/>
          </a:ln>
        </p:spPr>
      </p:pic>
      <p:sp>
        <p:nvSpPr>
          <p:cNvPr id="11" name="PlaceHolder 1"/>
          <p:cNvSpPr>
            <a:spLocks noGrp="1"/>
          </p:cNvSpPr>
          <p:nvPr>
            <p:ph type="title"/>
          </p:nvPr>
        </p:nvSpPr>
        <p:spPr>
          <a:xfrm>
            <a:off x="228600" y="1959480"/>
            <a:ext cx="7296120" cy="2954880"/>
          </a:xfrm>
          <a:prstGeom prst="rect">
            <a:avLst/>
          </a:prstGeom>
          <a:noFill/>
          <a:ln w="0">
            <a:noFill/>
          </a:ln>
        </p:spPr>
        <p:txBody>
          <a:bodyPr lIns="91440" tIns="91440" rIns="91440" bIns="91440" anchor="b">
            <a:noAutofit/>
          </a:bodyPr>
          <a:lstStyle/>
          <a:p>
            <a:pPr indent="0">
              <a:buNone/>
            </a:pPr>
            <a:r>
              <a:rPr lang="fr-FR" sz="9000" b="0" strike="noStrike" spc="-1">
                <a:solidFill>
                  <a:schemeClr val="dk1"/>
                </a:solidFill>
                <a:latin typeface="Arial"/>
              </a:rPr>
              <a:t>Click to edit the title text format</a:t>
            </a:r>
          </a:p>
        </p:txBody>
      </p:sp>
      <p:grpSp>
        <p:nvGrpSpPr>
          <p:cNvPr id="2" name="Google Shape;11;p2"/>
          <p:cNvGrpSpPr/>
          <p:nvPr/>
        </p:nvGrpSpPr>
        <p:grpSpPr>
          <a:xfrm>
            <a:off x="115920" y="0"/>
            <a:ext cx="8911800" cy="5143320"/>
            <a:chOff x="115920" y="0"/>
            <a:chExt cx="8911800" cy="5143320"/>
          </a:xfrm>
        </p:grpSpPr>
        <p:grpSp>
          <p:nvGrpSpPr>
            <p:cNvPr id="3" name="Google Shape;12;p2"/>
            <p:cNvGrpSpPr/>
            <p:nvPr/>
          </p:nvGrpSpPr>
          <p:grpSpPr>
            <a:xfrm>
              <a:off x="115920" y="0"/>
              <a:ext cx="8911800" cy="5143320"/>
              <a:chOff x="115920" y="0"/>
              <a:chExt cx="8911800" cy="5143320"/>
            </a:xfrm>
          </p:grpSpPr>
          <p:cxnSp>
            <p:nvCxnSpPr>
              <p:cNvPr id="4" name="Google Shape;13;p2"/>
              <p:cNvCxnSpPr/>
              <p:nvPr/>
            </p:nvCxnSpPr>
            <p:spPr>
              <a:xfrm>
                <a:off x="115920" y="0"/>
                <a:ext cx="360" cy="5143680"/>
              </a:xfrm>
              <a:prstGeom prst="straightConnector1">
                <a:avLst/>
              </a:prstGeom>
              <a:ln w="9525">
                <a:solidFill>
                  <a:srgbClr val="000000"/>
                </a:solidFill>
                <a:round/>
              </a:ln>
            </p:spPr>
          </p:cxnSp>
          <p:cxnSp>
            <p:nvCxnSpPr>
              <p:cNvPr id="5" name="Google Shape;14;p2"/>
              <p:cNvCxnSpPr/>
              <p:nvPr/>
            </p:nvCxnSpPr>
            <p:spPr>
              <a:xfrm>
                <a:off x="9027720" y="0"/>
                <a:ext cx="360" cy="5143680"/>
              </a:xfrm>
              <a:prstGeom prst="straightConnector1">
                <a:avLst/>
              </a:prstGeom>
              <a:ln w="9525">
                <a:solidFill>
                  <a:srgbClr val="000000"/>
                </a:solidFill>
                <a:round/>
              </a:ln>
            </p:spPr>
          </p:cxnSp>
        </p:grpSp>
        <p:grpSp>
          <p:nvGrpSpPr>
            <p:cNvPr id="6" name="Google Shape;15;p2"/>
            <p:cNvGrpSpPr/>
            <p:nvPr/>
          </p:nvGrpSpPr>
          <p:grpSpPr>
            <a:xfrm>
              <a:off x="115920" y="228240"/>
              <a:ext cx="8911800" cy="371520"/>
              <a:chOff x="115920" y="228240"/>
              <a:chExt cx="8911800" cy="371520"/>
            </a:xfrm>
          </p:grpSpPr>
          <p:cxnSp>
            <p:nvCxnSpPr>
              <p:cNvPr id="7" name="Google Shape;16;p2"/>
              <p:cNvCxnSpPr/>
              <p:nvPr/>
            </p:nvCxnSpPr>
            <p:spPr>
              <a:xfrm>
                <a:off x="115920" y="228240"/>
                <a:ext cx="8912160" cy="360"/>
              </a:xfrm>
              <a:prstGeom prst="straightConnector1">
                <a:avLst/>
              </a:prstGeom>
              <a:ln w="9525">
                <a:solidFill>
                  <a:srgbClr val="000000"/>
                </a:solidFill>
                <a:round/>
              </a:ln>
            </p:spPr>
          </p:cxnSp>
          <p:cxnSp>
            <p:nvCxnSpPr>
              <p:cNvPr id="8" name="Google Shape;17;p2"/>
              <p:cNvCxnSpPr/>
              <p:nvPr/>
            </p:nvCxnSpPr>
            <p:spPr>
              <a:xfrm>
                <a:off x="115920" y="599760"/>
                <a:ext cx="8912160" cy="360"/>
              </a:xfrm>
              <a:prstGeom prst="straightConnector1">
                <a:avLst/>
              </a:prstGeom>
              <a:ln w="9525">
                <a:solidFill>
                  <a:srgbClr val="000000"/>
                </a:solidFill>
                <a:round/>
              </a:ln>
            </p:spPr>
          </p:cxnSp>
        </p:grpSp>
      </p:grpSp>
      <p:sp>
        <p:nvSpPr>
          <p:cNvPr id="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3" name="Google Shape;165;p19"/>
          <p:cNvPicPr/>
          <p:nvPr/>
        </p:nvPicPr>
        <p:blipFill>
          <a:blip r:embed="rId3">
            <a:alphaModFix amt="60000"/>
          </a:blip>
          <a:stretch/>
        </p:blipFill>
        <p:spPr>
          <a:xfrm>
            <a:off x="0" y="0"/>
            <a:ext cx="9143640" cy="5143320"/>
          </a:xfrm>
          <a:prstGeom prst="rect">
            <a:avLst/>
          </a:prstGeom>
          <a:ln w="0">
            <a:noFill/>
          </a:ln>
        </p:spPr>
      </p:pic>
      <p:grpSp>
        <p:nvGrpSpPr>
          <p:cNvPr id="74" name="Google Shape;166;p19"/>
          <p:cNvGrpSpPr/>
          <p:nvPr/>
        </p:nvGrpSpPr>
        <p:grpSpPr>
          <a:xfrm>
            <a:off x="115920" y="0"/>
            <a:ext cx="8911800" cy="5143320"/>
            <a:chOff x="115920" y="0"/>
            <a:chExt cx="8911800" cy="5143320"/>
          </a:xfrm>
        </p:grpSpPr>
        <p:cxnSp>
          <p:nvCxnSpPr>
            <p:cNvPr id="75" name="Google Shape;167;p19"/>
            <p:cNvCxnSpPr/>
            <p:nvPr/>
          </p:nvCxnSpPr>
          <p:spPr>
            <a:xfrm>
              <a:off x="115920" y="0"/>
              <a:ext cx="360" cy="5143680"/>
            </a:xfrm>
            <a:prstGeom prst="straightConnector1">
              <a:avLst/>
            </a:prstGeom>
            <a:ln w="9525">
              <a:solidFill>
                <a:srgbClr val="000000"/>
              </a:solidFill>
              <a:round/>
            </a:ln>
          </p:spPr>
        </p:cxnSp>
        <p:cxnSp>
          <p:nvCxnSpPr>
            <p:cNvPr id="76" name="Google Shape;168;p19"/>
            <p:cNvCxnSpPr/>
            <p:nvPr/>
          </p:nvCxnSpPr>
          <p:spPr>
            <a:xfrm>
              <a:off x="9027720" y="0"/>
              <a:ext cx="360" cy="5143680"/>
            </a:xfrm>
            <a:prstGeom prst="straightConnector1">
              <a:avLst/>
            </a:prstGeom>
            <a:ln w="9525">
              <a:solidFill>
                <a:srgbClr val="000000"/>
              </a:solidFill>
              <a:round/>
            </a:ln>
          </p:spPr>
        </p:cxnSp>
      </p:grpSp>
      <p:sp>
        <p:nvSpPr>
          <p:cNvPr id="77"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8" name="Google Shape;183;p20"/>
          <p:cNvPicPr/>
          <p:nvPr/>
        </p:nvPicPr>
        <p:blipFill>
          <a:blip r:embed="rId3">
            <a:alphaModFix amt="60000"/>
          </a:blip>
          <a:stretch/>
        </p:blipFill>
        <p:spPr>
          <a:xfrm flipH="1">
            <a:off x="360" y="0"/>
            <a:ext cx="9143640" cy="5143320"/>
          </a:xfrm>
          <a:prstGeom prst="rect">
            <a:avLst/>
          </a:prstGeom>
          <a:ln w="0">
            <a:noFill/>
          </a:ln>
        </p:spPr>
      </p:pic>
      <p:grpSp>
        <p:nvGrpSpPr>
          <p:cNvPr id="79" name="Google Shape;184;p20"/>
          <p:cNvGrpSpPr/>
          <p:nvPr/>
        </p:nvGrpSpPr>
        <p:grpSpPr>
          <a:xfrm>
            <a:off x="115920" y="0"/>
            <a:ext cx="8911800" cy="5143320"/>
            <a:chOff x="115920" y="0"/>
            <a:chExt cx="8911800" cy="5143320"/>
          </a:xfrm>
        </p:grpSpPr>
        <p:grpSp>
          <p:nvGrpSpPr>
            <p:cNvPr id="80" name="Google Shape;185;p20"/>
            <p:cNvGrpSpPr/>
            <p:nvPr/>
          </p:nvGrpSpPr>
          <p:grpSpPr>
            <a:xfrm>
              <a:off x="115920" y="0"/>
              <a:ext cx="8911800" cy="5143320"/>
              <a:chOff x="115920" y="0"/>
              <a:chExt cx="8911800" cy="5143320"/>
            </a:xfrm>
          </p:grpSpPr>
          <p:cxnSp>
            <p:nvCxnSpPr>
              <p:cNvPr id="81" name="Google Shape;186;p20"/>
              <p:cNvCxnSpPr/>
              <p:nvPr/>
            </p:nvCxnSpPr>
            <p:spPr>
              <a:xfrm>
                <a:off x="115920" y="0"/>
                <a:ext cx="360" cy="5143680"/>
              </a:xfrm>
              <a:prstGeom prst="straightConnector1">
                <a:avLst/>
              </a:prstGeom>
              <a:ln w="9525">
                <a:solidFill>
                  <a:srgbClr val="000000"/>
                </a:solidFill>
                <a:round/>
              </a:ln>
            </p:spPr>
          </p:cxnSp>
          <p:cxnSp>
            <p:nvCxnSpPr>
              <p:cNvPr id="82" name="Google Shape;187;p20"/>
              <p:cNvCxnSpPr/>
              <p:nvPr/>
            </p:nvCxnSpPr>
            <p:spPr>
              <a:xfrm>
                <a:off x="9027720" y="0"/>
                <a:ext cx="360" cy="5143680"/>
              </a:xfrm>
              <a:prstGeom prst="straightConnector1">
                <a:avLst/>
              </a:prstGeom>
              <a:ln w="9525">
                <a:solidFill>
                  <a:srgbClr val="000000"/>
                </a:solidFill>
                <a:round/>
              </a:ln>
            </p:spPr>
          </p:cxnSp>
        </p:grpSp>
        <p:grpSp>
          <p:nvGrpSpPr>
            <p:cNvPr id="83" name="Google Shape;188;p20"/>
            <p:cNvGrpSpPr/>
            <p:nvPr/>
          </p:nvGrpSpPr>
          <p:grpSpPr>
            <a:xfrm>
              <a:off x="115920" y="228240"/>
              <a:ext cx="8911800" cy="371520"/>
              <a:chOff x="115920" y="228240"/>
              <a:chExt cx="8911800" cy="371520"/>
            </a:xfrm>
          </p:grpSpPr>
          <p:cxnSp>
            <p:nvCxnSpPr>
              <p:cNvPr id="84" name="Google Shape;189;p20"/>
              <p:cNvCxnSpPr/>
              <p:nvPr/>
            </p:nvCxnSpPr>
            <p:spPr>
              <a:xfrm>
                <a:off x="115920" y="228240"/>
                <a:ext cx="8912160" cy="360"/>
              </a:xfrm>
              <a:prstGeom prst="straightConnector1">
                <a:avLst/>
              </a:prstGeom>
              <a:ln w="9525">
                <a:solidFill>
                  <a:srgbClr val="000000"/>
                </a:solidFill>
                <a:round/>
              </a:ln>
            </p:spPr>
          </p:cxnSp>
          <p:cxnSp>
            <p:nvCxnSpPr>
              <p:cNvPr id="85" name="Google Shape;190;p20"/>
              <p:cNvCxnSpPr/>
              <p:nvPr/>
            </p:nvCxnSpPr>
            <p:spPr>
              <a:xfrm>
                <a:off x="115920" y="599760"/>
                <a:ext cx="8912160" cy="360"/>
              </a:xfrm>
              <a:prstGeom prst="straightConnector1">
                <a:avLst/>
              </a:prstGeom>
              <a:ln w="9525">
                <a:solidFill>
                  <a:srgbClr val="000000"/>
                </a:solidFill>
                <a:round/>
              </a:ln>
            </p:spPr>
          </p:cxnSp>
        </p:grpSp>
      </p:grpSp>
      <p:sp>
        <p:nvSpPr>
          <p:cNvPr id="86" name="PlaceHolder 1"/>
          <p:cNvSpPr>
            <a:spLocks noGrp="1"/>
          </p:cNvSpPr>
          <p:nvPr>
            <p:ph type="title"/>
          </p:nvPr>
        </p:nvSpPr>
        <p:spPr>
          <a:xfrm>
            <a:off x="228600" y="3196440"/>
            <a:ext cx="3859920" cy="954000"/>
          </a:xfrm>
          <a:prstGeom prst="rect">
            <a:avLst/>
          </a:prstGeom>
          <a:noFill/>
          <a:ln w="0">
            <a:noFill/>
          </a:ln>
        </p:spPr>
        <p:txBody>
          <a:bodyPr lIns="91440" tIns="91440" rIns="91440" bIns="91440" anchor="b">
            <a:noAutofit/>
          </a:bodyPr>
          <a:lstStyle/>
          <a:p>
            <a:pPr indent="0">
              <a:lnSpc>
                <a:spcPct val="100000"/>
              </a:lnSpc>
              <a:buNone/>
            </a:pPr>
            <a:r>
              <a:rPr lang="fr-FR" sz="5000" b="0" strike="noStrike" spc="-1">
                <a:solidFill>
                  <a:schemeClr val="dk1"/>
                </a:solidFill>
                <a:latin typeface="Space Grotesk"/>
                <a:ea typeface="Space Grotesk"/>
              </a:rPr>
              <a:t>xx%</a:t>
            </a:r>
            <a:endParaRPr lang="fr-FR" sz="5000" b="0" strike="noStrike" spc="-1">
              <a:solidFill>
                <a:schemeClr val="dk1"/>
              </a:solidFill>
              <a:latin typeface="Arial"/>
            </a:endParaRPr>
          </a:p>
        </p:txBody>
      </p:sp>
      <p:sp>
        <p:nvSpPr>
          <p:cNvPr id="87" name="PlaceHolder 2"/>
          <p:cNvSpPr>
            <a:spLocks noGrp="1"/>
          </p:cNvSpPr>
          <p:nvPr>
            <p:ph type="title"/>
          </p:nvPr>
        </p:nvSpPr>
        <p:spPr>
          <a:xfrm>
            <a:off x="5055120" y="1223640"/>
            <a:ext cx="3859920" cy="954000"/>
          </a:xfrm>
          <a:prstGeom prst="rect">
            <a:avLst/>
          </a:prstGeom>
          <a:noFill/>
          <a:ln w="0">
            <a:noFill/>
          </a:ln>
        </p:spPr>
        <p:txBody>
          <a:bodyPr lIns="91440" tIns="91440" rIns="91440" bIns="91440" anchor="b">
            <a:noAutofit/>
          </a:bodyPr>
          <a:lstStyle/>
          <a:p>
            <a:pPr indent="0">
              <a:lnSpc>
                <a:spcPct val="100000"/>
              </a:lnSpc>
              <a:buNone/>
            </a:pPr>
            <a:r>
              <a:rPr lang="fr-FR" sz="5000" b="0" strike="noStrike" spc="-1">
                <a:solidFill>
                  <a:schemeClr val="dk1"/>
                </a:solidFill>
                <a:latin typeface="Space Grotesk"/>
                <a:ea typeface="Space Grotesk"/>
              </a:rPr>
              <a:t>xx%</a:t>
            </a:r>
            <a:endParaRPr lang="fr-FR" sz="5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8" name="Google Shape;20;p3"/>
          <p:cNvPicPr/>
          <p:nvPr/>
        </p:nvPicPr>
        <p:blipFill>
          <a:blip r:embed="rId3">
            <a:alphaModFix amt="60000"/>
          </a:blip>
          <a:stretch/>
        </p:blipFill>
        <p:spPr>
          <a:xfrm rot="10800000" flipH="1">
            <a:off x="0" y="0"/>
            <a:ext cx="9143640" cy="5143320"/>
          </a:xfrm>
          <a:prstGeom prst="rect">
            <a:avLst/>
          </a:prstGeom>
          <a:ln w="0">
            <a:noFill/>
          </a:ln>
        </p:spPr>
      </p:pic>
      <p:grpSp>
        <p:nvGrpSpPr>
          <p:cNvPr id="89" name="Google Shape;21;p3"/>
          <p:cNvGrpSpPr/>
          <p:nvPr/>
        </p:nvGrpSpPr>
        <p:grpSpPr>
          <a:xfrm>
            <a:off x="115920" y="0"/>
            <a:ext cx="8911800" cy="5143320"/>
            <a:chOff x="115920" y="0"/>
            <a:chExt cx="8911800" cy="5143320"/>
          </a:xfrm>
        </p:grpSpPr>
        <p:grpSp>
          <p:nvGrpSpPr>
            <p:cNvPr id="90" name="Google Shape;22;p3"/>
            <p:cNvGrpSpPr/>
            <p:nvPr/>
          </p:nvGrpSpPr>
          <p:grpSpPr>
            <a:xfrm>
              <a:off x="115920" y="0"/>
              <a:ext cx="8911800" cy="5143320"/>
              <a:chOff x="115920" y="0"/>
              <a:chExt cx="8911800" cy="5143320"/>
            </a:xfrm>
          </p:grpSpPr>
          <p:cxnSp>
            <p:nvCxnSpPr>
              <p:cNvPr id="91" name="Google Shape;23;p3"/>
              <p:cNvCxnSpPr/>
              <p:nvPr/>
            </p:nvCxnSpPr>
            <p:spPr>
              <a:xfrm>
                <a:off x="115920" y="0"/>
                <a:ext cx="360" cy="5143680"/>
              </a:xfrm>
              <a:prstGeom prst="straightConnector1">
                <a:avLst/>
              </a:prstGeom>
              <a:ln w="9525">
                <a:solidFill>
                  <a:srgbClr val="000000"/>
                </a:solidFill>
                <a:round/>
              </a:ln>
            </p:spPr>
          </p:cxnSp>
          <p:cxnSp>
            <p:nvCxnSpPr>
              <p:cNvPr id="92" name="Google Shape;24;p3"/>
              <p:cNvCxnSpPr/>
              <p:nvPr/>
            </p:nvCxnSpPr>
            <p:spPr>
              <a:xfrm>
                <a:off x="9027720" y="0"/>
                <a:ext cx="360" cy="5143680"/>
              </a:xfrm>
              <a:prstGeom prst="straightConnector1">
                <a:avLst/>
              </a:prstGeom>
              <a:ln w="9525">
                <a:solidFill>
                  <a:srgbClr val="000000"/>
                </a:solidFill>
                <a:round/>
              </a:ln>
            </p:spPr>
          </p:cxnSp>
        </p:grpSp>
        <p:grpSp>
          <p:nvGrpSpPr>
            <p:cNvPr id="93" name="Google Shape;25;p3"/>
            <p:cNvGrpSpPr/>
            <p:nvPr/>
          </p:nvGrpSpPr>
          <p:grpSpPr>
            <a:xfrm>
              <a:off x="115920" y="228240"/>
              <a:ext cx="8911800" cy="371520"/>
              <a:chOff x="115920" y="228240"/>
              <a:chExt cx="8911800" cy="371520"/>
            </a:xfrm>
          </p:grpSpPr>
          <p:cxnSp>
            <p:nvCxnSpPr>
              <p:cNvPr id="94" name="Google Shape;26;p3"/>
              <p:cNvCxnSpPr/>
              <p:nvPr/>
            </p:nvCxnSpPr>
            <p:spPr>
              <a:xfrm>
                <a:off x="115920" y="228240"/>
                <a:ext cx="8912160" cy="360"/>
              </a:xfrm>
              <a:prstGeom prst="straightConnector1">
                <a:avLst/>
              </a:prstGeom>
              <a:ln w="9525">
                <a:solidFill>
                  <a:srgbClr val="000000"/>
                </a:solidFill>
                <a:round/>
              </a:ln>
            </p:spPr>
          </p:cxnSp>
          <p:cxnSp>
            <p:nvCxnSpPr>
              <p:cNvPr id="95" name="Google Shape;27;p3"/>
              <p:cNvCxnSpPr/>
              <p:nvPr/>
            </p:nvCxnSpPr>
            <p:spPr>
              <a:xfrm>
                <a:off x="115920" y="599760"/>
                <a:ext cx="8912160" cy="360"/>
              </a:xfrm>
              <a:prstGeom prst="straightConnector1">
                <a:avLst/>
              </a:prstGeom>
              <a:ln w="9525">
                <a:solidFill>
                  <a:srgbClr val="000000"/>
                </a:solidFill>
                <a:round/>
              </a:ln>
            </p:spPr>
          </p:cxnSp>
        </p:grpSp>
      </p:grpSp>
      <p:sp>
        <p:nvSpPr>
          <p:cNvPr id="96" name="PlaceHolder 1"/>
          <p:cNvSpPr>
            <a:spLocks noGrp="1"/>
          </p:cNvSpPr>
          <p:nvPr>
            <p:ph type="title"/>
          </p:nvPr>
        </p:nvSpPr>
        <p:spPr>
          <a:xfrm>
            <a:off x="228600" y="3067920"/>
            <a:ext cx="6244920" cy="1846800"/>
          </a:xfrm>
          <a:prstGeom prst="rect">
            <a:avLst/>
          </a:prstGeom>
          <a:noFill/>
          <a:ln w="0">
            <a:noFill/>
          </a:ln>
        </p:spPr>
        <p:txBody>
          <a:bodyPr lIns="91440" tIns="91440" rIns="91440" bIns="91440" anchor="ctr">
            <a:noAutofit/>
          </a:bodyPr>
          <a:lstStyle/>
          <a:p>
            <a:pPr indent="0">
              <a:buNone/>
            </a:pPr>
            <a:r>
              <a:rPr lang="fr-FR" sz="5400" b="0" strike="noStrike" spc="-1">
                <a:solidFill>
                  <a:schemeClr val="dk1"/>
                </a:solidFill>
                <a:latin typeface="Arial"/>
              </a:rPr>
              <a:t>Click to edit the title text format</a:t>
            </a:r>
          </a:p>
        </p:txBody>
      </p:sp>
      <p:sp>
        <p:nvSpPr>
          <p:cNvPr id="97" name="PlaceHolder 2"/>
          <p:cNvSpPr>
            <a:spLocks noGrp="1"/>
          </p:cNvSpPr>
          <p:nvPr>
            <p:ph type="title"/>
          </p:nvPr>
        </p:nvSpPr>
        <p:spPr>
          <a:xfrm>
            <a:off x="228600" y="2052000"/>
            <a:ext cx="1293120" cy="101556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
        <p:nvSpPr>
          <p:cNvPr id="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9" name="Google Shape;196;p21"/>
          <p:cNvPicPr/>
          <p:nvPr/>
        </p:nvPicPr>
        <p:blipFill>
          <a:blip r:embed="rId3">
            <a:alphaModFix amt="60000"/>
          </a:blip>
          <a:stretch/>
        </p:blipFill>
        <p:spPr>
          <a:xfrm rot="10800000">
            <a:off x="360" y="0"/>
            <a:ext cx="9143640" cy="5143320"/>
          </a:xfrm>
          <a:prstGeom prst="rect">
            <a:avLst/>
          </a:prstGeom>
          <a:ln w="0">
            <a:noFill/>
          </a:ln>
        </p:spPr>
      </p:pic>
      <p:grpSp>
        <p:nvGrpSpPr>
          <p:cNvPr id="100" name="Google Shape;197;p21"/>
          <p:cNvGrpSpPr/>
          <p:nvPr/>
        </p:nvGrpSpPr>
        <p:grpSpPr>
          <a:xfrm>
            <a:off x="115920" y="0"/>
            <a:ext cx="8911800" cy="5143320"/>
            <a:chOff x="115920" y="0"/>
            <a:chExt cx="8911800" cy="5143320"/>
          </a:xfrm>
        </p:grpSpPr>
        <p:grpSp>
          <p:nvGrpSpPr>
            <p:cNvPr id="101" name="Google Shape;198;p21"/>
            <p:cNvGrpSpPr/>
            <p:nvPr/>
          </p:nvGrpSpPr>
          <p:grpSpPr>
            <a:xfrm>
              <a:off x="115920" y="0"/>
              <a:ext cx="8911800" cy="5143320"/>
              <a:chOff x="115920" y="0"/>
              <a:chExt cx="8911800" cy="5143320"/>
            </a:xfrm>
          </p:grpSpPr>
          <p:cxnSp>
            <p:nvCxnSpPr>
              <p:cNvPr id="102" name="Google Shape;199;p21"/>
              <p:cNvCxnSpPr/>
              <p:nvPr/>
            </p:nvCxnSpPr>
            <p:spPr>
              <a:xfrm>
                <a:off x="115920" y="0"/>
                <a:ext cx="360" cy="5143680"/>
              </a:xfrm>
              <a:prstGeom prst="straightConnector1">
                <a:avLst/>
              </a:prstGeom>
              <a:ln w="9525">
                <a:solidFill>
                  <a:srgbClr val="000000"/>
                </a:solidFill>
                <a:round/>
              </a:ln>
            </p:spPr>
          </p:cxnSp>
          <p:cxnSp>
            <p:nvCxnSpPr>
              <p:cNvPr id="103" name="Google Shape;200;p21"/>
              <p:cNvCxnSpPr/>
              <p:nvPr/>
            </p:nvCxnSpPr>
            <p:spPr>
              <a:xfrm>
                <a:off x="9027720" y="0"/>
                <a:ext cx="360" cy="5143680"/>
              </a:xfrm>
              <a:prstGeom prst="straightConnector1">
                <a:avLst/>
              </a:prstGeom>
              <a:ln w="9525">
                <a:solidFill>
                  <a:srgbClr val="000000"/>
                </a:solidFill>
                <a:round/>
              </a:ln>
            </p:spPr>
          </p:cxnSp>
        </p:grpSp>
        <p:grpSp>
          <p:nvGrpSpPr>
            <p:cNvPr id="104" name="Google Shape;201;p21"/>
            <p:cNvGrpSpPr/>
            <p:nvPr/>
          </p:nvGrpSpPr>
          <p:grpSpPr>
            <a:xfrm>
              <a:off x="115920" y="228240"/>
              <a:ext cx="8911800" cy="371520"/>
              <a:chOff x="115920" y="228240"/>
              <a:chExt cx="8911800" cy="371520"/>
            </a:xfrm>
          </p:grpSpPr>
          <p:cxnSp>
            <p:nvCxnSpPr>
              <p:cNvPr id="105" name="Google Shape;202;p21"/>
              <p:cNvCxnSpPr/>
              <p:nvPr/>
            </p:nvCxnSpPr>
            <p:spPr>
              <a:xfrm>
                <a:off x="115920" y="228240"/>
                <a:ext cx="8912160" cy="360"/>
              </a:xfrm>
              <a:prstGeom prst="straightConnector1">
                <a:avLst/>
              </a:prstGeom>
              <a:ln w="9525">
                <a:solidFill>
                  <a:srgbClr val="000000"/>
                </a:solidFill>
                <a:round/>
              </a:ln>
            </p:spPr>
          </p:cxnSp>
          <p:cxnSp>
            <p:nvCxnSpPr>
              <p:cNvPr id="106" name="Google Shape;203;p21"/>
              <p:cNvCxnSpPr/>
              <p:nvPr/>
            </p:nvCxnSpPr>
            <p:spPr>
              <a:xfrm>
                <a:off x="115920" y="599760"/>
                <a:ext cx="8912160" cy="360"/>
              </a:xfrm>
              <a:prstGeom prst="straightConnector1">
                <a:avLst/>
              </a:prstGeom>
              <a:ln w="9525">
                <a:solidFill>
                  <a:srgbClr val="000000"/>
                </a:solidFill>
                <a:round/>
              </a:ln>
            </p:spPr>
          </p:cxnSp>
        </p:grpSp>
      </p:grpSp>
      <p:sp>
        <p:nvSpPr>
          <p:cNvPr id="107" name="PlaceHolder 1"/>
          <p:cNvSpPr>
            <a:spLocks noGrp="1"/>
          </p:cNvSpPr>
          <p:nvPr>
            <p:ph type="title"/>
          </p:nvPr>
        </p:nvSpPr>
        <p:spPr>
          <a:xfrm>
            <a:off x="228600" y="894960"/>
            <a:ext cx="5501520" cy="1338840"/>
          </a:xfrm>
          <a:prstGeom prst="rect">
            <a:avLst/>
          </a:prstGeom>
          <a:noFill/>
          <a:ln w="0">
            <a:noFill/>
          </a:ln>
        </p:spPr>
        <p:txBody>
          <a:bodyPr lIns="91440" tIns="91440" rIns="91440" bIns="91440" anchor="b">
            <a:noAutofit/>
          </a:bodyPr>
          <a:lstStyle/>
          <a:p>
            <a:pPr indent="0">
              <a:buNone/>
            </a:pPr>
            <a:r>
              <a:rPr lang="fr-FR" sz="7500" b="0" strike="noStrike" spc="-1">
                <a:solidFill>
                  <a:schemeClr val="dk1"/>
                </a:solidFill>
                <a:latin typeface="Arial"/>
              </a:rPr>
              <a:t>Click to edit the title text format</a:t>
            </a:r>
          </a:p>
        </p:txBody>
      </p:sp>
      <p:sp>
        <p:nvSpPr>
          <p:cNvPr id="108" name="Google Shape;206;p21"/>
          <p:cNvSpPr/>
          <p:nvPr/>
        </p:nvSpPr>
        <p:spPr>
          <a:xfrm>
            <a:off x="6305400" y="3813120"/>
            <a:ext cx="2609640" cy="6462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000" b="1" strike="noStrike" spc="-1">
                <a:solidFill>
                  <a:schemeClr val="dk1"/>
                </a:solidFill>
                <a:latin typeface="Inter"/>
                <a:ea typeface="Inter"/>
              </a:rPr>
              <a:t>CREDITS:</a:t>
            </a:r>
            <a:r>
              <a:rPr lang="en" sz="1000" b="0" strike="noStrike" spc="-1">
                <a:solidFill>
                  <a:schemeClr val="dk1"/>
                </a:solidFill>
                <a:latin typeface="Inter"/>
                <a:ea typeface="Inter"/>
              </a:rPr>
              <a:t> This presentation template was created by </a:t>
            </a:r>
            <a:r>
              <a:rPr lang="en" sz="1000" b="1" u="sng" strike="noStrike" spc="-1">
                <a:solidFill>
                  <a:schemeClr val="dk1"/>
                </a:solidFill>
                <a:uFillTx/>
                <a:latin typeface="Inter"/>
                <a:ea typeface="Inter"/>
                <a:hlinkClick r:id="rId4"/>
              </a:rPr>
              <a:t>Slidesgo</a:t>
            </a:r>
            <a:r>
              <a:rPr lang="en" sz="1000" b="0" strike="noStrike" spc="-1">
                <a:solidFill>
                  <a:schemeClr val="dk1"/>
                </a:solidFill>
                <a:latin typeface="Inter"/>
                <a:ea typeface="Inter"/>
              </a:rPr>
              <a:t>, and includes icons, infographics &amp; images by </a:t>
            </a:r>
            <a:r>
              <a:rPr lang="en" sz="1000" b="1" u="sng" strike="noStrike" spc="-1">
                <a:solidFill>
                  <a:schemeClr val="dk1"/>
                </a:solidFill>
                <a:uFillTx/>
                <a:latin typeface="Inter"/>
                <a:ea typeface="Inter"/>
                <a:hlinkClick r:id="rId5"/>
              </a:rPr>
              <a:t>Freepik</a:t>
            </a:r>
            <a:r>
              <a:rPr lang="en" sz="1000" b="0" strike="noStrike" spc="-1">
                <a:solidFill>
                  <a:schemeClr val="dk1"/>
                </a:solidFill>
                <a:latin typeface="Inter"/>
                <a:ea typeface="Inter"/>
              </a:rPr>
              <a:t> </a:t>
            </a:r>
            <a:endParaRPr lang="en-US" sz="1000" b="0" strike="noStrike" spc="-1">
              <a:solidFill>
                <a:srgbClr val="000000"/>
              </a:solidFill>
              <a:latin typeface="OpenSymbol"/>
            </a:endParaRPr>
          </a:p>
        </p:txBody>
      </p:sp>
      <p:sp>
        <p:nvSpPr>
          <p:cNvPr id="10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0" name="Google Shape;208;p22"/>
          <p:cNvPicPr/>
          <p:nvPr/>
        </p:nvPicPr>
        <p:blipFill>
          <a:blip r:embed="rId3">
            <a:alphaModFix amt="60000"/>
          </a:blip>
          <a:stretch/>
        </p:blipFill>
        <p:spPr>
          <a:xfrm flipH="1">
            <a:off x="360" y="0"/>
            <a:ext cx="9143640" cy="5143320"/>
          </a:xfrm>
          <a:prstGeom prst="rect">
            <a:avLst/>
          </a:prstGeom>
          <a:ln w="0">
            <a:noFill/>
          </a:ln>
        </p:spPr>
      </p:pic>
      <p:grpSp>
        <p:nvGrpSpPr>
          <p:cNvPr id="111" name="Google Shape;209;p22"/>
          <p:cNvGrpSpPr/>
          <p:nvPr/>
        </p:nvGrpSpPr>
        <p:grpSpPr>
          <a:xfrm>
            <a:off x="115920" y="0"/>
            <a:ext cx="8911800" cy="5143320"/>
            <a:chOff x="115920" y="0"/>
            <a:chExt cx="8911800" cy="5143320"/>
          </a:xfrm>
        </p:grpSpPr>
        <p:cxnSp>
          <p:nvCxnSpPr>
            <p:cNvPr id="112" name="Google Shape;210;p22"/>
            <p:cNvCxnSpPr/>
            <p:nvPr/>
          </p:nvCxnSpPr>
          <p:spPr>
            <a:xfrm>
              <a:off x="115920" y="0"/>
              <a:ext cx="360" cy="5143680"/>
            </a:xfrm>
            <a:prstGeom prst="straightConnector1">
              <a:avLst/>
            </a:prstGeom>
            <a:ln w="9525">
              <a:solidFill>
                <a:srgbClr val="000000"/>
              </a:solidFill>
              <a:round/>
            </a:ln>
          </p:spPr>
        </p:cxnSp>
        <p:cxnSp>
          <p:nvCxnSpPr>
            <p:cNvPr id="113" name="Google Shape;211;p22"/>
            <p:cNvCxnSpPr/>
            <p:nvPr/>
          </p:nvCxnSpPr>
          <p:spPr>
            <a:xfrm>
              <a:off x="9027720" y="0"/>
              <a:ext cx="360" cy="5143680"/>
            </a:xfrm>
            <a:prstGeom prst="straightConnector1">
              <a:avLst/>
            </a:prstGeom>
            <a:ln w="9525">
              <a:solidFill>
                <a:srgbClr val="000000"/>
              </a:solidFill>
              <a:round/>
            </a:ln>
          </p:spPr>
        </p:cxnSp>
      </p:grpSp>
    </p:spTree>
  </p:cSld>
  <p:clrMap bg1="lt1" tx1="dk1" bg2="lt2" tx2="dk2" accent1="accent1" accent2="accent2" accent3="accent3" accent4="accent4" accent5="accent5" accent6="accent6" hlink="hlink" folHlink="folHlink"/>
  <p:sldLayoutIdLst>
    <p:sldLayoutId id="214748367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4" name="Google Shape;213;p23"/>
          <p:cNvPicPr/>
          <p:nvPr/>
        </p:nvPicPr>
        <p:blipFill>
          <a:blip r:embed="rId3">
            <a:alphaModFix amt="60000"/>
          </a:blip>
          <a:stretch/>
        </p:blipFill>
        <p:spPr>
          <a:xfrm flipH="1">
            <a:off x="360" y="0"/>
            <a:ext cx="9143640" cy="5143320"/>
          </a:xfrm>
          <a:prstGeom prst="rect">
            <a:avLst/>
          </a:prstGeom>
          <a:ln w="0">
            <a:noFill/>
          </a:ln>
        </p:spPr>
      </p:pic>
      <p:grpSp>
        <p:nvGrpSpPr>
          <p:cNvPr id="115" name="Google Shape;214;p23"/>
          <p:cNvGrpSpPr/>
          <p:nvPr/>
        </p:nvGrpSpPr>
        <p:grpSpPr>
          <a:xfrm>
            <a:off x="115920" y="0"/>
            <a:ext cx="8911800" cy="5143320"/>
            <a:chOff x="115920" y="0"/>
            <a:chExt cx="8911800" cy="5143320"/>
          </a:xfrm>
        </p:grpSpPr>
        <p:cxnSp>
          <p:nvCxnSpPr>
            <p:cNvPr id="116" name="Google Shape;215;p23"/>
            <p:cNvCxnSpPr/>
            <p:nvPr/>
          </p:nvCxnSpPr>
          <p:spPr>
            <a:xfrm>
              <a:off x="115920" y="0"/>
              <a:ext cx="360" cy="5143680"/>
            </a:xfrm>
            <a:prstGeom prst="straightConnector1">
              <a:avLst/>
            </a:prstGeom>
            <a:ln w="9525">
              <a:solidFill>
                <a:srgbClr val="000000"/>
              </a:solidFill>
              <a:round/>
            </a:ln>
          </p:spPr>
        </p:cxnSp>
        <p:cxnSp>
          <p:nvCxnSpPr>
            <p:cNvPr id="117" name="Google Shape;216;p23"/>
            <p:cNvCxnSpPr/>
            <p:nvPr/>
          </p:nvCxnSpPr>
          <p:spPr>
            <a:xfrm>
              <a:off x="9027720" y="0"/>
              <a:ext cx="360" cy="5143680"/>
            </a:xfrm>
            <a:prstGeom prst="straightConnector1">
              <a:avLst/>
            </a:prstGeom>
            <a:ln w="9525">
              <a:solidFill>
                <a:srgbClr val="000000"/>
              </a:solidFill>
              <a:round/>
            </a:ln>
          </p:spPr>
        </p:cxnSp>
      </p:grpSp>
    </p:spTree>
  </p:cSld>
  <p:clrMap bg1="lt1" tx1="dk1" bg2="lt2" tx2="dk2" accent1="accent1" accent2="accent2" accent3="accent3" accent4="accent4" accent5="accent5" accent6="accent6" hlink="hlink" folHlink="folHlink"/>
  <p:sldLayoutIdLst>
    <p:sldLayoutId id="214748367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8" name="Google Shape;32;p4"/>
          <p:cNvPicPr/>
          <p:nvPr/>
        </p:nvPicPr>
        <p:blipFill>
          <a:blip r:embed="rId3">
            <a:alphaModFix amt="60000"/>
          </a:blip>
          <a:stretch/>
        </p:blipFill>
        <p:spPr>
          <a:xfrm>
            <a:off x="0" y="0"/>
            <a:ext cx="9143640" cy="5143320"/>
          </a:xfrm>
          <a:prstGeom prst="rect">
            <a:avLst/>
          </a:prstGeom>
          <a:ln w="0">
            <a:noFill/>
          </a:ln>
        </p:spPr>
      </p:pic>
      <p:grpSp>
        <p:nvGrpSpPr>
          <p:cNvPr id="119" name="Google Shape;33;p4"/>
          <p:cNvGrpSpPr/>
          <p:nvPr/>
        </p:nvGrpSpPr>
        <p:grpSpPr>
          <a:xfrm>
            <a:off x="115920" y="0"/>
            <a:ext cx="8911800" cy="5143320"/>
            <a:chOff x="115920" y="0"/>
            <a:chExt cx="8911800" cy="5143320"/>
          </a:xfrm>
        </p:grpSpPr>
        <p:cxnSp>
          <p:nvCxnSpPr>
            <p:cNvPr id="120" name="Google Shape;34;p4"/>
            <p:cNvCxnSpPr/>
            <p:nvPr/>
          </p:nvCxnSpPr>
          <p:spPr>
            <a:xfrm>
              <a:off x="115920" y="0"/>
              <a:ext cx="360" cy="5143680"/>
            </a:xfrm>
            <a:prstGeom prst="straightConnector1">
              <a:avLst/>
            </a:prstGeom>
            <a:ln w="9525">
              <a:solidFill>
                <a:srgbClr val="000000"/>
              </a:solidFill>
              <a:round/>
            </a:ln>
          </p:spPr>
        </p:cxnSp>
        <p:cxnSp>
          <p:nvCxnSpPr>
            <p:cNvPr id="121" name="Google Shape;35;p4"/>
            <p:cNvCxnSpPr/>
            <p:nvPr/>
          </p:nvCxnSpPr>
          <p:spPr>
            <a:xfrm>
              <a:off x="9027720" y="0"/>
              <a:ext cx="360" cy="5143680"/>
            </a:xfrm>
            <a:prstGeom prst="straightConnector1">
              <a:avLst/>
            </a:prstGeom>
            <a:ln w="9525">
              <a:solidFill>
                <a:srgbClr val="000000"/>
              </a:solidFill>
              <a:round/>
            </a:ln>
          </p:spPr>
        </p:cxnSp>
      </p:grpSp>
      <p:sp>
        <p:nvSpPr>
          <p:cNvPr id="122"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23" name="PlaceHolder 2"/>
          <p:cNvSpPr>
            <a:spLocks noGrp="1"/>
          </p:cNvSpPr>
          <p:nvPr>
            <p:ph type="body"/>
          </p:nvPr>
        </p:nvSpPr>
        <p:spPr>
          <a:xfrm>
            <a:off x="228600" y="1017000"/>
            <a:ext cx="7703640" cy="3690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6" name="Google Shape;39;p5"/>
          <p:cNvPicPr/>
          <p:nvPr/>
        </p:nvPicPr>
        <p:blipFill>
          <a:blip r:embed="rId3">
            <a:alphaModFix amt="60000"/>
          </a:blip>
          <a:stretch/>
        </p:blipFill>
        <p:spPr>
          <a:xfrm rot="10800000" flipH="1">
            <a:off x="0" y="0"/>
            <a:ext cx="9143640" cy="5143320"/>
          </a:xfrm>
          <a:prstGeom prst="rect">
            <a:avLst/>
          </a:prstGeom>
          <a:ln w="0">
            <a:noFill/>
          </a:ln>
        </p:spPr>
      </p:pic>
      <p:grpSp>
        <p:nvGrpSpPr>
          <p:cNvPr id="127" name="Google Shape;40;p5"/>
          <p:cNvGrpSpPr/>
          <p:nvPr/>
        </p:nvGrpSpPr>
        <p:grpSpPr>
          <a:xfrm>
            <a:off x="115920" y="0"/>
            <a:ext cx="8911800" cy="5143320"/>
            <a:chOff x="115920" y="0"/>
            <a:chExt cx="8911800" cy="5143320"/>
          </a:xfrm>
        </p:grpSpPr>
        <p:cxnSp>
          <p:nvCxnSpPr>
            <p:cNvPr id="128" name="Google Shape;41;p5"/>
            <p:cNvCxnSpPr/>
            <p:nvPr/>
          </p:nvCxnSpPr>
          <p:spPr>
            <a:xfrm>
              <a:off x="115920" y="0"/>
              <a:ext cx="360" cy="5143680"/>
            </a:xfrm>
            <a:prstGeom prst="straightConnector1">
              <a:avLst/>
            </a:prstGeom>
            <a:ln w="9525">
              <a:solidFill>
                <a:srgbClr val="000000"/>
              </a:solidFill>
              <a:round/>
            </a:ln>
          </p:spPr>
        </p:cxnSp>
        <p:cxnSp>
          <p:nvCxnSpPr>
            <p:cNvPr id="129" name="Google Shape;42;p5"/>
            <p:cNvCxnSpPr/>
            <p:nvPr/>
          </p:nvCxnSpPr>
          <p:spPr>
            <a:xfrm>
              <a:off x="9027720" y="0"/>
              <a:ext cx="360" cy="5143680"/>
            </a:xfrm>
            <a:prstGeom prst="straightConnector1">
              <a:avLst/>
            </a:prstGeom>
            <a:ln w="9525">
              <a:solidFill>
                <a:srgbClr val="000000"/>
              </a:solidFill>
              <a:round/>
            </a:ln>
          </p:spPr>
        </p:cxnSp>
      </p:grpSp>
      <p:sp>
        <p:nvSpPr>
          <p:cNvPr id="130"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4" name="Google Shape;49;p6"/>
          <p:cNvPicPr/>
          <p:nvPr/>
        </p:nvPicPr>
        <p:blipFill>
          <a:blip r:embed="rId3">
            <a:alphaModFix amt="60000"/>
          </a:blip>
          <a:stretch/>
        </p:blipFill>
        <p:spPr>
          <a:xfrm flipH="1">
            <a:off x="360" y="0"/>
            <a:ext cx="9143640" cy="5143320"/>
          </a:xfrm>
          <a:prstGeom prst="rect">
            <a:avLst/>
          </a:prstGeom>
          <a:ln w="0">
            <a:noFill/>
          </a:ln>
        </p:spPr>
      </p:pic>
      <p:grpSp>
        <p:nvGrpSpPr>
          <p:cNvPr id="135" name="Google Shape;50;p6"/>
          <p:cNvGrpSpPr/>
          <p:nvPr/>
        </p:nvGrpSpPr>
        <p:grpSpPr>
          <a:xfrm>
            <a:off x="115920" y="0"/>
            <a:ext cx="8911800" cy="5143320"/>
            <a:chOff x="115920" y="0"/>
            <a:chExt cx="8911800" cy="5143320"/>
          </a:xfrm>
        </p:grpSpPr>
        <p:cxnSp>
          <p:nvCxnSpPr>
            <p:cNvPr id="136" name="Google Shape;51;p6"/>
            <p:cNvCxnSpPr/>
            <p:nvPr/>
          </p:nvCxnSpPr>
          <p:spPr>
            <a:xfrm>
              <a:off x="115920" y="0"/>
              <a:ext cx="360" cy="5143680"/>
            </a:xfrm>
            <a:prstGeom prst="straightConnector1">
              <a:avLst/>
            </a:prstGeom>
            <a:ln w="9525">
              <a:solidFill>
                <a:srgbClr val="000000"/>
              </a:solidFill>
              <a:round/>
            </a:ln>
          </p:spPr>
        </p:cxnSp>
        <p:cxnSp>
          <p:nvCxnSpPr>
            <p:cNvPr id="137" name="Google Shape;52;p6"/>
            <p:cNvCxnSpPr/>
            <p:nvPr/>
          </p:nvCxnSpPr>
          <p:spPr>
            <a:xfrm>
              <a:off x="9027720" y="0"/>
              <a:ext cx="360" cy="5143680"/>
            </a:xfrm>
            <a:prstGeom prst="straightConnector1">
              <a:avLst/>
            </a:prstGeom>
            <a:ln w="9525">
              <a:solidFill>
                <a:srgbClr val="000000"/>
              </a:solidFill>
              <a:round/>
            </a:ln>
          </p:spPr>
        </p:cxnSp>
      </p:grpSp>
      <p:sp>
        <p:nvSpPr>
          <p:cNvPr id="138"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0" name="Google Shape;55;p7"/>
          <p:cNvPicPr/>
          <p:nvPr/>
        </p:nvPicPr>
        <p:blipFill>
          <a:blip r:embed="rId3">
            <a:alphaModFix amt="60000"/>
          </a:blip>
          <a:stretch/>
        </p:blipFill>
        <p:spPr>
          <a:xfrm flipH="1">
            <a:off x="360" y="0"/>
            <a:ext cx="9143640" cy="5143320"/>
          </a:xfrm>
          <a:prstGeom prst="rect">
            <a:avLst/>
          </a:prstGeom>
          <a:ln w="0">
            <a:noFill/>
          </a:ln>
        </p:spPr>
      </p:pic>
      <p:grpSp>
        <p:nvGrpSpPr>
          <p:cNvPr id="141" name="Google Shape;56;p7"/>
          <p:cNvGrpSpPr/>
          <p:nvPr/>
        </p:nvGrpSpPr>
        <p:grpSpPr>
          <a:xfrm>
            <a:off x="115920" y="0"/>
            <a:ext cx="8911800" cy="5143320"/>
            <a:chOff x="115920" y="0"/>
            <a:chExt cx="8911800" cy="5143320"/>
          </a:xfrm>
        </p:grpSpPr>
        <p:cxnSp>
          <p:nvCxnSpPr>
            <p:cNvPr id="142" name="Google Shape;57;p7"/>
            <p:cNvCxnSpPr/>
            <p:nvPr/>
          </p:nvCxnSpPr>
          <p:spPr>
            <a:xfrm>
              <a:off x="115920" y="0"/>
              <a:ext cx="360" cy="5143680"/>
            </a:xfrm>
            <a:prstGeom prst="straightConnector1">
              <a:avLst/>
            </a:prstGeom>
            <a:ln w="9525">
              <a:solidFill>
                <a:srgbClr val="000000"/>
              </a:solidFill>
              <a:round/>
            </a:ln>
          </p:spPr>
        </p:cxnSp>
        <p:cxnSp>
          <p:nvCxnSpPr>
            <p:cNvPr id="143" name="Google Shape;58;p7"/>
            <p:cNvCxnSpPr/>
            <p:nvPr/>
          </p:nvCxnSpPr>
          <p:spPr>
            <a:xfrm>
              <a:off x="9027720" y="0"/>
              <a:ext cx="360" cy="5143680"/>
            </a:xfrm>
            <a:prstGeom prst="straightConnector1">
              <a:avLst/>
            </a:prstGeom>
            <a:ln w="9525">
              <a:solidFill>
                <a:srgbClr val="000000"/>
              </a:solidFill>
              <a:round/>
            </a:ln>
          </p:spPr>
        </p:cxnSp>
      </p:grpSp>
      <p:sp>
        <p:nvSpPr>
          <p:cNvPr id="144" name="PlaceHolder 1"/>
          <p:cNvSpPr>
            <a:spLocks noGrp="1"/>
          </p:cNvSpPr>
          <p:nvPr>
            <p:ph type="title"/>
          </p:nvPr>
        </p:nvSpPr>
        <p:spPr>
          <a:xfrm>
            <a:off x="228600" y="155520"/>
            <a:ext cx="4580640" cy="13849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45" name="PlaceHolder 2"/>
          <p:cNvSpPr>
            <a:spLocks noGrp="1"/>
          </p:cNvSpPr>
          <p:nvPr>
            <p:ph type="body"/>
          </p:nvPr>
        </p:nvSpPr>
        <p:spPr>
          <a:xfrm>
            <a:off x="228600" y="2278440"/>
            <a:ext cx="4580640" cy="18979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46" name="PlaceHolder 3"/>
          <p:cNvSpPr>
            <a:spLocks noGrp="1"/>
          </p:cNvSpPr>
          <p:nvPr>
            <p:ph type="body"/>
          </p:nvPr>
        </p:nvSpPr>
        <p:spPr>
          <a:xfrm>
            <a:off x="5056560" y="0"/>
            <a:ext cx="385848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 name="Google Shape;88;p11"/>
          <p:cNvPicPr/>
          <p:nvPr/>
        </p:nvPicPr>
        <p:blipFill>
          <a:blip r:embed="rId3">
            <a:alphaModFix amt="60000"/>
          </a:blip>
          <a:stretch/>
        </p:blipFill>
        <p:spPr>
          <a:xfrm rot="10800000" flipH="1">
            <a:off x="0" y="0"/>
            <a:ext cx="9143640" cy="5143320"/>
          </a:xfrm>
          <a:prstGeom prst="rect">
            <a:avLst/>
          </a:prstGeom>
          <a:ln w="0">
            <a:noFill/>
          </a:ln>
        </p:spPr>
      </p:pic>
      <p:grpSp>
        <p:nvGrpSpPr>
          <p:cNvPr id="13" name="Google Shape;89;p11"/>
          <p:cNvGrpSpPr/>
          <p:nvPr/>
        </p:nvGrpSpPr>
        <p:grpSpPr>
          <a:xfrm>
            <a:off x="115920" y="0"/>
            <a:ext cx="8911800" cy="5143320"/>
            <a:chOff x="115920" y="0"/>
            <a:chExt cx="8911800" cy="5143320"/>
          </a:xfrm>
        </p:grpSpPr>
        <p:grpSp>
          <p:nvGrpSpPr>
            <p:cNvPr id="14" name="Google Shape;90;p11"/>
            <p:cNvGrpSpPr/>
            <p:nvPr/>
          </p:nvGrpSpPr>
          <p:grpSpPr>
            <a:xfrm>
              <a:off x="115920" y="0"/>
              <a:ext cx="8911800" cy="5143320"/>
              <a:chOff x="115920" y="0"/>
              <a:chExt cx="8911800" cy="5143320"/>
            </a:xfrm>
          </p:grpSpPr>
          <p:cxnSp>
            <p:nvCxnSpPr>
              <p:cNvPr id="15" name="Google Shape;91;p11"/>
              <p:cNvCxnSpPr/>
              <p:nvPr/>
            </p:nvCxnSpPr>
            <p:spPr>
              <a:xfrm>
                <a:off x="115920" y="0"/>
                <a:ext cx="360" cy="5143680"/>
              </a:xfrm>
              <a:prstGeom prst="straightConnector1">
                <a:avLst/>
              </a:prstGeom>
              <a:ln w="9525">
                <a:solidFill>
                  <a:srgbClr val="000000"/>
                </a:solidFill>
                <a:round/>
              </a:ln>
            </p:spPr>
          </p:cxnSp>
          <p:cxnSp>
            <p:nvCxnSpPr>
              <p:cNvPr id="16" name="Google Shape;92;p11"/>
              <p:cNvCxnSpPr/>
              <p:nvPr/>
            </p:nvCxnSpPr>
            <p:spPr>
              <a:xfrm>
                <a:off x="9027720" y="0"/>
                <a:ext cx="360" cy="5143680"/>
              </a:xfrm>
              <a:prstGeom prst="straightConnector1">
                <a:avLst/>
              </a:prstGeom>
              <a:ln w="9525">
                <a:solidFill>
                  <a:srgbClr val="000000"/>
                </a:solidFill>
                <a:round/>
              </a:ln>
            </p:spPr>
          </p:cxnSp>
        </p:grpSp>
        <p:grpSp>
          <p:nvGrpSpPr>
            <p:cNvPr id="17" name="Google Shape;93;p11"/>
            <p:cNvGrpSpPr/>
            <p:nvPr/>
          </p:nvGrpSpPr>
          <p:grpSpPr>
            <a:xfrm>
              <a:off x="115920" y="228240"/>
              <a:ext cx="8911800" cy="371520"/>
              <a:chOff x="115920" y="228240"/>
              <a:chExt cx="8911800" cy="371520"/>
            </a:xfrm>
          </p:grpSpPr>
          <p:grpSp>
            <p:nvGrpSpPr>
              <p:cNvPr id="18" name="Google Shape;94;p11"/>
              <p:cNvGrpSpPr/>
              <p:nvPr/>
            </p:nvGrpSpPr>
            <p:grpSpPr>
              <a:xfrm>
                <a:off x="115920" y="228240"/>
                <a:ext cx="8911800" cy="371520"/>
                <a:chOff x="115920" y="228240"/>
                <a:chExt cx="8911800" cy="371520"/>
              </a:xfrm>
            </p:grpSpPr>
            <p:cxnSp>
              <p:nvCxnSpPr>
                <p:cNvPr id="19" name="Google Shape;95;p11"/>
                <p:cNvCxnSpPr/>
                <p:nvPr/>
              </p:nvCxnSpPr>
              <p:spPr>
                <a:xfrm>
                  <a:off x="115920" y="228240"/>
                  <a:ext cx="8912160" cy="360"/>
                </a:xfrm>
                <a:prstGeom prst="straightConnector1">
                  <a:avLst/>
                </a:prstGeom>
                <a:ln w="9525">
                  <a:solidFill>
                    <a:srgbClr val="000000"/>
                  </a:solidFill>
                  <a:round/>
                </a:ln>
              </p:spPr>
            </p:cxnSp>
            <p:cxnSp>
              <p:nvCxnSpPr>
                <p:cNvPr id="20" name="Google Shape;96;p11"/>
                <p:cNvCxnSpPr/>
                <p:nvPr/>
              </p:nvCxnSpPr>
              <p:spPr>
                <a:xfrm>
                  <a:off x="115920" y="599760"/>
                  <a:ext cx="8912160" cy="360"/>
                </a:xfrm>
                <a:prstGeom prst="straightConnector1">
                  <a:avLst/>
                </a:prstGeom>
                <a:ln w="9525">
                  <a:solidFill>
                    <a:srgbClr val="000000"/>
                  </a:solidFill>
                  <a:round/>
                </a:ln>
              </p:spPr>
            </p:cxnSp>
          </p:grpSp>
          <p:grpSp>
            <p:nvGrpSpPr>
              <p:cNvPr id="21" name="Google Shape;97;p11"/>
              <p:cNvGrpSpPr/>
              <p:nvPr/>
            </p:nvGrpSpPr>
            <p:grpSpPr>
              <a:xfrm>
                <a:off x="2747520" y="228600"/>
                <a:ext cx="3648600" cy="371160"/>
                <a:chOff x="2747520" y="228600"/>
                <a:chExt cx="3648600" cy="371160"/>
              </a:xfrm>
            </p:grpSpPr>
            <p:cxnSp>
              <p:nvCxnSpPr>
                <p:cNvPr id="22" name="Google Shape;98;p11"/>
                <p:cNvCxnSpPr/>
                <p:nvPr/>
              </p:nvCxnSpPr>
              <p:spPr>
                <a:xfrm>
                  <a:off x="2747520" y="228600"/>
                  <a:ext cx="360" cy="371520"/>
                </a:xfrm>
                <a:prstGeom prst="straightConnector1">
                  <a:avLst/>
                </a:prstGeom>
                <a:ln w="9525">
                  <a:solidFill>
                    <a:srgbClr val="000000"/>
                  </a:solidFill>
                  <a:round/>
                </a:ln>
              </p:spPr>
            </p:cxnSp>
            <p:cxnSp>
              <p:nvCxnSpPr>
                <p:cNvPr id="23" name="Google Shape;99;p11"/>
                <p:cNvCxnSpPr/>
                <p:nvPr/>
              </p:nvCxnSpPr>
              <p:spPr>
                <a:xfrm>
                  <a:off x="6396120" y="228600"/>
                  <a:ext cx="360" cy="371520"/>
                </a:xfrm>
                <a:prstGeom prst="straightConnector1">
                  <a:avLst/>
                </a:prstGeom>
                <a:ln w="9525">
                  <a:solidFill>
                    <a:srgbClr val="000000"/>
                  </a:solidFill>
                  <a:round/>
                </a:ln>
              </p:spPr>
            </p:cxnSp>
          </p:grpSp>
        </p:grpSp>
      </p:grpSp>
      <p:sp>
        <p:nvSpPr>
          <p:cNvPr id="24"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Space Grotesk"/>
                <a:ea typeface="Space Grotesk"/>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7" name="Google Shape;63;p8"/>
          <p:cNvPicPr/>
          <p:nvPr/>
        </p:nvPicPr>
        <p:blipFill>
          <a:blip r:embed="rId3">
            <a:alphaModFix amt="60000"/>
          </a:blip>
          <a:stretch/>
        </p:blipFill>
        <p:spPr>
          <a:xfrm>
            <a:off x="0" y="0"/>
            <a:ext cx="9143640" cy="5143320"/>
          </a:xfrm>
          <a:prstGeom prst="rect">
            <a:avLst/>
          </a:prstGeom>
          <a:ln w="0">
            <a:noFill/>
          </a:ln>
        </p:spPr>
      </p:pic>
      <p:grpSp>
        <p:nvGrpSpPr>
          <p:cNvPr id="148" name="Google Shape;64;p8"/>
          <p:cNvGrpSpPr/>
          <p:nvPr/>
        </p:nvGrpSpPr>
        <p:grpSpPr>
          <a:xfrm>
            <a:off x="115920" y="0"/>
            <a:ext cx="8911800" cy="5143320"/>
            <a:chOff x="115920" y="0"/>
            <a:chExt cx="8911800" cy="5143320"/>
          </a:xfrm>
        </p:grpSpPr>
        <p:grpSp>
          <p:nvGrpSpPr>
            <p:cNvPr id="149" name="Google Shape;65;p8"/>
            <p:cNvGrpSpPr/>
            <p:nvPr/>
          </p:nvGrpSpPr>
          <p:grpSpPr>
            <a:xfrm>
              <a:off x="115920" y="0"/>
              <a:ext cx="8911800" cy="5143320"/>
              <a:chOff x="115920" y="0"/>
              <a:chExt cx="8911800" cy="5143320"/>
            </a:xfrm>
          </p:grpSpPr>
          <p:cxnSp>
            <p:nvCxnSpPr>
              <p:cNvPr id="150" name="Google Shape;66;p8"/>
              <p:cNvCxnSpPr/>
              <p:nvPr/>
            </p:nvCxnSpPr>
            <p:spPr>
              <a:xfrm>
                <a:off x="115920" y="0"/>
                <a:ext cx="360" cy="5143680"/>
              </a:xfrm>
              <a:prstGeom prst="straightConnector1">
                <a:avLst/>
              </a:prstGeom>
              <a:ln w="9525">
                <a:solidFill>
                  <a:srgbClr val="000000"/>
                </a:solidFill>
                <a:round/>
              </a:ln>
            </p:spPr>
          </p:cxnSp>
          <p:cxnSp>
            <p:nvCxnSpPr>
              <p:cNvPr id="151" name="Google Shape;67;p8"/>
              <p:cNvCxnSpPr/>
              <p:nvPr/>
            </p:nvCxnSpPr>
            <p:spPr>
              <a:xfrm>
                <a:off x="9027720" y="0"/>
                <a:ext cx="360" cy="5143680"/>
              </a:xfrm>
              <a:prstGeom prst="straightConnector1">
                <a:avLst/>
              </a:prstGeom>
              <a:ln w="9525">
                <a:solidFill>
                  <a:srgbClr val="000000"/>
                </a:solidFill>
                <a:round/>
              </a:ln>
            </p:spPr>
          </p:cxnSp>
        </p:grpSp>
        <p:grpSp>
          <p:nvGrpSpPr>
            <p:cNvPr id="152" name="Google Shape;68;p8"/>
            <p:cNvGrpSpPr/>
            <p:nvPr/>
          </p:nvGrpSpPr>
          <p:grpSpPr>
            <a:xfrm>
              <a:off x="115920" y="228240"/>
              <a:ext cx="8911800" cy="371520"/>
              <a:chOff x="115920" y="228240"/>
              <a:chExt cx="8911800" cy="371520"/>
            </a:xfrm>
          </p:grpSpPr>
          <p:grpSp>
            <p:nvGrpSpPr>
              <p:cNvPr id="153" name="Google Shape;69;p8"/>
              <p:cNvGrpSpPr/>
              <p:nvPr/>
            </p:nvGrpSpPr>
            <p:grpSpPr>
              <a:xfrm>
                <a:off x="115920" y="228240"/>
                <a:ext cx="8911800" cy="371520"/>
                <a:chOff x="115920" y="228240"/>
                <a:chExt cx="8911800" cy="371520"/>
              </a:xfrm>
            </p:grpSpPr>
            <p:cxnSp>
              <p:nvCxnSpPr>
                <p:cNvPr id="154" name="Google Shape;70;p8"/>
                <p:cNvCxnSpPr/>
                <p:nvPr/>
              </p:nvCxnSpPr>
              <p:spPr>
                <a:xfrm>
                  <a:off x="115920" y="228240"/>
                  <a:ext cx="8912160" cy="360"/>
                </a:xfrm>
                <a:prstGeom prst="straightConnector1">
                  <a:avLst/>
                </a:prstGeom>
                <a:ln w="9525">
                  <a:solidFill>
                    <a:srgbClr val="000000"/>
                  </a:solidFill>
                  <a:round/>
                </a:ln>
              </p:spPr>
            </p:cxnSp>
            <p:cxnSp>
              <p:nvCxnSpPr>
                <p:cNvPr id="155" name="Google Shape;71;p8"/>
                <p:cNvCxnSpPr/>
                <p:nvPr/>
              </p:nvCxnSpPr>
              <p:spPr>
                <a:xfrm>
                  <a:off x="115920" y="599760"/>
                  <a:ext cx="8912160" cy="360"/>
                </a:xfrm>
                <a:prstGeom prst="straightConnector1">
                  <a:avLst/>
                </a:prstGeom>
                <a:ln w="9525">
                  <a:solidFill>
                    <a:srgbClr val="000000"/>
                  </a:solidFill>
                  <a:round/>
                </a:ln>
              </p:spPr>
            </p:cxnSp>
          </p:grpSp>
          <p:grpSp>
            <p:nvGrpSpPr>
              <p:cNvPr id="156" name="Google Shape;72;p8"/>
              <p:cNvGrpSpPr/>
              <p:nvPr/>
            </p:nvGrpSpPr>
            <p:grpSpPr>
              <a:xfrm>
                <a:off x="2747520" y="228600"/>
                <a:ext cx="3648600" cy="371160"/>
                <a:chOff x="2747520" y="228600"/>
                <a:chExt cx="3648600" cy="371160"/>
              </a:xfrm>
            </p:grpSpPr>
            <p:cxnSp>
              <p:nvCxnSpPr>
                <p:cNvPr id="157" name="Google Shape;73;p8"/>
                <p:cNvCxnSpPr/>
                <p:nvPr/>
              </p:nvCxnSpPr>
              <p:spPr>
                <a:xfrm>
                  <a:off x="2747520" y="228600"/>
                  <a:ext cx="360" cy="371520"/>
                </a:xfrm>
                <a:prstGeom prst="straightConnector1">
                  <a:avLst/>
                </a:prstGeom>
                <a:ln w="9525">
                  <a:solidFill>
                    <a:srgbClr val="000000"/>
                  </a:solidFill>
                  <a:round/>
                </a:ln>
              </p:spPr>
            </p:cxnSp>
            <p:cxnSp>
              <p:nvCxnSpPr>
                <p:cNvPr id="158" name="Google Shape;74;p8"/>
                <p:cNvCxnSpPr/>
                <p:nvPr/>
              </p:nvCxnSpPr>
              <p:spPr>
                <a:xfrm>
                  <a:off x="6396120" y="228600"/>
                  <a:ext cx="360" cy="371520"/>
                </a:xfrm>
                <a:prstGeom prst="straightConnector1">
                  <a:avLst/>
                </a:prstGeom>
                <a:ln w="9525">
                  <a:solidFill>
                    <a:srgbClr val="000000"/>
                  </a:solidFill>
                  <a:round/>
                </a:ln>
              </p:spPr>
            </p:cxnSp>
          </p:grpSp>
        </p:grpSp>
      </p:grpSp>
      <p:sp>
        <p:nvSpPr>
          <p:cNvPr id="159"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60" name="Google Shape;77;p9"/>
          <p:cNvPicPr/>
          <p:nvPr/>
        </p:nvPicPr>
        <p:blipFill>
          <a:blip r:embed="rId3">
            <a:alphaModFix amt="60000"/>
          </a:blip>
          <a:stretch/>
        </p:blipFill>
        <p:spPr>
          <a:xfrm rot="10800000" flipH="1">
            <a:off x="0" y="0"/>
            <a:ext cx="9143640" cy="5143320"/>
          </a:xfrm>
          <a:prstGeom prst="rect">
            <a:avLst/>
          </a:prstGeom>
          <a:ln w="0">
            <a:noFill/>
          </a:ln>
        </p:spPr>
      </p:pic>
      <p:grpSp>
        <p:nvGrpSpPr>
          <p:cNvPr id="161" name="Google Shape;78;p9"/>
          <p:cNvGrpSpPr/>
          <p:nvPr/>
        </p:nvGrpSpPr>
        <p:grpSpPr>
          <a:xfrm>
            <a:off x="115920" y="0"/>
            <a:ext cx="8911800" cy="5143320"/>
            <a:chOff x="115920" y="0"/>
            <a:chExt cx="8911800" cy="5143320"/>
          </a:xfrm>
        </p:grpSpPr>
        <p:cxnSp>
          <p:nvCxnSpPr>
            <p:cNvPr id="162" name="Google Shape;79;p9"/>
            <p:cNvCxnSpPr/>
            <p:nvPr/>
          </p:nvCxnSpPr>
          <p:spPr>
            <a:xfrm>
              <a:off x="115920" y="0"/>
              <a:ext cx="360" cy="5143680"/>
            </a:xfrm>
            <a:prstGeom prst="straightConnector1">
              <a:avLst/>
            </a:prstGeom>
            <a:ln w="9525">
              <a:solidFill>
                <a:srgbClr val="000000"/>
              </a:solidFill>
              <a:round/>
            </a:ln>
          </p:spPr>
        </p:cxnSp>
        <p:cxnSp>
          <p:nvCxnSpPr>
            <p:cNvPr id="163" name="Google Shape;80;p9"/>
            <p:cNvCxnSpPr/>
            <p:nvPr/>
          </p:nvCxnSpPr>
          <p:spPr>
            <a:xfrm>
              <a:off x="9027720" y="0"/>
              <a:ext cx="360" cy="5143680"/>
            </a:xfrm>
            <a:prstGeom prst="straightConnector1">
              <a:avLst/>
            </a:prstGeom>
            <a:ln w="9525">
              <a:solidFill>
                <a:srgbClr val="000000"/>
              </a:solidFill>
              <a:round/>
            </a:ln>
          </p:spPr>
        </p:cxnSp>
      </p:grpSp>
      <p:sp>
        <p:nvSpPr>
          <p:cNvPr id="1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5" name="PlaceHolder 1"/>
          <p:cNvSpPr>
            <a:spLocks noGrp="1"/>
          </p:cNvSpPr>
          <p:nvPr>
            <p:ph type="body"/>
          </p:nvPr>
        </p:nvSpPr>
        <p:spPr>
          <a:xfrm>
            <a:off x="36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66" name="PlaceHolder 2"/>
          <p:cNvSpPr>
            <a:spLocks noGrp="1"/>
          </p:cNvSpPr>
          <p:nvPr>
            <p:ph type="title"/>
          </p:nvPr>
        </p:nvSpPr>
        <p:spPr>
          <a:xfrm>
            <a:off x="228600" y="4576320"/>
            <a:ext cx="2691360" cy="338400"/>
          </a:xfrm>
          <a:prstGeom prst="rect">
            <a:avLst/>
          </a:prstGeom>
          <a:noFill/>
          <a:ln w="0">
            <a:noFill/>
          </a:ln>
        </p:spPr>
        <p:txBody>
          <a:bodyPr lIns="91440" tIns="91440" rIns="91440" bIns="91440" anchor="t">
            <a:noAutofit/>
          </a:bodyPr>
          <a:lstStyle/>
          <a:p>
            <a:pPr indent="0">
              <a:buNone/>
            </a:pPr>
            <a:r>
              <a:rPr lang="fr-FR" sz="1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67" name="Google Shape;22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69" name="Google Shape;225;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0"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171"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5" name="Google Shape;104;p13"/>
          <p:cNvPicPr/>
          <p:nvPr/>
        </p:nvPicPr>
        <p:blipFill>
          <a:blip r:embed="rId3">
            <a:alphaModFix amt="60000"/>
          </a:blip>
          <a:stretch/>
        </p:blipFill>
        <p:spPr>
          <a:xfrm>
            <a:off x="0" y="0"/>
            <a:ext cx="9143640" cy="5143320"/>
          </a:xfrm>
          <a:prstGeom prst="rect">
            <a:avLst/>
          </a:prstGeom>
          <a:ln w="0">
            <a:noFill/>
          </a:ln>
        </p:spPr>
      </p:pic>
      <p:grpSp>
        <p:nvGrpSpPr>
          <p:cNvPr id="26" name="Google Shape;105;p13"/>
          <p:cNvGrpSpPr/>
          <p:nvPr/>
        </p:nvGrpSpPr>
        <p:grpSpPr>
          <a:xfrm>
            <a:off x="115920" y="0"/>
            <a:ext cx="8911800" cy="5143320"/>
            <a:chOff x="115920" y="0"/>
            <a:chExt cx="8911800" cy="5143320"/>
          </a:xfrm>
        </p:grpSpPr>
        <p:cxnSp>
          <p:nvCxnSpPr>
            <p:cNvPr id="27" name="Google Shape;106;p13"/>
            <p:cNvCxnSpPr/>
            <p:nvPr/>
          </p:nvCxnSpPr>
          <p:spPr>
            <a:xfrm>
              <a:off x="115920" y="0"/>
              <a:ext cx="360" cy="5143680"/>
            </a:xfrm>
            <a:prstGeom prst="straightConnector1">
              <a:avLst/>
            </a:prstGeom>
            <a:ln w="9525">
              <a:solidFill>
                <a:srgbClr val="000000"/>
              </a:solidFill>
              <a:round/>
            </a:ln>
          </p:spPr>
        </p:cxnSp>
        <p:cxnSp>
          <p:nvCxnSpPr>
            <p:cNvPr id="28" name="Google Shape;107;p13"/>
            <p:cNvCxnSpPr/>
            <p:nvPr/>
          </p:nvCxnSpPr>
          <p:spPr>
            <a:xfrm>
              <a:off x="9027720" y="0"/>
              <a:ext cx="360" cy="5143680"/>
            </a:xfrm>
            <a:prstGeom prst="straightConnector1">
              <a:avLst/>
            </a:prstGeom>
            <a:ln w="9525">
              <a:solidFill>
                <a:srgbClr val="000000"/>
              </a:solidFill>
              <a:round/>
            </a:ln>
          </p:spPr>
        </p:cxnSp>
      </p:grpSp>
      <p:sp>
        <p:nvSpPr>
          <p:cNvPr id="29" name="PlaceHolder 1"/>
          <p:cNvSpPr>
            <a:spLocks noGrp="1"/>
          </p:cNvSpPr>
          <p:nvPr>
            <p:ph type="title"/>
          </p:nvPr>
        </p:nvSpPr>
        <p:spPr>
          <a:xfrm>
            <a:off x="228600" y="154800"/>
            <a:ext cx="868680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0" name="PlaceHolder 2"/>
          <p:cNvSpPr>
            <a:spLocks noGrp="1"/>
          </p:cNvSpPr>
          <p:nvPr>
            <p:ph type="title"/>
          </p:nvPr>
        </p:nvSpPr>
        <p:spPr>
          <a:xfrm>
            <a:off x="1380600" y="1384560"/>
            <a:ext cx="2336040" cy="676800"/>
          </a:xfrm>
          <a:prstGeom prst="rect">
            <a:avLst/>
          </a:prstGeom>
          <a:noFill/>
          <a:ln w="0">
            <a:noFill/>
          </a:ln>
        </p:spPr>
        <p:txBody>
          <a:bodyPr lIns="91440" tIns="91440" rIns="91440" bIns="91440" anchor="ctr">
            <a:noAutofit/>
          </a:bodyPr>
          <a:lstStyle/>
          <a:p>
            <a:pPr indent="0">
              <a:buNone/>
            </a:pPr>
            <a:r>
              <a:rPr lang="fr-FR" sz="1600" b="0" strike="noStrike" spc="-1">
                <a:solidFill>
                  <a:schemeClr val="dk1"/>
                </a:solidFill>
                <a:latin typeface="Arial"/>
              </a:rPr>
              <a:t>Click to edit the title text format</a:t>
            </a:r>
          </a:p>
        </p:txBody>
      </p:sp>
      <p:sp>
        <p:nvSpPr>
          <p:cNvPr id="31" name="PlaceHolder 3"/>
          <p:cNvSpPr>
            <a:spLocks noGrp="1"/>
          </p:cNvSpPr>
          <p:nvPr>
            <p:ph type="title"/>
          </p:nvPr>
        </p:nvSpPr>
        <p:spPr>
          <a:xfrm>
            <a:off x="228600" y="1384560"/>
            <a:ext cx="1151640" cy="115452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
        <p:nvSpPr>
          <p:cNvPr id="32" name="PlaceHolder 4"/>
          <p:cNvSpPr>
            <a:spLocks noGrp="1"/>
          </p:cNvSpPr>
          <p:nvPr>
            <p:ph type="title"/>
          </p:nvPr>
        </p:nvSpPr>
        <p:spPr>
          <a:xfrm>
            <a:off x="5396400" y="1384560"/>
            <a:ext cx="2336040" cy="676800"/>
          </a:xfrm>
          <a:prstGeom prst="rect">
            <a:avLst/>
          </a:prstGeom>
          <a:noFill/>
          <a:ln w="0">
            <a:noFill/>
          </a:ln>
        </p:spPr>
        <p:txBody>
          <a:bodyPr lIns="91440" tIns="91440" rIns="91440" bIns="91440" anchor="ctr">
            <a:noAutofit/>
          </a:bodyPr>
          <a:lstStyle/>
          <a:p>
            <a:pPr indent="0">
              <a:buNone/>
            </a:pPr>
            <a:r>
              <a:rPr lang="fr-FR" sz="1600" b="0" strike="noStrike" spc="-1">
                <a:solidFill>
                  <a:schemeClr val="dk1"/>
                </a:solidFill>
                <a:latin typeface="Arial"/>
              </a:rPr>
              <a:t>Click to edit the title text format</a:t>
            </a:r>
          </a:p>
        </p:txBody>
      </p:sp>
      <p:sp>
        <p:nvSpPr>
          <p:cNvPr id="33" name="PlaceHolder 5"/>
          <p:cNvSpPr>
            <a:spLocks noGrp="1"/>
          </p:cNvSpPr>
          <p:nvPr>
            <p:ph type="title"/>
          </p:nvPr>
        </p:nvSpPr>
        <p:spPr>
          <a:xfrm>
            <a:off x="4244400" y="1384560"/>
            <a:ext cx="1151640" cy="115452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
        <p:nvSpPr>
          <p:cNvPr id="34" name="PlaceHolder 6"/>
          <p:cNvSpPr>
            <a:spLocks noGrp="1"/>
          </p:cNvSpPr>
          <p:nvPr>
            <p:ph type="title"/>
          </p:nvPr>
        </p:nvSpPr>
        <p:spPr>
          <a:xfrm>
            <a:off x="1380600" y="3102840"/>
            <a:ext cx="2336040" cy="676800"/>
          </a:xfrm>
          <a:prstGeom prst="rect">
            <a:avLst/>
          </a:prstGeom>
          <a:noFill/>
          <a:ln w="0">
            <a:noFill/>
          </a:ln>
        </p:spPr>
        <p:txBody>
          <a:bodyPr lIns="91440" tIns="91440" rIns="91440" bIns="91440" anchor="ctr">
            <a:noAutofit/>
          </a:bodyPr>
          <a:lstStyle/>
          <a:p>
            <a:pPr indent="0">
              <a:buNone/>
            </a:pPr>
            <a:r>
              <a:rPr lang="fr-FR" sz="1600" b="0" strike="noStrike" spc="-1">
                <a:solidFill>
                  <a:schemeClr val="dk1"/>
                </a:solidFill>
                <a:latin typeface="Arial"/>
              </a:rPr>
              <a:t>Click to edit the title text format</a:t>
            </a:r>
          </a:p>
        </p:txBody>
      </p:sp>
      <p:sp>
        <p:nvSpPr>
          <p:cNvPr id="35" name="PlaceHolder 7"/>
          <p:cNvSpPr>
            <a:spLocks noGrp="1"/>
          </p:cNvSpPr>
          <p:nvPr>
            <p:ph type="title"/>
          </p:nvPr>
        </p:nvSpPr>
        <p:spPr>
          <a:xfrm>
            <a:off x="228600" y="3102840"/>
            <a:ext cx="1151640" cy="115452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
        <p:nvSpPr>
          <p:cNvPr id="36" name="PlaceHolder 8"/>
          <p:cNvSpPr>
            <a:spLocks noGrp="1"/>
          </p:cNvSpPr>
          <p:nvPr>
            <p:ph type="title"/>
          </p:nvPr>
        </p:nvSpPr>
        <p:spPr>
          <a:xfrm>
            <a:off x="5396400" y="3102840"/>
            <a:ext cx="2336040" cy="676800"/>
          </a:xfrm>
          <a:prstGeom prst="rect">
            <a:avLst/>
          </a:prstGeom>
          <a:noFill/>
          <a:ln w="0">
            <a:noFill/>
          </a:ln>
        </p:spPr>
        <p:txBody>
          <a:bodyPr lIns="91440" tIns="91440" rIns="91440" bIns="91440" anchor="ctr">
            <a:noAutofit/>
          </a:bodyPr>
          <a:lstStyle/>
          <a:p>
            <a:pPr indent="0">
              <a:buNone/>
            </a:pPr>
            <a:r>
              <a:rPr lang="fr-FR" sz="1600" b="0" strike="noStrike" spc="-1">
                <a:solidFill>
                  <a:schemeClr val="dk1"/>
                </a:solidFill>
                <a:latin typeface="Arial"/>
              </a:rPr>
              <a:t>Click to edit the title text format</a:t>
            </a:r>
          </a:p>
        </p:txBody>
      </p:sp>
      <p:sp>
        <p:nvSpPr>
          <p:cNvPr id="37" name="PlaceHolder 9"/>
          <p:cNvSpPr>
            <a:spLocks noGrp="1"/>
          </p:cNvSpPr>
          <p:nvPr>
            <p:ph type="title"/>
          </p:nvPr>
        </p:nvSpPr>
        <p:spPr>
          <a:xfrm>
            <a:off x="4244400" y="3102840"/>
            <a:ext cx="1151640" cy="115452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8" name="Google Shape;122;p14"/>
          <p:cNvPicPr/>
          <p:nvPr/>
        </p:nvPicPr>
        <p:blipFill>
          <a:blip r:embed="rId3">
            <a:alphaModFix amt="60000"/>
          </a:blip>
          <a:stretch/>
        </p:blipFill>
        <p:spPr>
          <a:xfrm flipH="1">
            <a:off x="360" y="0"/>
            <a:ext cx="9143640" cy="5143320"/>
          </a:xfrm>
          <a:prstGeom prst="rect">
            <a:avLst/>
          </a:prstGeom>
          <a:ln w="0">
            <a:noFill/>
          </a:ln>
        </p:spPr>
      </p:pic>
      <p:grpSp>
        <p:nvGrpSpPr>
          <p:cNvPr id="39" name="Google Shape;123;p14"/>
          <p:cNvGrpSpPr/>
          <p:nvPr/>
        </p:nvGrpSpPr>
        <p:grpSpPr>
          <a:xfrm>
            <a:off x="115920" y="0"/>
            <a:ext cx="8911800" cy="5143320"/>
            <a:chOff x="115920" y="0"/>
            <a:chExt cx="8911800" cy="5143320"/>
          </a:xfrm>
        </p:grpSpPr>
        <p:grpSp>
          <p:nvGrpSpPr>
            <p:cNvPr id="40" name="Google Shape;124;p14"/>
            <p:cNvGrpSpPr/>
            <p:nvPr/>
          </p:nvGrpSpPr>
          <p:grpSpPr>
            <a:xfrm>
              <a:off x="115920" y="0"/>
              <a:ext cx="8911800" cy="5143320"/>
              <a:chOff x="115920" y="0"/>
              <a:chExt cx="8911800" cy="5143320"/>
            </a:xfrm>
          </p:grpSpPr>
          <p:cxnSp>
            <p:nvCxnSpPr>
              <p:cNvPr id="41" name="Google Shape;125;p14"/>
              <p:cNvCxnSpPr/>
              <p:nvPr/>
            </p:nvCxnSpPr>
            <p:spPr>
              <a:xfrm>
                <a:off x="115920" y="0"/>
                <a:ext cx="360" cy="5143680"/>
              </a:xfrm>
              <a:prstGeom prst="straightConnector1">
                <a:avLst/>
              </a:prstGeom>
              <a:ln w="9525">
                <a:solidFill>
                  <a:srgbClr val="000000"/>
                </a:solidFill>
                <a:round/>
              </a:ln>
            </p:spPr>
          </p:cxnSp>
          <p:cxnSp>
            <p:nvCxnSpPr>
              <p:cNvPr id="42" name="Google Shape;126;p14"/>
              <p:cNvCxnSpPr/>
              <p:nvPr/>
            </p:nvCxnSpPr>
            <p:spPr>
              <a:xfrm>
                <a:off x="9027720" y="0"/>
                <a:ext cx="360" cy="5143680"/>
              </a:xfrm>
              <a:prstGeom prst="straightConnector1">
                <a:avLst/>
              </a:prstGeom>
              <a:ln w="9525">
                <a:solidFill>
                  <a:srgbClr val="000000"/>
                </a:solidFill>
                <a:round/>
              </a:ln>
            </p:spPr>
          </p:cxnSp>
        </p:grpSp>
        <p:grpSp>
          <p:nvGrpSpPr>
            <p:cNvPr id="43" name="Google Shape;127;p14"/>
            <p:cNvGrpSpPr/>
            <p:nvPr/>
          </p:nvGrpSpPr>
          <p:grpSpPr>
            <a:xfrm>
              <a:off x="115920" y="228240"/>
              <a:ext cx="8911800" cy="371520"/>
              <a:chOff x="115920" y="228240"/>
              <a:chExt cx="8911800" cy="371520"/>
            </a:xfrm>
          </p:grpSpPr>
          <p:cxnSp>
            <p:nvCxnSpPr>
              <p:cNvPr id="44" name="Google Shape;128;p14"/>
              <p:cNvCxnSpPr/>
              <p:nvPr/>
            </p:nvCxnSpPr>
            <p:spPr>
              <a:xfrm>
                <a:off x="115920" y="228240"/>
                <a:ext cx="8912160" cy="360"/>
              </a:xfrm>
              <a:prstGeom prst="straightConnector1">
                <a:avLst/>
              </a:prstGeom>
              <a:ln w="9525">
                <a:solidFill>
                  <a:srgbClr val="000000"/>
                </a:solidFill>
                <a:round/>
              </a:ln>
            </p:spPr>
          </p:cxnSp>
          <p:cxnSp>
            <p:nvCxnSpPr>
              <p:cNvPr id="45" name="Google Shape;129;p14"/>
              <p:cNvCxnSpPr/>
              <p:nvPr/>
            </p:nvCxnSpPr>
            <p:spPr>
              <a:xfrm>
                <a:off x="115920" y="599760"/>
                <a:ext cx="8912160" cy="360"/>
              </a:xfrm>
              <a:prstGeom prst="straightConnector1">
                <a:avLst/>
              </a:prstGeom>
              <a:ln w="9525">
                <a:solidFill>
                  <a:srgbClr val="000000"/>
                </a:solidFill>
                <a:round/>
              </a:ln>
            </p:spPr>
          </p:cxnSp>
        </p:grpSp>
      </p:grpSp>
      <p:sp>
        <p:nvSpPr>
          <p:cNvPr id="46" name="PlaceHolder 1"/>
          <p:cNvSpPr>
            <a:spLocks noGrp="1"/>
          </p:cNvSpPr>
          <p:nvPr>
            <p:ph type="title"/>
          </p:nvPr>
        </p:nvSpPr>
        <p:spPr>
          <a:xfrm>
            <a:off x="228600" y="978480"/>
            <a:ext cx="3549960" cy="156960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47" name="PlaceHolder 2"/>
          <p:cNvSpPr>
            <a:spLocks noGrp="1"/>
          </p:cNvSpPr>
          <p:nvPr>
            <p:ph type="body"/>
          </p:nvPr>
        </p:nvSpPr>
        <p:spPr>
          <a:xfrm>
            <a:off x="4234680" y="2548440"/>
            <a:ext cx="4680360" cy="2216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 name="Google Shape;133;p15"/>
          <p:cNvPicPr/>
          <p:nvPr/>
        </p:nvPicPr>
        <p:blipFill>
          <a:blip r:embed="rId3">
            <a:alphaModFix amt="60000"/>
          </a:blip>
          <a:stretch/>
        </p:blipFill>
        <p:spPr>
          <a:xfrm flipH="1">
            <a:off x="360" y="0"/>
            <a:ext cx="9143640" cy="5143320"/>
          </a:xfrm>
          <a:prstGeom prst="rect">
            <a:avLst/>
          </a:prstGeom>
          <a:ln w="0">
            <a:noFill/>
          </a:ln>
        </p:spPr>
      </p:pic>
      <p:grpSp>
        <p:nvGrpSpPr>
          <p:cNvPr id="49" name="Google Shape;134;p15"/>
          <p:cNvGrpSpPr/>
          <p:nvPr/>
        </p:nvGrpSpPr>
        <p:grpSpPr>
          <a:xfrm>
            <a:off x="115920" y="0"/>
            <a:ext cx="8911800" cy="5143320"/>
            <a:chOff x="115920" y="0"/>
            <a:chExt cx="8911800" cy="5143320"/>
          </a:xfrm>
        </p:grpSpPr>
        <p:cxnSp>
          <p:nvCxnSpPr>
            <p:cNvPr id="50" name="Google Shape;135;p15"/>
            <p:cNvCxnSpPr/>
            <p:nvPr/>
          </p:nvCxnSpPr>
          <p:spPr>
            <a:xfrm>
              <a:off x="115920" y="0"/>
              <a:ext cx="360" cy="5143680"/>
            </a:xfrm>
            <a:prstGeom prst="straightConnector1">
              <a:avLst/>
            </a:prstGeom>
            <a:ln w="9525">
              <a:solidFill>
                <a:srgbClr val="000000"/>
              </a:solidFill>
              <a:round/>
            </a:ln>
          </p:spPr>
        </p:cxnSp>
        <p:cxnSp>
          <p:nvCxnSpPr>
            <p:cNvPr id="51" name="Google Shape;136;p15"/>
            <p:cNvCxnSpPr/>
            <p:nvPr/>
          </p:nvCxnSpPr>
          <p:spPr>
            <a:xfrm>
              <a:off x="9027720" y="0"/>
              <a:ext cx="360" cy="5143680"/>
            </a:xfrm>
            <a:prstGeom prst="straightConnector1">
              <a:avLst/>
            </a:prstGeom>
            <a:ln w="9525">
              <a:solidFill>
                <a:srgbClr val="000000"/>
              </a:solidFill>
              <a:round/>
            </a:ln>
          </p:spPr>
        </p:cxnSp>
      </p:grpSp>
      <p:sp>
        <p:nvSpPr>
          <p:cNvPr id="52" name="PlaceHolder 1"/>
          <p:cNvSpPr>
            <a:spLocks noGrp="1"/>
          </p:cNvSpPr>
          <p:nvPr>
            <p:ph type="title"/>
          </p:nvPr>
        </p:nvSpPr>
        <p:spPr>
          <a:xfrm>
            <a:off x="228600" y="155520"/>
            <a:ext cx="4580640" cy="13849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3" name="PlaceHolder 2"/>
          <p:cNvSpPr>
            <a:spLocks noGrp="1"/>
          </p:cNvSpPr>
          <p:nvPr>
            <p:ph type="body"/>
          </p:nvPr>
        </p:nvSpPr>
        <p:spPr>
          <a:xfrm>
            <a:off x="228600" y="2278440"/>
            <a:ext cx="4580640" cy="18979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54" name="PlaceHolder 3"/>
          <p:cNvSpPr>
            <a:spLocks noGrp="1"/>
          </p:cNvSpPr>
          <p:nvPr>
            <p:ph type="body"/>
          </p:nvPr>
        </p:nvSpPr>
        <p:spPr>
          <a:xfrm>
            <a:off x="5056560" y="0"/>
            <a:ext cx="385848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5" name="Google Shape;141;p16"/>
          <p:cNvPicPr/>
          <p:nvPr/>
        </p:nvPicPr>
        <p:blipFill>
          <a:blip r:embed="rId3">
            <a:alphaModFix amt="60000"/>
          </a:blip>
          <a:stretch/>
        </p:blipFill>
        <p:spPr>
          <a:xfrm rot="10800000" flipH="1">
            <a:off x="0" y="0"/>
            <a:ext cx="9143640" cy="5143320"/>
          </a:xfrm>
          <a:prstGeom prst="rect">
            <a:avLst/>
          </a:prstGeom>
          <a:ln w="0">
            <a:noFill/>
          </a:ln>
        </p:spPr>
      </p:pic>
      <p:grpSp>
        <p:nvGrpSpPr>
          <p:cNvPr id="56" name="Google Shape;142;p16"/>
          <p:cNvGrpSpPr/>
          <p:nvPr/>
        </p:nvGrpSpPr>
        <p:grpSpPr>
          <a:xfrm>
            <a:off x="115920" y="0"/>
            <a:ext cx="8911800" cy="5143320"/>
            <a:chOff x="115920" y="0"/>
            <a:chExt cx="8911800" cy="5143320"/>
          </a:xfrm>
        </p:grpSpPr>
        <p:cxnSp>
          <p:nvCxnSpPr>
            <p:cNvPr id="57" name="Google Shape;143;p16"/>
            <p:cNvCxnSpPr/>
            <p:nvPr/>
          </p:nvCxnSpPr>
          <p:spPr>
            <a:xfrm>
              <a:off x="115920" y="0"/>
              <a:ext cx="360" cy="5143680"/>
            </a:xfrm>
            <a:prstGeom prst="straightConnector1">
              <a:avLst/>
            </a:prstGeom>
            <a:ln w="9525">
              <a:solidFill>
                <a:srgbClr val="000000"/>
              </a:solidFill>
              <a:round/>
            </a:ln>
          </p:spPr>
        </p:cxnSp>
        <p:cxnSp>
          <p:nvCxnSpPr>
            <p:cNvPr id="58" name="Google Shape;144;p16"/>
            <p:cNvCxnSpPr/>
            <p:nvPr/>
          </p:nvCxnSpPr>
          <p:spPr>
            <a:xfrm>
              <a:off x="9027720" y="0"/>
              <a:ext cx="360" cy="5143680"/>
            </a:xfrm>
            <a:prstGeom prst="straightConnector1">
              <a:avLst/>
            </a:prstGeom>
            <a:ln w="9525">
              <a:solidFill>
                <a:srgbClr val="000000"/>
              </a:solidFill>
              <a:round/>
            </a:ln>
          </p:spPr>
        </p:cxnSp>
      </p:grpSp>
      <p:sp>
        <p:nvSpPr>
          <p:cNvPr id="59"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147;p17"/>
          <p:cNvPicPr/>
          <p:nvPr/>
        </p:nvPicPr>
        <p:blipFill>
          <a:blip r:embed="rId3">
            <a:alphaModFix amt="60000"/>
          </a:blip>
          <a:stretch/>
        </p:blipFill>
        <p:spPr>
          <a:xfrm rot="10800000">
            <a:off x="360" y="0"/>
            <a:ext cx="9143640" cy="5143320"/>
          </a:xfrm>
          <a:prstGeom prst="rect">
            <a:avLst/>
          </a:prstGeom>
          <a:ln w="0">
            <a:noFill/>
          </a:ln>
        </p:spPr>
      </p:pic>
      <p:grpSp>
        <p:nvGrpSpPr>
          <p:cNvPr id="61" name="Google Shape;148;p17"/>
          <p:cNvGrpSpPr/>
          <p:nvPr/>
        </p:nvGrpSpPr>
        <p:grpSpPr>
          <a:xfrm>
            <a:off x="115920" y="0"/>
            <a:ext cx="8911800" cy="5143320"/>
            <a:chOff x="115920" y="0"/>
            <a:chExt cx="8911800" cy="5143320"/>
          </a:xfrm>
        </p:grpSpPr>
        <p:cxnSp>
          <p:nvCxnSpPr>
            <p:cNvPr id="62" name="Google Shape;149;p17"/>
            <p:cNvCxnSpPr/>
            <p:nvPr/>
          </p:nvCxnSpPr>
          <p:spPr>
            <a:xfrm>
              <a:off x="115920" y="0"/>
              <a:ext cx="360" cy="5143680"/>
            </a:xfrm>
            <a:prstGeom prst="straightConnector1">
              <a:avLst/>
            </a:prstGeom>
            <a:ln w="9525">
              <a:solidFill>
                <a:srgbClr val="000000"/>
              </a:solidFill>
              <a:round/>
            </a:ln>
          </p:spPr>
        </p:cxnSp>
        <p:cxnSp>
          <p:nvCxnSpPr>
            <p:cNvPr id="63" name="Google Shape;150;p17"/>
            <p:cNvCxnSpPr/>
            <p:nvPr/>
          </p:nvCxnSpPr>
          <p:spPr>
            <a:xfrm>
              <a:off x="9027720" y="0"/>
              <a:ext cx="360" cy="5143680"/>
            </a:xfrm>
            <a:prstGeom prst="straightConnector1">
              <a:avLst/>
            </a:prstGeom>
            <a:ln w="9525">
              <a:solidFill>
                <a:srgbClr val="000000"/>
              </a:solidFill>
              <a:round/>
            </a:ln>
          </p:spPr>
        </p:cxnSp>
      </p:grpSp>
      <p:sp>
        <p:nvSpPr>
          <p:cNvPr id="64"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5" name="Google Shape;153;p18"/>
          <p:cNvPicPr/>
          <p:nvPr/>
        </p:nvPicPr>
        <p:blipFill>
          <a:blip r:embed="rId3">
            <a:alphaModFix amt="60000"/>
          </a:blip>
          <a:stretch/>
        </p:blipFill>
        <p:spPr>
          <a:xfrm>
            <a:off x="0" y="0"/>
            <a:ext cx="9143640" cy="5143320"/>
          </a:xfrm>
          <a:prstGeom prst="rect">
            <a:avLst/>
          </a:prstGeom>
          <a:ln w="0">
            <a:noFill/>
          </a:ln>
        </p:spPr>
      </p:pic>
      <p:grpSp>
        <p:nvGrpSpPr>
          <p:cNvPr id="66" name="Google Shape;154;p18"/>
          <p:cNvGrpSpPr/>
          <p:nvPr/>
        </p:nvGrpSpPr>
        <p:grpSpPr>
          <a:xfrm>
            <a:off x="115920" y="0"/>
            <a:ext cx="8911800" cy="5143320"/>
            <a:chOff x="115920" y="0"/>
            <a:chExt cx="8911800" cy="5143320"/>
          </a:xfrm>
        </p:grpSpPr>
        <p:cxnSp>
          <p:nvCxnSpPr>
            <p:cNvPr id="67" name="Google Shape;155;p18"/>
            <p:cNvCxnSpPr/>
            <p:nvPr/>
          </p:nvCxnSpPr>
          <p:spPr>
            <a:xfrm>
              <a:off x="115920" y="0"/>
              <a:ext cx="360" cy="5143680"/>
            </a:xfrm>
            <a:prstGeom prst="straightConnector1">
              <a:avLst/>
            </a:prstGeom>
            <a:ln w="9525">
              <a:solidFill>
                <a:srgbClr val="000000"/>
              </a:solidFill>
              <a:round/>
            </a:ln>
          </p:spPr>
        </p:cxnSp>
        <p:cxnSp>
          <p:nvCxnSpPr>
            <p:cNvPr id="68" name="Google Shape;156;p18"/>
            <p:cNvCxnSpPr/>
            <p:nvPr/>
          </p:nvCxnSpPr>
          <p:spPr>
            <a:xfrm>
              <a:off x="9027720" y="0"/>
              <a:ext cx="360" cy="5143680"/>
            </a:xfrm>
            <a:prstGeom prst="straightConnector1">
              <a:avLst/>
            </a:prstGeom>
            <a:ln w="9525">
              <a:solidFill>
                <a:srgbClr val="000000"/>
              </a:solidFill>
              <a:round/>
            </a:ln>
          </p:spPr>
        </p:cxnSp>
      </p:grpSp>
      <p:sp>
        <p:nvSpPr>
          <p:cNvPr id="69"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70" name="PlaceHolder 2"/>
          <p:cNvSpPr>
            <a:spLocks noGrp="1"/>
          </p:cNvSpPr>
          <p:nvPr>
            <p:ph type="title"/>
          </p:nvPr>
        </p:nvSpPr>
        <p:spPr>
          <a:xfrm>
            <a:off x="228600" y="1613160"/>
            <a:ext cx="1151640" cy="101556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
        <p:nvSpPr>
          <p:cNvPr id="71" name="PlaceHolder 3"/>
          <p:cNvSpPr>
            <a:spLocks noGrp="1"/>
          </p:cNvSpPr>
          <p:nvPr>
            <p:ph type="title"/>
          </p:nvPr>
        </p:nvSpPr>
        <p:spPr>
          <a:xfrm>
            <a:off x="3309120" y="1613160"/>
            <a:ext cx="1151640" cy="101556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
        <p:nvSpPr>
          <p:cNvPr id="72" name="PlaceHolder 4"/>
          <p:cNvSpPr>
            <a:spLocks noGrp="1"/>
          </p:cNvSpPr>
          <p:nvPr>
            <p:ph type="title"/>
          </p:nvPr>
        </p:nvSpPr>
        <p:spPr>
          <a:xfrm>
            <a:off x="6390000" y="1613160"/>
            <a:ext cx="1151640" cy="1015560"/>
          </a:xfrm>
          <a:prstGeom prst="rect">
            <a:avLst/>
          </a:prstGeom>
          <a:noFill/>
          <a:ln w="0">
            <a:noFill/>
          </a:ln>
        </p:spPr>
        <p:txBody>
          <a:bodyPr lIns="91440" tIns="91440" rIns="91440" bIns="91440" anchor="ctr">
            <a:noAutofit/>
          </a:bodyPr>
          <a:lstStyle/>
          <a:p>
            <a:pPr indent="0">
              <a:lnSpc>
                <a:spcPct val="100000"/>
              </a:lnSpc>
              <a:buNone/>
            </a:pPr>
            <a:r>
              <a:rPr lang="fr-FR" sz="5400" b="0" strike="noStrike" spc="-1">
                <a:solidFill>
                  <a:schemeClr val="dk1"/>
                </a:solidFill>
                <a:latin typeface="Space Grotesk"/>
                <a:ea typeface="Space Grotesk"/>
              </a:rPr>
              <a:t>xx%</a:t>
            </a:r>
            <a:endParaRPr lang="fr-FR" sz="5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2"/>
          <p:cNvSpPr>
            <a:spLocks noGrp="1"/>
          </p:cNvSpPr>
          <p:nvPr>
            <p:ph type="subTitle"/>
          </p:nvPr>
        </p:nvSpPr>
        <p:spPr>
          <a:xfrm>
            <a:off x="239881" y="3677679"/>
            <a:ext cx="3981240" cy="1312332"/>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400" b="1" spc="-1" dirty="0">
                <a:solidFill>
                  <a:schemeClr val="dk1"/>
                </a:solidFill>
                <a:latin typeface="Times New Roman" panose="02020603050405020304" pitchFamily="18" charset="0"/>
                <a:cs typeface="Times New Roman" panose="02020603050405020304" pitchFamily="18" charset="0"/>
              </a:rPr>
              <a:t>Name: Wajahat Ali Khan</a:t>
            </a:r>
          </a:p>
          <a:p>
            <a:pPr indent="0">
              <a:lnSpc>
                <a:spcPct val="100000"/>
              </a:lnSpc>
              <a:buNone/>
              <a:tabLst>
                <a:tab pos="0" algn="l"/>
              </a:tabLst>
            </a:pPr>
            <a:r>
              <a:rPr lang="en-US" sz="2400" b="1" strike="noStrike" spc="-1" dirty="0">
                <a:solidFill>
                  <a:srgbClr val="000000"/>
                </a:solidFill>
                <a:latin typeface="Times New Roman" panose="02020603050405020304" pitchFamily="18" charset="0"/>
                <a:cs typeface="Times New Roman" panose="02020603050405020304" pitchFamily="18" charset="0"/>
              </a:rPr>
              <a:t>Sap Id: 55431</a:t>
            </a:r>
          </a:p>
          <a:p>
            <a:pPr indent="0">
              <a:lnSpc>
                <a:spcPct val="100000"/>
              </a:lnSpc>
              <a:buNone/>
              <a:tabLst>
                <a:tab pos="0" algn="l"/>
              </a:tabLst>
            </a:pPr>
            <a:r>
              <a:rPr lang="en-US" sz="2400" b="1" spc="-1" dirty="0">
                <a:solidFill>
                  <a:srgbClr val="000000"/>
                </a:solidFill>
                <a:latin typeface="Times New Roman" panose="02020603050405020304" pitchFamily="18" charset="0"/>
                <a:cs typeface="Times New Roman" panose="02020603050405020304" pitchFamily="18" charset="0"/>
              </a:rPr>
              <a:t>Section: BSCS 4-1</a:t>
            </a:r>
            <a:endParaRPr lang="en-US" sz="2400" b="1" strike="noStrike" spc="-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28B60B6-F941-2F45-17BF-2F91173DC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2100" y="568719"/>
            <a:ext cx="1588874" cy="18289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p:nvPr>
        </p:nvSpPr>
        <p:spPr>
          <a:xfrm>
            <a:off x="167640" y="987772"/>
            <a:ext cx="4581000" cy="3192342"/>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Harmony Search (HS) is a powerful optimization tool used in engineering, energy, and healthcare. To use it responsibly, we must consider fairness, safety, and transparency. Proper tuning, testing, and following rules help reduce risks. Future work should make HS clearer and more adaptable for better real-world use.</a:t>
            </a:r>
          </a:p>
          <a:p>
            <a:pPr indent="0">
              <a:lnSpc>
                <a:spcPct val="100000"/>
              </a:lnSpc>
              <a:buNone/>
              <a:tabLst>
                <a:tab pos="0" algn="l"/>
              </a:tabLst>
            </a:pPr>
            <a:endParaRPr lang="fr-FR" sz="1400" b="0" strike="noStrike" spc="-1" dirty="0">
              <a:solidFill>
                <a:srgbClr val="000000"/>
              </a:solidFill>
              <a:latin typeface="Arial"/>
            </a:endParaRPr>
          </a:p>
        </p:txBody>
      </p:sp>
      <p:pic>
        <p:nvPicPr>
          <p:cNvPr id="198" name="Google Shape;272;p32"/>
          <p:cNvPicPr/>
          <p:nvPr/>
        </p:nvPicPr>
        <p:blipFill>
          <a:blip r:embed="rId3"/>
          <a:srcRect t="5581" b="5581"/>
          <a:stretch/>
        </p:blipFill>
        <p:spPr>
          <a:xfrm>
            <a:off x="5056560" y="0"/>
            <a:ext cx="3858480" cy="5143320"/>
          </a:xfrm>
          <a:prstGeom prst="rect">
            <a:avLst/>
          </a:prstGeom>
          <a:ln w="0">
            <a:noFill/>
          </a:ln>
        </p:spPr>
      </p:pic>
      <p:sp>
        <p:nvSpPr>
          <p:cNvPr id="199" name="PlaceHolder 2"/>
          <p:cNvSpPr>
            <a:spLocks noGrp="1"/>
          </p:cNvSpPr>
          <p:nvPr>
            <p:ph type="title"/>
          </p:nvPr>
        </p:nvSpPr>
        <p:spPr>
          <a:xfrm>
            <a:off x="228600" y="152280"/>
            <a:ext cx="458100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Space Grotesk"/>
                <a:ea typeface="Space Grotesk"/>
              </a:rPr>
              <a:t>Conclusions</a:t>
            </a:r>
            <a:endParaRPr lang="fr-FR" sz="2600" b="0" strike="noStrike" spc="-1">
              <a:solidFill>
                <a:schemeClr val="dk1"/>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1000"/>
                                        <p:tgtEl>
                                          <p:spTgt spid="197">
                                            <p:txEl>
                                              <p:pRg st="0" end="0"/>
                                            </p:txEl>
                                          </p:spTgt>
                                        </p:tgtEl>
                                      </p:cBhvr>
                                    </p:animEffect>
                                    <p:anim calcmode="lin" valueType="num">
                                      <p:cBhvr>
                                        <p:cTn id="8" dur="1000" fill="hold"/>
                                        <p:tgtEl>
                                          <p:spTgt spid="19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388326" y="1679091"/>
            <a:ext cx="5505120" cy="1342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7500" b="0" strike="noStrike" spc="-1" dirty="0">
                <a:solidFill>
                  <a:schemeClr val="dk1"/>
                </a:solidFill>
                <a:latin typeface="Space Grotesk"/>
                <a:ea typeface="Space Grotesk"/>
              </a:rPr>
              <a:t>Thank you!</a:t>
            </a:r>
            <a:endParaRPr lang="fr-FR" sz="7500" b="0" strike="noStrike" spc="-1" dirty="0">
              <a:solidFill>
                <a:schemeClr val="dk1"/>
              </a:solidFill>
              <a:latin typeface="Arial"/>
            </a:endParaRPr>
          </a:p>
        </p:txBody>
      </p:sp>
      <p:sp>
        <p:nvSpPr>
          <p:cNvPr id="201" name="PlaceHolder 2"/>
          <p:cNvSpPr>
            <a:spLocks noGrp="1"/>
          </p:cNvSpPr>
          <p:nvPr>
            <p:ph type="subTitle"/>
          </p:nvPr>
        </p:nvSpPr>
        <p:spPr>
          <a:xfrm>
            <a:off x="3250475" y="2842835"/>
            <a:ext cx="4447800" cy="1047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Inter"/>
                <a:ea typeface="Inter"/>
              </a:rPr>
              <a:t>Do you have any questions?</a:t>
            </a:r>
            <a:endParaRPr lang="en-US" sz="1200" b="0" strike="noStrike" spc="-1" dirty="0">
              <a:solidFill>
                <a:srgbClr val="000000"/>
              </a:solidFill>
              <a:latin typeface="OpenSymbol"/>
            </a:endParaRPr>
          </a:p>
        </p:txBody>
      </p:sp>
      <p:sp>
        <p:nvSpPr>
          <p:cNvPr id="202" name="Google Shape;376;p41"/>
          <p:cNvSpPr/>
          <p:nvPr/>
        </p:nvSpPr>
        <p:spPr>
          <a:xfrm>
            <a:off x="6305400" y="4514760"/>
            <a:ext cx="2609640" cy="342720"/>
          </a:xfrm>
          <a:prstGeom prst="rect">
            <a:avLst/>
          </a:prstGeom>
          <a:noFill/>
          <a:ln w="0">
            <a:noFill/>
          </a:ln>
        </p:spPr>
        <p:style>
          <a:lnRef idx="0">
            <a:scrgbClr r="0" g="0" b="0"/>
          </a:lnRef>
          <a:fillRef idx="0">
            <a:scrgbClr r="0" g="0" b="0"/>
          </a:fillRef>
          <a:effectRef idx="0">
            <a:scrgbClr r="0" g="0" b="0"/>
          </a:effectRef>
          <a:fontRef idx="minor"/>
        </p:style>
        <p:txBody>
          <a:bodyPr lIns="870823080" tIns="171360" rIns="870823080" bIns="171360" anchor="t">
            <a:normAutofit fontScale="25000" lnSpcReduction="20000"/>
          </a:bodyPr>
          <a:lstStyle/>
          <a:p>
            <a:pPr defTabSz="914400">
              <a:lnSpc>
                <a:spcPct val="100000"/>
              </a:lnSpc>
              <a:tabLst>
                <a:tab pos="0" algn="l"/>
              </a:tabLst>
            </a:pPr>
            <a:r>
              <a:rPr lang="en" sz="1000" b="0" strike="noStrike" spc="-1">
                <a:solidFill>
                  <a:schemeClr val="dk1"/>
                </a:solidFill>
                <a:latin typeface="Arial"/>
              </a:rPr>
              <a:t>+00 000 000 000</a:t>
            </a:r>
            <a:endParaRPr lang="en-US" sz="1000" b="0" strike="noStrike" spc="-1">
              <a:solidFill>
                <a:srgbClr val="000000"/>
              </a:solidFill>
              <a:latin typeface="OpenSymbol"/>
            </a:endParaRPr>
          </a:p>
        </p:txBody>
      </p:sp>
      <p:sp>
        <p:nvSpPr>
          <p:cNvPr id="2" name="Rectangle 1">
            <a:extLst>
              <a:ext uri="{FF2B5EF4-FFF2-40B4-BE49-F238E27FC236}">
                <a16:creationId xmlns:a16="http://schemas.microsoft.com/office/drawing/2014/main" id="{097E6D19-688D-06B2-225F-1A30FFC96C3F}"/>
              </a:ext>
            </a:extLst>
          </p:cNvPr>
          <p:cNvSpPr/>
          <p:nvPr/>
        </p:nvSpPr>
        <p:spPr>
          <a:xfrm>
            <a:off x="6305401" y="3718560"/>
            <a:ext cx="2609640" cy="98406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anim calcmode="lin" valueType="num">
                                      <p:cBhvr>
                                        <p:cTn id="8" dur="1000" fill="hold"/>
                                        <p:tgtEl>
                                          <p:spTgt spid="200"/>
                                        </p:tgtEl>
                                        <p:attrNameLst>
                                          <p:attrName>ppt_x</p:attrName>
                                        </p:attrNameLst>
                                      </p:cBhvr>
                                      <p:tavLst>
                                        <p:tav tm="0">
                                          <p:val>
                                            <p:strVal val="#ppt_x"/>
                                          </p:val>
                                        </p:tav>
                                        <p:tav tm="100000">
                                          <p:val>
                                            <p:strVal val="#ppt_x"/>
                                          </p:val>
                                        </p:tav>
                                      </p:tavLst>
                                    </p:anim>
                                    <p:anim calcmode="lin" valueType="num">
                                      <p:cBhvr>
                                        <p:cTn id="9"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1">
                                            <p:txEl>
                                              <p:pRg st="0" end="0"/>
                                            </p:txEl>
                                          </p:spTgt>
                                        </p:tgtEl>
                                        <p:attrNameLst>
                                          <p:attrName>style.visibility</p:attrName>
                                        </p:attrNameLst>
                                      </p:cBhvr>
                                      <p:to>
                                        <p:strVal val="visible"/>
                                      </p:to>
                                    </p:set>
                                    <p:animEffect transition="in" filter="fade">
                                      <p:cBhvr>
                                        <p:cTn id="14" dur="1000"/>
                                        <p:tgtEl>
                                          <p:spTgt spid="201">
                                            <p:txEl>
                                              <p:pRg st="0" end="0"/>
                                            </p:txEl>
                                          </p:spTgt>
                                        </p:tgtEl>
                                      </p:cBhvr>
                                    </p:animEffect>
                                    <p:anim calcmode="lin" valueType="num">
                                      <p:cBhvr>
                                        <p:cTn id="15" dur="1000" fill="hold"/>
                                        <p:tgtEl>
                                          <p:spTgt spid="20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0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Google Shape;272;p32"/>
          <p:cNvPicPr/>
          <p:nvPr/>
        </p:nvPicPr>
        <p:blipFill>
          <a:blip r:embed="rId2"/>
          <a:srcRect t="5581" b="5581"/>
          <a:stretch/>
        </p:blipFill>
        <p:spPr>
          <a:xfrm>
            <a:off x="5056560" y="0"/>
            <a:ext cx="3858480" cy="5143320"/>
          </a:xfrm>
          <a:prstGeom prst="rect">
            <a:avLst/>
          </a:prstGeom>
          <a:ln w="0">
            <a:noFill/>
          </a:ln>
        </p:spPr>
      </p:pic>
      <p:sp>
        <p:nvSpPr>
          <p:cNvPr id="176" name="PlaceHolder 2"/>
          <p:cNvSpPr>
            <a:spLocks noGrp="1"/>
          </p:cNvSpPr>
          <p:nvPr>
            <p:ph type="title"/>
          </p:nvPr>
        </p:nvSpPr>
        <p:spPr>
          <a:xfrm>
            <a:off x="475560" y="2358008"/>
            <a:ext cx="458100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strike="noStrike" spc="-1" dirty="0">
                <a:solidFill>
                  <a:schemeClr val="dk1"/>
                </a:solidFill>
                <a:latin typeface="Times New Roman" panose="02020603050405020304" pitchFamily="18" charset="0"/>
                <a:cs typeface="Times New Roman" panose="02020603050405020304" pitchFamily="18" charset="0"/>
              </a:rPr>
              <a:t>Topic: Harmony 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subTitle"/>
          </p:nvPr>
        </p:nvSpPr>
        <p:spPr>
          <a:xfrm>
            <a:off x="173400" y="1811280"/>
            <a:ext cx="8265206" cy="1698171"/>
          </a:xfrm>
          <a:prstGeom prst="rect">
            <a:avLst/>
          </a:prstGeom>
          <a:noFill/>
          <a:ln w="0">
            <a:noFill/>
          </a:ln>
        </p:spPr>
        <p:txBody>
          <a:bodyPr lIns="91440" tIns="91440" rIns="91440" bIns="91440" anchor="b">
            <a:normAutofit/>
          </a:bodyPr>
          <a:lstStyle/>
          <a:p>
            <a:pPr marL="0" indent="0" algn="just">
              <a:buNone/>
            </a:pP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Harmony Search (HS) is a optimization algorithm inspired by the musical process of improvisation, where musicians adjust their instruments' pitches to achieve a pleasing harmony. Developed by </a:t>
            </a:r>
            <a:r>
              <a:rPr lang="en-PK" sz="1800" kern="100" dirty="0" err="1">
                <a:effectLst/>
                <a:latin typeface="Times New Roman" panose="02020603050405020304" pitchFamily="18" charset="0"/>
                <a:ea typeface="Calibri" panose="020F0502020204030204" pitchFamily="34" charset="0"/>
                <a:cs typeface="Times New Roman" panose="02020603050405020304" pitchFamily="18" charset="0"/>
              </a:rPr>
              <a:t>Geem</a:t>
            </a: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 et al. in 2001, HS is widely used for solving complex optimization problems in engineering, economics, and other fields.</a:t>
            </a:r>
          </a:p>
          <a:p>
            <a:pPr algn="ctr"/>
            <a:endParaRPr lang="en-US" sz="1400" b="0" strike="noStrike" spc="-1" dirty="0">
              <a:solidFill>
                <a:schemeClr val="dk1"/>
              </a:solidFill>
              <a:latin typeface="Inter"/>
              <a:ea typeface="Inter"/>
            </a:endParaRPr>
          </a:p>
        </p:txBody>
      </p:sp>
      <p:sp>
        <p:nvSpPr>
          <p:cNvPr id="179" name="PlaceHolder 3"/>
          <p:cNvSpPr>
            <a:spLocks noGrp="1"/>
          </p:cNvSpPr>
          <p:nvPr>
            <p:ph type="title"/>
          </p:nvPr>
        </p:nvSpPr>
        <p:spPr>
          <a:xfrm>
            <a:off x="62048" y="759171"/>
            <a:ext cx="3568337" cy="101880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5400" u="sng" spc="-1" dirty="0">
                <a:solidFill>
                  <a:schemeClr val="dk1"/>
                </a:solidFill>
                <a:latin typeface="Space Grotesk"/>
              </a:rPr>
              <a:t>Introduction</a:t>
            </a:r>
            <a:endParaRPr lang="fr-FR" sz="5400" b="0" u="sng" strike="noStrike" spc="-1" dirty="0">
              <a:solidFill>
                <a:schemeClr val="dk1"/>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1000"/>
                                        <p:tgtEl>
                                          <p:spTgt spid="177">
                                            <p:txEl>
                                              <p:pRg st="0" end="0"/>
                                            </p:txEl>
                                          </p:spTgt>
                                        </p:tgtEl>
                                      </p:cBhvr>
                                    </p:animEffect>
                                    <p:anim calcmode="lin" valueType="num">
                                      <p:cBhvr>
                                        <p:cTn id="8" dur="1000" fill="hold"/>
                                        <p:tgtEl>
                                          <p:spTgt spid="17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p:nvPr>
        </p:nvSpPr>
        <p:spPr>
          <a:xfrm>
            <a:off x="228600" y="1144526"/>
            <a:ext cx="4581000" cy="3340388"/>
          </a:xfrm>
          <a:prstGeom prst="rect">
            <a:avLst/>
          </a:prstGeom>
          <a:noFill/>
          <a:ln w="0">
            <a:noFill/>
          </a:ln>
        </p:spPr>
        <p:txBody>
          <a:bodyPr lIns="91440" tIns="91440" rIns="91440" bIns="91440" anchor="t">
            <a:normAutofit/>
          </a:bodyPr>
          <a:lstStyle/>
          <a:p>
            <a:pPr marL="342900" lvl="0" indent="-342900" algn="just">
              <a:lnSpc>
                <a:spcPct val="107000"/>
              </a:lnSpc>
              <a:spcAft>
                <a:spcPts val="800"/>
              </a:spcAft>
              <a:buFont typeface="Wingdings" panose="05000000000000000000" pitchFamily="2" charset="2"/>
              <a:buChar char=""/>
              <a:tabLst>
                <a:tab pos="1365250" algn="l"/>
              </a:tabLst>
            </a:pP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Harmony Memory (HM)</a:t>
            </a:r>
          </a:p>
          <a:p>
            <a:pPr algn="just">
              <a:lnSpc>
                <a:spcPct val="107000"/>
              </a:lnSpc>
              <a:spcAft>
                <a:spcPts val="800"/>
              </a:spcAft>
              <a:tabLst>
                <a:tab pos="1365250" algn="l"/>
              </a:tabLst>
            </a:pP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Stores a set of candidate harmonies, similar to populations in genetic algorithms and the size is also defined by harmony memory. </a:t>
            </a:r>
          </a:p>
          <a:p>
            <a:pPr marL="342900" lvl="0" indent="-342900" algn="just">
              <a:lnSpc>
                <a:spcPct val="107000"/>
              </a:lnSpc>
              <a:spcAft>
                <a:spcPts val="800"/>
              </a:spcAft>
              <a:buFont typeface="Wingdings" panose="05000000000000000000" pitchFamily="2" charset="2"/>
              <a:buChar char=""/>
              <a:tabLst>
                <a:tab pos="1365250" algn="l"/>
              </a:tabLst>
            </a:pP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Harmony Considering Rate (HMCR)</a:t>
            </a:r>
          </a:p>
          <a:p>
            <a:pPr algn="just">
              <a:lnSpc>
                <a:spcPct val="107000"/>
              </a:lnSpc>
              <a:spcAft>
                <a:spcPts val="800"/>
              </a:spcAft>
              <a:tabLst>
                <a:tab pos="1365250" algn="l"/>
              </a:tabLst>
            </a:pPr>
            <a:r>
              <a:rPr lang="en-PK" sz="1800" kern="100" dirty="0">
                <a:effectLst/>
                <a:latin typeface="Times New Roman" panose="02020603050405020304" pitchFamily="18" charset="0"/>
                <a:ea typeface="Calibri" panose="020F0502020204030204" pitchFamily="34" charset="0"/>
                <a:cs typeface="Times New Roman" panose="02020603050405020304" pitchFamily="18" charset="0"/>
              </a:rPr>
              <a:t>The probability of selecting a value from harmony memory and if the value is not selected then a random value is generated.</a:t>
            </a:r>
          </a:p>
          <a:p>
            <a:pPr indent="0">
              <a:lnSpc>
                <a:spcPct val="100000"/>
              </a:lnSpc>
              <a:buNone/>
              <a:tabLst>
                <a:tab pos="0" algn="l"/>
              </a:tabLst>
            </a:pPr>
            <a:endParaRPr lang="fr-FR" sz="1400" b="0" strike="noStrike" spc="-1" dirty="0">
              <a:solidFill>
                <a:srgbClr val="000000"/>
              </a:solidFill>
              <a:latin typeface="Arial"/>
            </a:endParaRPr>
          </a:p>
        </p:txBody>
      </p:sp>
      <p:pic>
        <p:nvPicPr>
          <p:cNvPr id="181" name="Google Shape;272;p32"/>
          <p:cNvPicPr/>
          <p:nvPr/>
        </p:nvPicPr>
        <p:blipFill>
          <a:blip r:embed="rId2"/>
          <a:srcRect t="5581" b="5581"/>
          <a:stretch/>
        </p:blipFill>
        <p:spPr>
          <a:xfrm>
            <a:off x="5056560" y="0"/>
            <a:ext cx="3858480" cy="5143320"/>
          </a:xfrm>
          <a:prstGeom prst="rect">
            <a:avLst/>
          </a:prstGeom>
          <a:ln w="0">
            <a:noFill/>
          </a:ln>
        </p:spPr>
      </p:pic>
      <p:sp>
        <p:nvSpPr>
          <p:cNvPr id="182" name="PlaceHolder 2"/>
          <p:cNvSpPr>
            <a:spLocks noGrp="1"/>
          </p:cNvSpPr>
          <p:nvPr>
            <p:ph type="title"/>
          </p:nvPr>
        </p:nvSpPr>
        <p:spPr>
          <a:xfrm>
            <a:off x="228600" y="152280"/>
            <a:ext cx="458100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spc="-1" dirty="0">
                <a:solidFill>
                  <a:schemeClr val="dk1"/>
                </a:solidFill>
                <a:latin typeface="Space Grotesk"/>
              </a:rPr>
              <a:t>Key Concepts</a:t>
            </a:r>
            <a:endParaRPr lang="fr-FR" sz="2600" b="0" strike="noStrike" spc="-1" dirty="0">
              <a:solidFill>
                <a:schemeClr val="dk1"/>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fade">
                                      <p:cBhvr>
                                        <p:cTn id="7" dur="1000"/>
                                        <p:tgtEl>
                                          <p:spTgt spid="180">
                                            <p:txEl>
                                              <p:pRg st="0" end="0"/>
                                            </p:txEl>
                                          </p:spTgt>
                                        </p:tgtEl>
                                      </p:cBhvr>
                                    </p:animEffect>
                                    <p:anim calcmode="lin" valueType="num">
                                      <p:cBhvr>
                                        <p:cTn id="8" dur="1000" fill="hold"/>
                                        <p:tgtEl>
                                          <p:spTgt spid="1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0">
                                            <p:txEl>
                                              <p:pRg st="1" end="1"/>
                                            </p:txEl>
                                          </p:spTgt>
                                        </p:tgtEl>
                                        <p:attrNameLst>
                                          <p:attrName>style.visibility</p:attrName>
                                        </p:attrNameLst>
                                      </p:cBhvr>
                                      <p:to>
                                        <p:strVal val="visible"/>
                                      </p:to>
                                    </p:set>
                                    <p:animEffect transition="in" filter="fade">
                                      <p:cBhvr>
                                        <p:cTn id="12" dur="1000"/>
                                        <p:tgtEl>
                                          <p:spTgt spid="180">
                                            <p:txEl>
                                              <p:pRg st="1" end="1"/>
                                            </p:txEl>
                                          </p:spTgt>
                                        </p:tgtEl>
                                      </p:cBhvr>
                                    </p:animEffect>
                                    <p:anim calcmode="lin" valueType="num">
                                      <p:cBhvr>
                                        <p:cTn id="13" dur="1000" fill="hold"/>
                                        <p:tgtEl>
                                          <p:spTgt spid="18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80">
                                            <p:txEl>
                                              <p:pRg st="2" end="2"/>
                                            </p:txEl>
                                          </p:spTgt>
                                        </p:tgtEl>
                                        <p:attrNameLst>
                                          <p:attrName>style.visibility</p:attrName>
                                        </p:attrNameLst>
                                      </p:cBhvr>
                                      <p:to>
                                        <p:strVal val="visible"/>
                                      </p:to>
                                    </p:set>
                                    <p:animEffect transition="in" filter="fade">
                                      <p:cBhvr>
                                        <p:cTn id="19" dur="1000"/>
                                        <p:tgtEl>
                                          <p:spTgt spid="180">
                                            <p:txEl>
                                              <p:pRg st="2" end="2"/>
                                            </p:txEl>
                                          </p:spTgt>
                                        </p:tgtEl>
                                      </p:cBhvr>
                                    </p:animEffect>
                                    <p:anim calcmode="lin" valueType="num">
                                      <p:cBhvr>
                                        <p:cTn id="20" dur="1000" fill="hold"/>
                                        <p:tgtEl>
                                          <p:spTgt spid="18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8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0">
                                            <p:txEl>
                                              <p:pRg st="3" end="3"/>
                                            </p:txEl>
                                          </p:spTgt>
                                        </p:tgtEl>
                                        <p:attrNameLst>
                                          <p:attrName>style.visibility</p:attrName>
                                        </p:attrNameLst>
                                      </p:cBhvr>
                                      <p:to>
                                        <p:strVal val="visible"/>
                                      </p:to>
                                    </p:set>
                                    <p:animEffect transition="in" filter="fade">
                                      <p:cBhvr>
                                        <p:cTn id="24" dur="1000"/>
                                        <p:tgtEl>
                                          <p:spTgt spid="180">
                                            <p:txEl>
                                              <p:pRg st="3" end="3"/>
                                            </p:txEl>
                                          </p:spTgt>
                                        </p:tgtEl>
                                      </p:cBhvr>
                                    </p:animEffect>
                                    <p:anim calcmode="lin" valueType="num">
                                      <p:cBhvr>
                                        <p:cTn id="25" dur="1000" fill="hold"/>
                                        <p:tgtEl>
                                          <p:spTgt spid="180">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8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3C5FD-B971-3D76-DF6F-831ECE304C71}"/>
            </a:ext>
          </a:extLst>
        </p:cNvPr>
        <p:cNvGrpSpPr/>
        <p:nvPr/>
      </p:nvGrpSpPr>
      <p:grpSpPr>
        <a:xfrm>
          <a:off x="0" y="0"/>
          <a:ext cx="0" cy="0"/>
          <a:chOff x="0" y="0"/>
          <a:chExt cx="0" cy="0"/>
        </a:xfrm>
      </p:grpSpPr>
      <p:sp>
        <p:nvSpPr>
          <p:cNvPr id="180" name="PlaceHolder 1">
            <a:extLst>
              <a:ext uri="{FF2B5EF4-FFF2-40B4-BE49-F238E27FC236}">
                <a16:creationId xmlns:a16="http://schemas.microsoft.com/office/drawing/2014/main" id="{67F1699B-6F8C-5F04-6F96-AD719E0D38FC}"/>
              </a:ext>
            </a:extLst>
          </p:cNvPr>
          <p:cNvSpPr>
            <a:spLocks noGrp="1"/>
          </p:cNvSpPr>
          <p:nvPr>
            <p:ph/>
          </p:nvPr>
        </p:nvSpPr>
        <p:spPr>
          <a:xfrm>
            <a:off x="228600" y="1144526"/>
            <a:ext cx="4581000" cy="3340388"/>
          </a:xfrm>
          <a:prstGeom prst="rect">
            <a:avLst/>
          </a:prstGeom>
          <a:noFill/>
          <a:ln w="0">
            <a:noFill/>
          </a:ln>
        </p:spPr>
        <p:txBody>
          <a:bodyPr lIns="91440" tIns="91440" rIns="91440" bIns="91440" anchor="t">
            <a:normAutofit/>
          </a:bodyPr>
          <a:lstStyle/>
          <a:p>
            <a:pPr lvl="0" algn="just">
              <a:buFont typeface="Wingdings" panose="05000000000000000000" pitchFamily="2" charset="2"/>
              <a:buChar char="v"/>
            </a:pPr>
            <a:r>
              <a:rPr lang="en-US" dirty="0"/>
              <a:t> </a:t>
            </a:r>
            <a:r>
              <a:rPr lang="en-PK" sz="1800" dirty="0">
                <a:latin typeface="Times New Roman" panose="02020603050405020304" pitchFamily="18" charset="0"/>
                <a:cs typeface="Times New Roman" panose="02020603050405020304" pitchFamily="18" charset="0"/>
              </a:rPr>
              <a:t>Improvisation</a:t>
            </a:r>
          </a:p>
          <a:p>
            <a:pPr algn="just"/>
            <a:r>
              <a:rPr lang="en-PK" sz="1800" dirty="0">
                <a:latin typeface="Times New Roman" panose="02020603050405020304" pitchFamily="18" charset="0"/>
                <a:cs typeface="Times New Roman" panose="02020603050405020304" pitchFamily="18" charset="0"/>
              </a:rPr>
              <a:t>Generates new solutions by combining existing harmonies.</a:t>
            </a:r>
          </a:p>
          <a:p>
            <a:pPr marL="0" lvl="0" indent="0" algn="just">
              <a:lnSpc>
                <a:spcPct val="107000"/>
              </a:lnSpc>
              <a:spcAft>
                <a:spcPts val="800"/>
              </a:spcAft>
              <a:buNone/>
              <a:tabLst>
                <a:tab pos="1365250" algn="l"/>
              </a:tabLst>
            </a:pP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1" name="Google Shape;272;p32">
            <a:extLst>
              <a:ext uri="{FF2B5EF4-FFF2-40B4-BE49-F238E27FC236}">
                <a16:creationId xmlns:a16="http://schemas.microsoft.com/office/drawing/2014/main" id="{B40E5315-DCD6-6B65-45BB-02C25AA334A2}"/>
              </a:ext>
            </a:extLst>
          </p:cNvPr>
          <p:cNvPicPr/>
          <p:nvPr/>
        </p:nvPicPr>
        <p:blipFill>
          <a:blip r:embed="rId2"/>
          <a:srcRect t="5581" b="5581"/>
          <a:stretch/>
        </p:blipFill>
        <p:spPr>
          <a:xfrm>
            <a:off x="5056560" y="0"/>
            <a:ext cx="3858480" cy="5143320"/>
          </a:xfrm>
          <a:prstGeom prst="rect">
            <a:avLst/>
          </a:prstGeom>
          <a:ln w="0">
            <a:noFill/>
          </a:ln>
        </p:spPr>
      </p:pic>
      <p:sp>
        <p:nvSpPr>
          <p:cNvPr id="182" name="PlaceHolder 2">
            <a:extLst>
              <a:ext uri="{FF2B5EF4-FFF2-40B4-BE49-F238E27FC236}">
                <a16:creationId xmlns:a16="http://schemas.microsoft.com/office/drawing/2014/main" id="{B9740800-0C6B-6D08-D5D1-6E0162F14D67}"/>
              </a:ext>
            </a:extLst>
          </p:cNvPr>
          <p:cNvSpPr>
            <a:spLocks noGrp="1"/>
          </p:cNvSpPr>
          <p:nvPr>
            <p:ph type="title"/>
          </p:nvPr>
        </p:nvSpPr>
        <p:spPr>
          <a:xfrm>
            <a:off x="228600" y="152280"/>
            <a:ext cx="4581000" cy="675034"/>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spc="-1" dirty="0">
                <a:solidFill>
                  <a:schemeClr val="dk1"/>
                </a:solidFill>
                <a:latin typeface="Space Grotesk"/>
              </a:rPr>
              <a:t>Key Concepts</a:t>
            </a:r>
            <a:endParaRPr lang="fr-FR" sz="2600" b="0" strike="noStrike" spc="-1" dirty="0">
              <a:solidFill>
                <a:schemeClr val="dk1"/>
              </a:solidFill>
              <a:latin typeface="Arial"/>
            </a:endParaRPr>
          </a:p>
        </p:txBody>
      </p:sp>
    </p:spTree>
    <p:extLst>
      <p:ext uri="{BB962C8B-B14F-4D97-AF65-F5344CB8AC3E}">
        <p14:creationId xmlns:p14="http://schemas.microsoft.com/office/powerpoint/2010/main" val="24806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fade">
                                      <p:cBhvr>
                                        <p:cTn id="7" dur="1000"/>
                                        <p:tgtEl>
                                          <p:spTgt spid="180">
                                            <p:txEl>
                                              <p:pRg st="0" end="0"/>
                                            </p:txEl>
                                          </p:spTgt>
                                        </p:tgtEl>
                                      </p:cBhvr>
                                    </p:animEffect>
                                    <p:anim calcmode="lin" valueType="num">
                                      <p:cBhvr>
                                        <p:cTn id="8" dur="1000" fill="hold"/>
                                        <p:tgtEl>
                                          <p:spTgt spid="1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0">
                                            <p:txEl>
                                              <p:pRg st="1" end="1"/>
                                            </p:txEl>
                                          </p:spTgt>
                                        </p:tgtEl>
                                        <p:attrNameLst>
                                          <p:attrName>style.visibility</p:attrName>
                                        </p:attrNameLst>
                                      </p:cBhvr>
                                      <p:to>
                                        <p:strVal val="visible"/>
                                      </p:to>
                                    </p:set>
                                    <p:animEffect transition="in" filter="fade">
                                      <p:cBhvr>
                                        <p:cTn id="12" dur="1000"/>
                                        <p:tgtEl>
                                          <p:spTgt spid="180">
                                            <p:txEl>
                                              <p:pRg st="1" end="1"/>
                                            </p:txEl>
                                          </p:spTgt>
                                        </p:tgtEl>
                                      </p:cBhvr>
                                    </p:animEffect>
                                    <p:anim calcmode="lin" valueType="num">
                                      <p:cBhvr>
                                        <p:cTn id="13" dur="1000" fill="hold"/>
                                        <p:tgtEl>
                                          <p:spTgt spid="18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0D3D7-B17E-195E-5964-07B8605A2604}"/>
            </a:ext>
          </a:extLst>
        </p:cNvPr>
        <p:cNvGrpSpPr/>
        <p:nvPr/>
      </p:nvGrpSpPr>
      <p:grpSpPr>
        <a:xfrm>
          <a:off x="0" y="0"/>
          <a:ext cx="0" cy="0"/>
          <a:chOff x="0" y="0"/>
          <a:chExt cx="0" cy="0"/>
        </a:xfrm>
      </p:grpSpPr>
      <p:sp>
        <p:nvSpPr>
          <p:cNvPr id="190" name="PlaceHolder 1">
            <a:extLst>
              <a:ext uri="{FF2B5EF4-FFF2-40B4-BE49-F238E27FC236}">
                <a16:creationId xmlns:a16="http://schemas.microsoft.com/office/drawing/2014/main" id="{0A69C8A2-ACE6-8C5F-3E12-D3B13CC47EFF}"/>
              </a:ext>
            </a:extLst>
          </p:cNvPr>
          <p:cNvSpPr>
            <a:spLocks noGrp="1"/>
          </p:cNvSpPr>
          <p:nvPr>
            <p:ph/>
          </p:nvPr>
        </p:nvSpPr>
        <p:spPr>
          <a:xfrm>
            <a:off x="352080" y="1005189"/>
            <a:ext cx="4581000" cy="3828068"/>
          </a:xfrm>
          <a:prstGeom prst="rect">
            <a:avLst/>
          </a:prstGeom>
          <a:noFill/>
          <a:ln w="0">
            <a:noFill/>
          </a:ln>
        </p:spPr>
        <p:txBody>
          <a:bodyPr lIns="91440" tIns="91440" rIns="91440" bIns="91440" anchor="t">
            <a:normAutofit/>
          </a:bodyPr>
          <a:lstStyle/>
          <a:p>
            <a:pPr marL="0" indent="0">
              <a:buNone/>
            </a:pPr>
            <a:r>
              <a:rPr lang="en-PK" sz="2100" dirty="0">
                <a:latin typeface="Times New Roman" panose="02020603050405020304" pitchFamily="18" charset="0"/>
                <a:cs typeface="Times New Roman" panose="02020603050405020304" pitchFamily="18" charset="0"/>
              </a:rPr>
              <a:t>Step-1: </a:t>
            </a:r>
          </a:p>
          <a:p>
            <a:pPr algn="just"/>
            <a:r>
              <a:rPr lang="en-PK" sz="2100" b="1" dirty="0">
                <a:latin typeface="Times New Roman" panose="02020603050405020304" pitchFamily="18" charset="0"/>
                <a:cs typeface="Times New Roman" panose="02020603050405020304" pitchFamily="18" charset="0"/>
              </a:rPr>
              <a:t>Initialize the Harmony Memory (HM)</a:t>
            </a:r>
            <a:r>
              <a:rPr lang="en-PK" sz="2100" dirty="0">
                <a:latin typeface="Times New Roman" panose="02020603050405020304" pitchFamily="18" charset="0"/>
                <a:cs typeface="Times New Roman" panose="02020603050405020304" pitchFamily="18" charset="0"/>
              </a:rPr>
              <a:t>: Create a set of random solutions (harmonies) stored in the harmony memory (HM).</a:t>
            </a:r>
          </a:p>
          <a:p>
            <a:pPr marL="0" indent="0">
              <a:buNone/>
            </a:pPr>
            <a:r>
              <a:rPr lang="en-PK" sz="2100" dirty="0">
                <a:latin typeface="Times New Roman" panose="02020603050405020304" pitchFamily="18" charset="0"/>
                <a:cs typeface="Times New Roman" panose="02020603050405020304" pitchFamily="18" charset="0"/>
              </a:rPr>
              <a:t>Step-2:</a:t>
            </a:r>
          </a:p>
          <a:p>
            <a:pPr algn="just"/>
            <a:r>
              <a:rPr lang="en-PK" sz="2100" b="1" dirty="0">
                <a:latin typeface="Times New Roman" panose="02020603050405020304" pitchFamily="18" charset="0"/>
                <a:cs typeface="Times New Roman" panose="02020603050405020304" pitchFamily="18" charset="0"/>
              </a:rPr>
              <a:t>Improvise a New Harmony</a:t>
            </a:r>
            <a:r>
              <a:rPr lang="en-PK" sz="2100" dirty="0">
                <a:latin typeface="Times New Roman" panose="02020603050405020304" pitchFamily="18" charset="0"/>
                <a:cs typeface="Times New Roman" panose="02020603050405020304" pitchFamily="18" charset="0"/>
              </a:rPr>
              <a:t>: Generate a new solution by combining existing solutions in HM or introducing random elements.</a:t>
            </a:r>
          </a:p>
          <a:p>
            <a:pPr indent="0">
              <a:lnSpc>
                <a:spcPct val="100000"/>
              </a:lnSpc>
              <a:buNone/>
              <a:tabLst>
                <a:tab pos="0" algn="l"/>
              </a:tabLst>
            </a:pPr>
            <a:endParaRPr lang="fr-FR" sz="1400" b="0" strike="noStrike" spc="-1" dirty="0">
              <a:solidFill>
                <a:srgbClr val="000000"/>
              </a:solidFill>
              <a:latin typeface="Arial"/>
            </a:endParaRPr>
          </a:p>
        </p:txBody>
      </p:sp>
      <p:pic>
        <p:nvPicPr>
          <p:cNvPr id="191" name="Google Shape;272;p32">
            <a:extLst>
              <a:ext uri="{FF2B5EF4-FFF2-40B4-BE49-F238E27FC236}">
                <a16:creationId xmlns:a16="http://schemas.microsoft.com/office/drawing/2014/main" id="{85A9CB5A-F68B-3535-F647-5B73BEC30436}"/>
              </a:ext>
            </a:extLst>
          </p:cNvPr>
          <p:cNvPicPr/>
          <p:nvPr/>
        </p:nvPicPr>
        <p:blipFill>
          <a:blip r:embed="rId2"/>
          <a:srcRect t="5581" b="5581"/>
          <a:stretch/>
        </p:blipFill>
        <p:spPr>
          <a:xfrm>
            <a:off x="5056560" y="0"/>
            <a:ext cx="3858480" cy="5143320"/>
          </a:xfrm>
          <a:prstGeom prst="rect">
            <a:avLst/>
          </a:prstGeom>
          <a:ln w="0">
            <a:noFill/>
          </a:ln>
        </p:spPr>
      </p:pic>
      <p:sp>
        <p:nvSpPr>
          <p:cNvPr id="192" name="PlaceHolder 2">
            <a:extLst>
              <a:ext uri="{FF2B5EF4-FFF2-40B4-BE49-F238E27FC236}">
                <a16:creationId xmlns:a16="http://schemas.microsoft.com/office/drawing/2014/main" id="{FC538F0C-57D5-2F45-AE1D-E46D44360395}"/>
              </a:ext>
            </a:extLst>
          </p:cNvPr>
          <p:cNvSpPr>
            <a:spLocks noGrp="1"/>
          </p:cNvSpPr>
          <p:nvPr>
            <p:ph type="title"/>
          </p:nvPr>
        </p:nvSpPr>
        <p:spPr>
          <a:xfrm>
            <a:off x="228600" y="152280"/>
            <a:ext cx="4581000" cy="692451"/>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800" b="0" strike="noStrike" spc="-1" dirty="0">
                <a:solidFill>
                  <a:schemeClr val="dk1"/>
                </a:solidFill>
                <a:latin typeface="Times New Roman" panose="02020603050405020304" pitchFamily="18" charset="0"/>
                <a:ea typeface="Space Grotesk"/>
                <a:cs typeface="Times New Roman" panose="02020603050405020304" pitchFamily="18" charset="0"/>
              </a:rPr>
              <a:t>Algorithm</a:t>
            </a:r>
            <a:r>
              <a:rPr lang="en" sz="2600" b="0" strike="noStrike" spc="-1" dirty="0">
                <a:solidFill>
                  <a:schemeClr val="dk1"/>
                </a:solidFill>
                <a:latin typeface="Space Grotesk"/>
                <a:ea typeface="Space Grotesk"/>
              </a:rPr>
              <a:t> </a:t>
            </a:r>
            <a:endParaRPr lang="fr-FR" sz="2600" b="0" strike="noStrike" spc="-1" dirty="0">
              <a:solidFill>
                <a:schemeClr val="dk1"/>
              </a:solidFill>
              <a:latin typeface="Arial"/>
            </a:endParaRPr>
          </a:p>
        </p:txBody>
      </p:sp>
    </p:spTree>
    <p:extLst>
      <p:ext uri="{BB962C8B-B14F-4D97-AF65-F5344CB8AC3E}">
        <p14:creationId xmlns:p14="http://schemas.microsoft.com/office/powerpoint/2010/main" val="4891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anim calcmode="lin" valueType="num">
                                      <p:cBhvr>
                                        <p:cTn id="8" dur="1000" fill="hold"/>
                                        <p:tgtEl>
                                          <p:spTgt spid="192"/>
                                        </p:tgtEl>
                                        <p:attrNameLst>
                                          <p:attrName>ppt_x</p:attrName>
                                        </p:attrNameLst>
                                      </p:cBhvr>
                                      <p:tavLst>
                                        <p:tav tm="0">
                                          <p:val>
                                            <p:strVal val="#ppt_x"/>
                                          </p:val>
                                        </p:tav>
                                        <p:tav tm="100000">
                                          <p:val>
                                            <p:strVal val="#ppt_x"/>
                                          </p:val>
                                        </p:tav>
                                      </p:tavLst>
                                    </p:anim>
                                    <p:anim calcmode="lin" valueType="num">
                                      <p:cBhvr>
                                        <p:cTn id="9" dur="1000" fill="hold"/>
                                        <p:tgtEl>
                                          <p:spTgt spid="1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0">
                                            <p:txEl>
                                              <p:pRg st="0" end="0"/>
                                            </p:txEl>
                                          </p:spTgt>
                                        </p:tgtEl>
                                        <p:attrNameLst>
                                          <p:attrName>style.visibility</p:attrName>
                                        </p:attrNameLst>
                                      </p:cBhvr>
                                      <p:to>
                                        <p:strVal val="visible"/>
                                      </p:to>
                                    </p:set>
                                    <p:animEffect transition="in" filter="fade">
                                      <p:cBhvr>
                                        <p:cTn id="14" dur="1000"/>
                                        <p:tgtEl>
                                          <p:spTgt spid="190">
                                            <p:txEl>
                                              <p:pRg st="0" end="0"/>
                                            </p:txEl>
                                          </p:spTgt>
                                        </p:tgtEl>
                                      </p:cBhvr>
                                    </p:animEffect>
                                    <p:anim calcmode="lin" valueType="num">
                                      <p:cBhvr>
                                        <p:cTn id="15" dur="1000" fill="hold"/>
                                        <p:tgtEl>
                                          <p:spTgt spid="19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9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0">
                                            <p:txEl>
                                              <p:pRg st="1" end="1"/>
                                            </p:txEl>
                                          </p:spTgt>
                                        </p:tgtEl>
                                        <p:attrNameLst>
                                          <p:attrName>style.visibility</p:attrName>
                                        </p:attrNameLst>
                                      </p:cBhvr>
                                      <p:to>
                                        <p:strVal val="visible"/>
                                      </p:to>
                                    </p:set>
                                    <p:animEffect transition="in" filter="fade">
                                      <p:cBhvr>
                                        <p:cTn id="19" dur="1000"/>
                                        <p:tgtEl>
                                          <p:spTgt spid="190">
                                            <p:txEl>
                                              <p:pRg st="1" end="1"/>
                                            </p:txEl>
                                          </p:spTgt>
                                        </p:tgtEl>
                                      </p:cBhvr>
                                    </p:animEffect>
                                    <p:anim calcmode="lin" valueType="num">
                                      <p:cBhvr>
                                        <p:cTn id="20" dur="1000" fill="hold"/>
                                        <p:tgtEl>
                                          <p:spTgt spid="19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9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0">
                                            <p:txEl>
                                              <p:pRg st="2" end="2"/>
                                            </p:txEl>
                                          </p:spTgt>
                                        </p:tgtEl>
                                        <p:attrNameLst>
                                          <p:attrName>style.visibility</p:attrName>
                                        </p:attrNameLst>
                                      </p:cBhvr>
                                      <p:to>
                                        <p:strVal val="visible"/>
                                      </p:to>
                                    </p:set>
                                    <p:animEffect transition="in" filter="fade">
                                      <p:cBhvr>
                                        <p:cTn id="26" dur="1000"/>
                                        <p:tgtEl>
                                          <p:spTgt spid="190">
                                            <p:txEl>
                                              <p:pRg st="2" end="2"/>
                                            </p:txEl>
                                          </p:spTgt>
                                        </p:tgtEl>
                                      </p:cBhvr>
                                    </p:animEffect>
                                    <p:anim calcmode="lin" valueType="num">
                                      <p:cBhvr>
                                        <p:cTn id="27" dur="1000" fill="hold"/>
                                        <p:tgtEl>
                                          <p:spTgt spid="19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90">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0">
                                            <p:txEl>
                                              <p:pRg st="3" end="3"/>
                                            </p:txEl>
                                          </p:spTgt>
                                        </p:tgtEl>
                                        <p:attrNameLst>
                                          <p:attrName>style.visibility</p:attrName>
                                        </p:attrNameLst>
                                      </p:cBhvr>
                                      <p:to>
                                        <p:strVal val="visible"/>
                                      </p:to>
                                    </p:set>
                                    <p:animEffect transition="in" filter="fade">
                                      <p:cBhvr>
                                        <p:cTn id="31" dur="1000"/>
                                        <p:tgtEl>
                                          <p:spTgt spid="190">
                                            <p:txEl>
                                              <p:pRg st="3" end="3"/>
                                            </p:txEl>
                                          </p:spTgt>
                                        </p:tgtEl>
                                      </p:cBhvr>
                                    </p:animEffect>
                                    <p:anim calcmode="lin" valueType="num">
                                      <p:cBhvr>
                                        <p:cTn id="32" dur="1000" fill="hold"/>
                                        <p:tgtEl>
                                          <p:spTgt spid="19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9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D48A-1D82-4128-3241-AC549A30E286}"/>
            </a:ext>
          </a:extLst>
        </p:cNvPr>
        <p:cNvGrpSpPr/>
        <p:nvPr/>
      </p:nvGrpSpPr>
      <p:grpSpPr>
        <a:xfrm>
          <a:off x="0" y="0"/>
          <a:ext cx="0" cy="0"/>
          <a:chOff x="0" y="0"/>
          <a:chExt cx="0" cy="0"/>
        </a:xfrm>
      </p:grpSpPr>
      <p:sp>
        <p:nvSpPr>
          <p:cNvPr id="190" name="PlaceHolder 1">
            <a:extLst>
              <a:ext uri="{FF2B5EF4-FFF2-40B4-BE49-F238E27FC236}">
                <a16:creationId xmlns:a16="http://schemas.microsoft.com/office/drawing/2014/main" id="{04955004-DDD6-BCC7-DBE1-B21F94B03FFA}"/>
              </a:ext>
            </a:extLst>
          </p:cNvPr>
          <p:cNvSpPr>
            <a:spLocks noGrp="1"/>
          </p:cNvSpPr>
          <p:nvPr>
            <p:ph/>
          </p:nvPr>
        </p:nvSpPr>
        <p:spPr>
          <a:xfrm>
            <a:off x="352080" y="1005189"/>
            <a:ext cx="4581000" cy="3828068"/>
          </a:xfrm>
          <a:prstGeom prst="rect">
            <a:avLst/>
          </a:prstGeom>
          <a:noFill/>
          <a:ln w="0">
            <a:noFill/>
          </a:ln>
        </p:spPr>
        <p:txBody>
          <a:bodyPr lIns="91440" tIns="91440" rIns="91440" bIns="91440" anchor="t">
            <a:normAutofit/>
          </a:bodyPr>
          <a:lstStyle/>
          <a:p>
            <a:pPr marL="0" indent="0">
              <a:buNone/>
            </a:pPr>
            <a:r>
              <a:rPr lang="en-PK" sz="1900" dirty="0">
                <a:latin typeface="Times New Roman" panose="02020603050405020304" pitchFamily="18" charset="0"/>
                <a:cs typeface="Times New Roman" panose="02020603050405020304" pitchFamily="18" charset="0"/>
              </a:rPr>
              <a:t>Step-3:</a:t>
            </a:r>
          </a:p>
          <a:p>
            <a:pPr algn="just"/>
            <a:r>
              <a:rPr lang="en-PK" sz="1900" b="1" dirty="0">
                <a:latin typeface="Times New Roman" panose="02020603050405020304" pitchFamily="18" charset="0"/>
                <a:cs typeface="Times New Roman" panose="02020603050405020304" pitchFamily="18" charset="0"/>
              </a:rPr>
              <a:t>Update Harmony Memory</a:t>
            </a:r>
            <a:r>
              <a:rPr lang="en-PK" sz="1900" dirty="0">
                <a:latin typeface="Times New Roman" panose="02020603050405020304" pitchFamily="18" charset="0"/>
                <a:cs typeface="Times New Roman" panose="02020603050405020304" pitchFamily="18" charset="0"/>
              </a:rPr>
              <a:t>: If the new harmony is better than the worst one in HM, replace it.</a:t>
            </a:r>
          </a:p>
          <a:p>
            <a:pPr marL="0" indent="0">
              <a:buNone/>
            </a:pPr>
            <a:r>
              <a:rPr lang="en-PK" sz="1900" dirty="0">
                <a:latin typeface="Times New Roman" panose="02020603050405020304" pitchFamily="18" charset="0"/>
                <a:cs typeface="Times New Roman" panose="02020603050405020304" pitchFamily="18" charset="0"/>
              </a:rPr>
              <a:t>Step-4:</a:t>
            </a:r>
          </a:p>
          <a:p>
            <a:r>
              <a:rPr lang="en-PK" sz="1900" dirty="0">
                <a:latin typeface="Times New Roman" panose="02020603050405020304" pitchFamily="18" charset="0"/>
                <a:cs typeface="Times New Roman" panose="02020603050405020304" pitchFamily="18" charset="0"/>
              </a:rPr>
              <a:t>Repeat until a new solution generated.</a:t>
            </a:r>
          </a:p>
          <a:p>
            <a:pPr marL="0" indent="0">
              <a:buNone/>
            </a:pPr>
            <a:r>
              <a:rPr lang="en-PK" sz="1900" dirty="0">
                <a:latin typeface="Times New Roman" panose="02020603050405020304" pitchFamily="18" charset="0"/>
                <a:cs typeface="Times New Roman" panose="02020603050405020304" pitchFamily="18" charset="0"/>
              </a:rPr>
              <a:t>Step-5:</a:t>
            </a:r>
          </a:p>
          <a:p>
            <a:r>
              <a:rPr lang="en-PK" sz="1900" dirty="0">
                <a:latin typeface="Times New Roman" panose="02020603050405020304" pitchFamily="18" charset="0"/>
                <a:cs typeface="Times New Roman" panose="02020603050405020304" pitchFamily="18" charset="0"/>
              </a:rPr>
              <a:t>Finished </a:t>
            </a:r>
          </a:p>
          <a:p>
            <a:pPr marL="0" indent="0">
              <a:buNone/>
            </a:pPr>
            <a:endParaRPr lang="en-PK" sz="2100" dirty="0">
              <a:latin typeface="Times New Roman" panose="02020603050405020304" pitchFamily="18" charset="0"/>
              <a:cs typeface="Times New Roman" panose="02020603050405020304" pitchFamily="18" charset="0"/>
            </a:endParaRPr>
          </a:p>
        </p:txBody>
      </p:sp>
      <p:pic>
        <p:nvPicPr>
          <p:cNvPr id="191" name="Google Shape;272;p32">
            <a:extLst>
              <a:ext uri="{FF2B5EF4-FFF2-40B4-BE49-F238E27FC236}">
                <a16:creationId xmlns:a16="http://schemas.microsoft.com/office/drawing/2014/main" id="{F712D918-517D-2A6B-3FAB-C68DA00C1FB8}"/>
              </a:ext>
            </a:extLst>
          </p:cNvPr>
          <p:cNvPicPr/>
          <p:nvPr/>
        </p:nvPicPr>
        <p:blipFill>
          <a:blip r:embed="rId2"/>
          <a:srcRect t="5581" b="5581"/>
          <a:stretch/>
        </p:blipFill>
        <p:spPr>
          <a:xfrm>
            <a:off x="5056560" y="0"/>
            <a:ext cx="3858480" cy="5143320"/>
          </a:xfrm>
          <a:prstGeom prst="rect">
            <a:avLst/>
          </a:prstGeom>
          <a:ln w="0">
            <a:noFill/>
          </a:ln>
        </p:spPr>
      </p:pic>
      <p:sp>
        <p:nvSpPr>
          <p:cNvPr id="192" name="PlaceHolder 2">
            <a:extLst>
              <a:ext uri="{FF2B5EF4-FFF2-40B4-BE49-F238E27FC236}">
                <a16:creationId xmlns:a16="http://schemas.microsoft.com/office/drawing/2014/main" id="{6AC88783-B488-2B7D-180C-B8F4C7F467CC}"/>
              </a:ext>
            </a:extLst>
          </p:cNvPr>
          <p:cNvSpPr>
            <a:spLocks noGrp="1"/>
          </p:cNvSpPr>
          <p:nvPr>
            <p:ph type="title"/>
          </p:nvPr>
        </p:nvSpPr>
        <p:spPr>
          <a:xfrm>
            <a:off x="228600" y="152280"/>
            <a:ext cx="4581000" cy="692451"/>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800" b="0" strike="noStrike" spc="-1" dirty="0">
                <a:solidFill>
                  <a:schemeClr val="dk1"/>
                </a:solidFill>
                <a:latin typeface="Times New Roman" panose="02020603050405020304" pitchFamily="18" charset="0"/>
                <a:ea typeface="Space Grotesk"/>
                <a:cs typeface="Times New Roman" panose="02020603050405020304" pitchFamily="18" charset="0"/>
              </a:rPr>
              <a:t>Algorithm</a:t>
            </a:r>
            <a:r>
              <a:rPr lang="en" sz="2600" b="0" strike="noStrike" spc="-1" dirty="0">
                <a:solidFill>
                  <a:schemeClr val="dk1"/>
                </a:solidFill>
                <a:latin typeface="Space Grotesk"/>
                <a:ea typeface="Space Grotesk"/>
              </a:rPr>
              <a:t> </a:t>
            </a:r>
            <a:endParaRPr lang="fr-FR" sz="2600" b="0" strike="noStrike" spc="-1" dirty="0">
              <a:solidFill>
                <a:schemeClr val="dk1"/>
              </a:solidFill>
              <a:latin typeface="Arial"/>
            </a:endParaRPr>
          </a:p>
        </p:txBody>
      </p:sp>
    </p:spTree>
    <p:extLst>
      <p:ext uri="{BB962C8B-B14F-4D97-AF65-F5344CB8AC3E}">
        <p14:creationId xmlns:p14="http://schemas.microsoft.com/office/powerpoint/2010/main" val="194373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anim calcmode="lin" valueType="num">
                                      <p:cBhvr>
                                        <p:cTn id="8" dur="1000" fill="hold"/>
                                        <p:tgtEl>
                                          <p:spTgt spid="192"/>
                                        </p:tgtEl>
                                        <p:attrNameLst>
                                          <p:attrName>ppt_x</p:attrName>
                                        </p:attrNameLst>
                                      </p:cBhvr>
                                      <p:tavLst>
                                        <p:tav tm="0">
                                          <p:val>
                                            <p:strVal val="#ppt_x"/>
                                          </p:val>
                                        </p:tav>
                                        <p:tav tm="100000">
                                          <p:val>
                                            <p:strVal val="#ppt_x"/>
                                          </p:val>
                                        </p:tav>
                                      </p:tavLst>
                                    </p:anim>
                                    <p:anim calcmode="lin" valueType="num">
                                      <p:cBhvr>
                                        <p:cTn id="9" dur="1000" fill="hold"/>
                                        <p:tgtEl>
                                          <p:spTgt spid="1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0">
                                            <p:txEl>
                                              <p:pRg st="0" end="0"/>
                                            </p:txEl>
                                          </p:spTgt>
                                        </p:tgtEl>
                                        <p:attrNameLst>
                                          <p:attrName>style.visibility</p:attrName>
                                        </p:attrNameLst>
                                      </p:cBhvr>
                                      <p:to>
                                        <p:strVal val="visible"/>
                                      </p:to>
                                    </p:set>
                                    <p:animEffect transition="in" filter="fade">
                                      <p:cBhvr>
                                        <p:cTn id="14" dur="1000"/>
                                        <p:tgtEl>
                                          <p:spTgt spid="190">
                                            <p:txEl>
                                              <p:pRg st="0" end="0"/>
                                            </p:txEl>
                                          </p:spTgt>
                                        </p:tgtEl>
                                      </p:cBhvr>
                                    </p:animEffect>
                                    <p:anim calcmode="lin" valueType="num">
                                      <p:cBhvr>
                                        <p:cTn id="15" dur="1000" fill="hold"/>
                                        <p:tgtEl>
                                          <p:spTgt spid="19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9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0">
                                            <p:txEl>
                                              <p:pRg st="1" end="1"/>
                                            </p:txEl>
                                          </p:spTgt>
                                        </p:tgtEl>
                                        <p:attrNameLst>
                                          <p:attrName>style.visibility</p:attrName>
                                        </p:attrNameLst>
                                      </p:cBhvr>
                                      <p:to>
                                        <p:strVal val="visible"/>
                                      </p:to>
                                    </p:set>
                                    <p:animEffect transition="in" filter="fade">
                                      <p:cBhvr>
                                        <p:cTn id="21" dur="1000"/>
                                        <p:tgtEl>
                                          <p:spTgt spid="190">
                                            <p:txEl>
                                              <p:pRg st="1" end="1"/>
                                            </p:txEl>
                                          </p:spTgt>
                                        </p:tgtEl>
                                      </p:cBhvr>
                                    </p:animEffect>
                                    <p:anim calcmode="lin" valueType="num">
                                      <p:cBhvr>
                                        <p:cTn id="22" dur="1000" fill="hold"/>
                                        <p:tgtEl>
                                          <p:spTgt spid="19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9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0">
                                            <p:txEl>
                                              <p:pRg st="2" end="2"/>
                                            </p:txEl>
                                          </p:spTgt>
                                        </p:tgtEl>
                                        <p:attrNameLst>
                                          <p:attrName>style.visibility</p:attrName>
                                        </p:attrNameLst>
                                      </p:cBhvr>
                                      <p:to>
                                        <p:strVal val="visible"/>
                                      </p:to>
                                    </p:set>
                                    <p:animEffect transition="in" filter="fade">
                                      <p:cBhvr>
                                        <p:cTn id="28" dur="1000"/>
                                        <p:tgtEl>
                                          <p:spTgt spid="190">
                                            <p:txEl>
                                              <p:pRg st="2" end="2"/>
                                            </p:txEl>
                                          </p:spTgt>
                                        </p:tgtEl>
                                      </p:cBhvr>
                                    </p:animEffect>
                                    <p:anim calcmode="lin" valueType="num">
                                      <p:cBhvr>
                                        <p:cTn id="29" dur="1000" fill="hold"/>
                                        <p:tgtEl>
                                          <p:spTgt spid="19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90">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90">
                                            <p:txEl>
                                              <p:pRg st="3" end="3"/>
                                            </p:txEl>
                                          </p:spTgt>
                                        </p:tgtEl>
                                        <p:attrNameLst>
                                          <p:attrName>style.visibility</p:attrName>
                                        </p:attrNameLst>
                                      </p:cBhvr>
                                      <p:to>
                                        <p:strVal val="visible"/>
                                      </p:to>
                                    </p:set>
                                    <p:animEffect transition="in" filter="fade">
                                      <p:cBhvr>
                                        <p:cTn id="33" dur="1000"/>
                                        <p:tgtEl>
                                          <p:spTgt spid="190">
                                            <p:txEl>
                                              <p:pRg st="3" end="3"/>
                                            </p:txEl>
                                          </p:spTgt>
                                        </p:tgtEl>
                                      </p:cBhvr>
                                    </p:animEffect>
                                    <p:anim calcmode="lin" valueType="num">
                                      <p:cBhvr>
                                        <p:cTn id="34" dur="1000" fill="hold"/>
                                        <p:tgtEl>
                                          <p:spTgt spid="19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9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90">
                                            <p:txEl>
                                              <p:pRg st="4" end="4"/>
                                            </p:txEl>
                                          </p:spTgt>
                                        </p:tgtEl>
                                        <p:attrNameLst>
                                          <p:attrName>style.visibility</p:attrName>
                                        </p:attrNameLst>
                                      </p:cBhvr>
                                      <p:to>
                                        <p:strVal val="visible"/>
                                      </p:to>
                                    </p:set>
                                    <p:animEffect transition="in" filter="fade">
                                      <p:cBhvr>
                                        <p:cTn id="40" dur="1000"/>
                                        <p:tgtEl>
                                          <p:spTgt spid="190">
                                            <p:txEl>
                                              <p:pRg st="4" end="4"/>
                                            </p:txEl>
                                          </p:spTgt>
                                        </p:tgtEl>
                                      </p:cBhvr>
                                    </p:animEffect>
                                    <p:anim calcmode="lin" valueType="num">
                                      <p:cBhvr>
                                        <p:cTn id="41" dur="1000" fill="hold"/>
                                        <p:tgtEl>
                                          <p:spTgt spid="19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90">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90">
                                            <p:txEl>
                                              <p:pRg st="5" end="5"/>
                                            </p:txEl>
                                          </p:spTgt>
                                        </p:tgtEl>
                                        <p:attrNameLst>
                                          <p:attrName>style.visibility</p:attrName>
                                        </p:attrNameLst>
                                      </p:cBhvr>
                                      <p:to>
                                        <p:strVal val="visible"/>
                                      </p:to>
                                    </p:set>
                                    <p:animEffect transition="in" filter="fade">
                                      <p:cBhvr>
                                        <p:cTn id="45" dur="1000"/>
                                        <p:tgtEl>
                                          <p:spTgt spid="190">
                                            <p:txEl>
                                              <p:pRg st="5" end="5"/>
                                            </p:txEl>
                                          </p:spTgt>
                                        </p:tgtEl>
                                      </p:cBhvr>
                                    </p:animEffect>
                                    <p:anim calcmode="lin" valueType="num">
                                      <p:cBhvr>
                                        <p:cTn id="46" dur="1000" fill="hold"/>
                                        <p:tgtEl>
                                          <p:spTgt spid="190">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9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228599" y="981000"/>
            <a:ext cx="4273731" cy="157140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4500" b="0" strike="noStrike" spc="-1" dirty="0">
                <a:solidFill>
                  <a:schemeClr val="dk1"/>
                </a:solidFill>
                <a:latin typeface="Times New Roman" panose="02020603050405020304" pitchFamily="18" charset="0"/>
                <a:cs typeface="Times New Roman" panose="02020603050405020304" pitchFamily="18" charset="0"/>
              </a:rPr>
              <a:t>Key Features</a:t>
            </a:r>
          </a:p>
        </p:txBody>
      </p:sp>
      <p:sp>
        <p:nvSpPr>
          <p:cNvPr id="184" name="PlaceHolder 2"/>
          <p:cNvSpPr>
            <a:spLocks noGrp="1"/>
          </p:cNvSpPr>
          <p:nvPr>
            <p:ph/>
          </p:nvPr>
        </p:nvSpPr>
        <p:spPr>
          <a:xfrm>
            <a:off x="363326" y="2038955"/>
            <a:ext cx="6220354" cy="2855262"/>
          </a:xfrm>
          <a:prstGeom prst="rect">
            <a:avLst/>
          </a:prstGeom>
          <a:noFill/>
          <a:ln w="0">
            <a:noFill/>
          </a:ln>
        </p:spPr>
        <p:txBody>
          <a:bodyPr lIns="91440" tIns="91440" rIns="91440" bIns="91440" anchor="t">
            <a:normAutofit fontScale="85000" lnSpcReduction="20000"/>
          </a:bodyPr>
          <a:lstStyle/>
          <a:p>
            <a:pPr marL="342900" lvl="0" indent="-342900">
              <a:lnSpc>
                <a:spcPct val="107000"/>
              </a:lnSpc>
              <a:spcAft>
                <a:spcPts val="800"/>
              </a:spcAft>
              <a:buFont typeface="Symbol" panose="05050102010706020507" pitchFamily="18" charset="2"/>
              <a:buChar char=""/>
            </a:pPr>
            <a:r>
              <a:rPr lang="en-PK" sz="2300" b="1" kern="100" dirty="0">
                <a:effectLst/>
                <a:latin typeface="Times New Roman" panose="02020603050405020304" pitchFamily="18" charset="0"/>
                <a:ea typeface="Calibri" panose="020F0502020204030204" pitchFamily="34" charset="0"/>
                <a:cs typeface="Times New Roman" panose="02020603050405020304" pitchFamily="18" charset="0"/>
              </a:rPr>
              <a:t>Initialization</a:t>
            </a:r>
            <a:r>
              <a:rPr lang="en-PK" sz="23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buNone/>
            </a:pPr>
            <a:r>
              <a:rPr lang="en-PK" sz="2300" kern="1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Generates an initial population of random solutions. Sets algorithm parameters (e.g., harmony memory size, pitch adjustment rate).</a:t>
            </a:r>
            <a:endParaRPr lang="en-PK"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PK" sz="2300" b="1" kern="100" dirty="0">
                <a:effectLst/>
                <a:latin typeface="Times New Roman" panose="02020603050405020304" pitchFamily="18" charset="0"/>
                <a:ea typeface="Calibri" panose="020F0502020204030204" pitchFamily="34" charset="0"/>
                <a:cs typeface="Times New Roman" panose="02020603050405020304" pitchFamily="18" charset="0"/>
              </a:rPr>
              <a:t>Improvisation:</a:t>
            </a:r>
            <a:endParaRPr lang="en-PK"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300"/>
              </a:spcBef>
              <a:spcAft>
                <a:spcPts val="800"/>
              </a:spcAft>
              <a:buNone/>
            </a:pPr>
            <a:r>
              <a:rPr lang="en-PK" sz="2300" kern="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Combines existing solutions or introduces randomness to explore the search space.</a:t>
            </a:r>
            <a:endParaRPr lang="en-PK"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0000"/>
              </a:lnSpc>
              <a:buNone/>
              <a:tabLst>
                <a:tab pos="0" algn="l"/>
              </a:tabLst>
            </a:pPr>
            <a:endParaRPr lang="fr-FR" sz="1200" b="0" strike="noStrike" spc="-1" dirty="0">
              <a:solidFill>
                <a:srgbClr val="000000"/>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anim calcmode="lin" valueType="num">
                                      <p:cBhvr>
                                        <p:cTn id="8" dur="10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anim calcmode="lin" valueType="num">
                                      <p:cBhvr>
                                        <p:cTn id="13" dur="1000" fill="hold"/>
                                        <p:tgtEl>
                                          <p:spTgt spid="18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84">
                                            <p:txEl>
                                              <p:pRg st="2" end="2"/>
                                            </p:txEl>
                                          </p:spTgt>
                                        </p:tgtEl>
                                        <p:attrNameLst>
                                          <p:attrName>style.visibility</p:attrName>
                                        </p:attrNameLst>
                                      </p:cBhvr>
                                      <p:to>
                                        <p:strVal val="visible"/>
                                      </p:to>
                                    </p:set>
                                    <p:animEffect transition="in" filter="fade">
                                      <p:cBhvr>
                                        <p:cTn id="19" dur="1000"/>
                                        <p:tgtEl>
                                          <p:spTgt spid="184">
                                            <p:txEl>
                                              <p:pRg st="2" end="2"/>
                                            </p:txEl>
                                          </p:spTgt>
                                        </p:tgtEl>
                                      </p:cBhvr>
                                    </p:animEffect>
                                    <p:anim calcmode="lin" valueType="num">
                                      <p:cBhvr>
                                        <p:cTn id="20" dur="1000" fill="hold"/>
                                        <p:tgtEl>
                                          <p:spTgt spid="18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8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4">
                                            <p:txEl>
                                              <p:pRg st="3" end="3"/>
                                            </p:txEl>
                                          </p:spTgt>
                                        </p:tgtEl>
                                        <p:attrNameLst>
                                          <p:attrName>style.visibility</p:attrName>
                                        </p:attrNameLst>
                                      </p:cBhvr>
                                      <p:to>
                                        <p:strVal val="visible"/>
                                      </p:to>
                                    </p:set>
                                    <p:animEffect transition="in" filter="fade">
                                      <p:cBhvr>
                                        <p:cTn id="24" dur="1000"/>
                                        <p:tgtEl>
                                          <p:spTgt spid="184">
                                            <p:txEl>
                                              <p:pRg st="3" end="3"/>
                                            </p:txEl>
                                          </p:spTgt>
                                        </p:tgtEl>
                                      </p:cBhvr>
                                    </p:animEffect>
                                    <p:anim calcmode="lin" valueType="num">
                                      <p:cBhvr>
                                        <p:cTn id="25" dur="1000" fill="hold"/>
                                        <p:tgtEl>
                                          <p:spTgt spid="18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8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4CFA0-B426-FAA8-5D5C-6F68EA6E73A0}"/>
            </a:ext>
          </a:extLst>
        </p:cNvPr>
        <p:cNvGrpSpPr/>
        <p:nvPr/>
      </p:nvGrpSpPr>
      <p:grpSpPr>
        <a:xfrm>
          <a:off x="0" y="0"/>
          <a:ext cx="0" cy="0"/>
          <a:chOff x="0" y="0"/>
          <a:chExt cx="0" cy="0"/>
        </a:xfrm>
      </p:grpSpPr>
      <p:sp>
        <p:nvSpPr>
          <p:cNvPr id="183" name="PlaceHolder 1">
            <a:extLst>
              <a:ext uri="{FF2B5EF4-FFF2-40B4-BE49-F238E27FC236}">
                <a16:creationId xmlns:a16="http://schemas.microsoft.com/office/drawing/2014/main" id="{967AF34F-DE8C-F107-9E79-F2CF2F4E72B8}"/>
              </a:ext>
            </a:extLst>
          </p:cNvPr>
          <p:cNvSpPr>
            <a:spLocks noGrp="1"/>
          </p:cNvSpPr>
          <p:nvPr>
            <p:ph type="title"/>
          </p:nvPr>
        </p:nvSpPr>
        <p:spPr>
          <a:xfrm>
            <a:off x="228599" y="981000"/>
            <a:ext cx="4273731" cy="157140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4500" b="0" strike="noStrike" spc="-1" dirty="0">
                <a:solidFill>
                  <a:schemeClr val="dk1"/>
                </a:solidFill>
                <a:latin typeface="Times New Roman" panose="02020603050405020304" pitchFamily="18" charset="0"/>
                <a:cs typeface="Times New Roman" panose="02020603050405020304" pitchFamily="18" charset="0"/>
              </a:rPr>
              <a:t>Key Features</a:t>
            </a:r>
          </a:p>
        </p:txBody>
      </p:sp>
      <p:sp>
        <p:nvSpPr>
          <p:cNvPr id="184" name="PlaceHolder 2">
            <a:extLst>
              <a:ext uri="{FF2B5EF4-FFF2-40B4-BE49-F238E27FC236}">
                <a16:creationId xmlns:a16="http://schemas.microsoft.com/office/drawing/2014/main" id="{B39802B2-3502-FAE5-2327-01CF55558AAE}"/>
              </a:ext>
            </a:extLst>
          </p:cNvPr>
          <p:cNvSpPr>
            <a:spLocks noGrp="1"/>
          </p:cNvSpPr>
          <p:nvPr>
            <p:ph/>
          </p:nvPr>
        </p:nvSpPr>
        <p:spPr>
          <a:xfrm>
            <a:off x="363326" y="2038955"/>
            <a:ext cx="7474388" cy="2855262"/>
          </a:xfrm>
          <a:prstGeom prst="rect">
            <a:avLst/>
          </a:prstGeom>
          <a:noFill/>
          <a:ln w="0">
            <a:noFill/>
          </a:ln>
        </p:spPr>
        <p:txBody>
          <a:bodyPr lIns="91440" tIns="91440" rIns="91440" bIns="91440" anchor="t">
            <a:normAutofit/>
          </a:bodyPr>
          <a:lstStyle/>
          <a:p>
            <a:pPr lvl="0"/>
            <a:r>
              <a:rPr lang="en-PK" sz="2100" b="1" dirty="0">
                <a:latin typeface="Times New Roman" panose="02020603050405020304" pitchFamily="18" charset="0"/>
                <a:cs typeface="Times New Roman" panose="02020603050405020304" pitchFamily="18" charset="0"/>
              </a:rPr>
              <a:t>Evaluation:</a:t>
            </a:r>
            <a:endParaRPr lang="en-PK" sz="2100" dirty="0">
              <a:latin typeface="Times New Roman" panose="02020603050405020304" pitchFamily="18" charset="0"/>
              <a:cs typeface="Times New Roman" panose="02020603050405020304" pitchFamily="18" charset="0"/>
            </a:endParaRPr>
          </a:p>
          <a:p>
            <a:r>
              <a:rPr lang="en-PK" sz="2100" dirty="0">
                <a:latin typeface="Times New Roman" panose="02020603050405020304" pitchFamily="18" charset="0"/>
                <a:cs typeface="Times New Roman" panose="02020603050405020304" pitchFamily="18" charset="0"/>
              </a:rPr>
              <a:t>Uses an objective function to evaluate the quality of each solution.</a:t>
            </a:r>
          </a:p>
          <a:p>
            <a:pPr lvl="0"/>
            <a:r>
              <a:rPr lang="en-PK" sz="2100" b="1" dirty="0">
                <a:latin typeface="Times New Roman" panose="02020603050405020304" pitchFamily="18" charset="0"/>
                <a:cs typeface="Times New Roman" panose="02020603050405020304" pitchFamily="18" charset="0"/>
              </a:rPr>
              <a:t>Update:</a:t>
            </a:r>
            <a:endParaRPr lang="en-PK" sz="2100" dirty="0">
              <a:latin typeface="Times New Roman" panose="02020603050405020304" pitchFamily="18" charset="0"/>
              <a:cs typeface="Times New Roman" panose="02020603050405020304" pitchFamily="18" charset="0"/>
            </a:endParaRPr>
          </a:p>
          <a:p>
            <a:r>
              <a:rPr lang="en-PK" sz="2100" dirty="0">
                <a:latin typeface="Times New Roman" panose="02020603050405020304" pitchFamily="18" charset="0"/>
                <a:cs typeface="Times New Roman" panose="02020603050405020304" pitchFamily="18" charset="0"/>
              </a:rPr>
              <a:t>Maintains a harmony memory of the best solutions.</a:t>
            </a:r>
          </a:p>
          <a:p>
            <a:pPr lvl="0"/>
            <a:r>
              <a:rPr lang="en-PK" sz="2100" b="1" dirty="0">
                <a:latin typeface="Times New Roman" panose="02020603050405020304" pitchFamily="18" charset="0"/>
                <a:cs typeface="Times New Roman" panose="02020603050405020304" pitchFamily="18" charset="0"/>
              </a:rPr>
              <a:t>Visualization:</a:t>
            </a:r>
            <a:endParaRPr lang="en-PK" sz="2100" dirty="0">
              <a:latin typeface="Times New Roman" panose="02020603050405020304" pitchFamily="18" charset="0"/>
              <a:cs typeface="Times New Roman" panose="02020603050405020304" pitchFamily="18" charset="0"/>
            </a:endParaRPr>
          </a:p>
          <a:p>
            <a:r>
              <a:rPr lang="en-PK" sz="2100" dirty="0">
                <a:latin typeface="Times New Roman" panose="02020603050405020304" pitchFamily="18" charset="0"/>
                <a:cs typeface="Times New Roman" panose="02020603050405020304" pitchFamily="18" charset="0"/>
              </a:rPr>
              <a:t>Displays the convergence of solutions over iterations.</a:t>
            </a:r>
          </a:p>
          <a:p>
            <a:pPr indent="0">
              <a:lnSpc>
                <a:spcPct val="100000"/>
              </a:lnSpc>
              <a:buNone/>
              <a:tabLst>
                <a:tab pos="0" algn="l"/>
              </a:tabLst>
            </a:pPr>
            <a:endParaRPr lang="fr-FR" sz="1200" b="0" strike="noStrike" spc="-1" dirty="0">
              <a:solidFill>
                <a:srgbClr val="000000"/>
              </a:solidFill>
              <a:latin typeface="Arial"/>
            </a:endParaRPr>
          </a:p>
        </p:txBody>
      </p:sp>
    </p:spTree>
    <p:extLst>
      <p:ext uri="{BB962C8B-B14F-4D97-AF65-F5344CB8AC3E}">
        <p14:creationId xmlns:p14="http://schemas.microsoft.com/office/powerpoint/2010/main" val="154112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anim calcmode="lin" valueType="num">
                                      <p:cBhvr>
                                        <p:cTn id="8" dur="10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
                                            <p:txEl>
                                              <p:pRg st="1" end="1"/>
                                            </p:txEl>
                                          </p:spTgt>
                                        </p:tgtEl>
                                        <p:attrNameLst>
                                          <p:attrName>style.visibility</p:attrName>
                                        </p:attrNameLst>
                                      </p:cBhvr>
                                      <p:to>
                                        <p:strVal val="visible"/>
                                      </p:to>
                                    </p:set>
                                    <p:animEffect transition="in" filter="fade">
                                      <p:cBhvr>
                                        <p:cTn id="14" dur="1000"/>
                                        <p:tgtEl>
                                          <p:spTgt spid="184">
                                            <p:txEl>
                                              <p:pRg st="1" end="1"/>
                                            </p:txEl>
                                          </p:spTgt>
                                        </p:tgtEl>
                                      </p:cBhvr>
                                    </p:animEffect>
                                    <p:anim calcmode="lin" valueType="num">
                                      <p:cBhvr>
                                        <p:cTn id="15" dur="1000" fill="hold"/>
                                        <p:tgtEl>
                                          <p:spTgt spid="18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
                                            <p:txEl>
                                              <p:pRg st="2" end="2"/>
                                            </p:txEl>
                                          </p:spTgt>
                                        </p:tgtEl>
                                        <p:attrNameLst>
                                          <p:attrName>style.visibility</p:attrName>
                                        </p:attrNameLst>
                                      </p:cBhvr>
                                      <p:to>
                                        <p:strVal val="visible"/>
                                      </p:to>
                                    </p:set>
                                    <p:animEffect transition="in" filter="fade">
                                      <p:cBhvr>
                                        <p:cTn id="21" dur="1000"/>
                                        <p:tgtEl>
                                          <p:spTgt spid="184">
                                            <p:txEl>
                                              <p:pRg st="2" end="2"/>
                                            </p:txEl>
                                          </p:spTgt>
                                        </p:tgtEl>
                                      </p:cBhvr>
                                    </p:animEffect>
                                    <p:anim calcmode="lin" valueType="num">
                                      <p:cBhvr>
                                        <p:cTn id="22" dur="1000" fill="hold"/>
                                        <p:tgtEl>
                                          <p:spTgt spid="18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4">
                                            <p:txEl>
                                              <p:pRg st="3" end="3"/>
                                            </p:txEl>
                                          </p:spTgt>
                                        </p:tgtEl>
                                        <p:attrNameLst>
                                          <p:attrName>style.visibility</p:attrName>
                                        </p:attrNameLst>
                                      </p:cBhvr>
                                      <p:to>
                                        <p:strVal val="visible"/>
                                      </p:to>
                                    </p:set>
                                    <p:animEffect transition="in" filter="fade">
                                      <p:cBhvr>
                                        <p:cTn id="28" dur="1000"/>
                                        <p:tgtEl>
                                          <p:spTgt spid="184">
                                            <p:txEl>
                                              <p:pRg st="3" end="3"/>
                                            </p:txEl>
                                          </p:spTgt>
                                        </p:tgtEl>
                                      </p:cBhvr>
                                    </p:animEffect>
                                    <p:anim calcmode="lin" valueType="num">
                                      <p:cBhvr>
                                        <p:cTn id="29" dur="1000" fill="hold"/>
                                        <p:tgtEl>
                                          <p:spTgt spid="18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4">
                                            <p:txEl>
                                              <p:pRg st="4" end="4"/>
                                            </p:txEl>
                                          </p:spTgt>
                                        </p:tgtEl>
                                        <p:attrNameLst>
                                          <p:attrName>style.visibility</p:attrName>
                                        </p:attrNameLst>
                                      </p:cBhvr>
                                      <p:to>
                                        <p:strVal val="visible"/>
                                      </p:to>
                                    </p:set>
                                    <p:animEffect transition="in" filter="fade">
                                      <p:cBhvr>
                                        <p:cTn id="35" dur="1000"/>
                                        <p:tgtEl>
                                          <p:spTgt spid="184">
                                            <p:txEl>
                                              <p:pRg st="4" end="4"/>
                                            </p:txEl>
                                          </p:spTgt>
                                        </p:tgtEl>
                                      </p:cBhvr>
                                    </p:animEffect>
                                    <p:anim calcmode="lin" valueType="num">
                                      <p:cBhvr>
                                        <p:cTn id="36" dur="1000" fill="hold"/>
                                        <p:tgtEl>
                                          <p:spTgt spid="18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4">
                                            <p:txEl>
                                              <p:pRg st="5" end="5"/>
                                            </p:txEl>
                                          </p:spTgt>
                                        </p:tgtEl>
                                        <p:attrNameLst>
                                          <p:attrName>style.visibility</p:attrName>
                                        </p:attrNameLst>
                                      </p:cBhvr>
                                      <p:to>
                                        <p:strVal val="visible"/>
                                      </p:to>
                                    </p:set>
                                    <p:animEffect transition="in" filter="fade">
                                      <p:cBhvr>
                                        <p:cTn id="42" dur="1000"/>
                                        <p:tgtEl>
                                          <p:spTgt spid="184">
                                            <p:txEl>
                                              <p:pRg st="5" end="5"/>
                                            </p:txEl>
                                          </p:spTgt>
                                        </p:tgtEl>
                                      </p:cBhvr>
                                    </p:animEffect>
                                    <p:anim calcmode="lin" valueType="num">
                                      <p:cBhvr>
                                        <p:cTn id="43" dur="1000" fill="hold"/>
                                        <p:tgtEl>
                                          <p:spTgt spid="18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385</Words>
  <Application>Microsoft Office PowerPoint</Application>
  <PresentationFormat>On-screen Show (16:9)</PresentationFormat>
  <Paragraphs>44</Paragraphs>
  <Slides>11</Slides>
  <Notes>1</Notes>
  <HiddenSlides>0</HiddenSlides>
  <MMClips>0</MMClips>
  <ScaleCrop>false</ScaleCrop>
  <HeadingPairs>
    <vt:vector size="6" baseType="variant">
      <vt:variant>
        <vt:lpstr>Fonts Used</vt:lpstr>
      </vt:variant>
      <vt:variant>
        <vt:i4>8</vt:i4>
      </vt:variant>
      <vt:variant>
        <vt:lpstr>Theme</vt:lpstr>
      </vt:variant>
      <vt:variant>
        <vt:i4>25</vt:i4>
      </vt:variant>
      <vt:variant>
        <vt:lpstr>Slide Titles</vt:lpstr>
      </vt:variant>
      <vt:variant>
        <vt:i4>11</vt:i4>
      </vt:variant>
    </vt:vector>
  </HeadingPairs>
  <TitlesOfParts>
    <vt:vector size="44" baseType="lpstr">
      <vt:lpstr>Arial</vt:lpstr>
      <vt:lpstr>Calibri</vt:lpstr>
      <vt:lpstr>Inter</vt:lpstr>
      <vt:lpstr>OpenSymbol</vt:lpstr>
      <vt:lpstr>Space Grotesk</vt:lpstr>
      <vt:lpstr>Symbol</vt:lpstr>
      <vt:lpstr>Times New Roman</vt:lpstr>
      <vt:lpstr>Wingdings</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Slidesgo Final Pages</vt:lpstr>
      <vt:lpstr>Slidesgo Final Pages</vt:lpstr>
      <vt:lpstr>Slidesgo Final Pages</vt:lpstr>
      <vt:lpstr>PowerPoint Presentation</vt:lpstr>
      <vt:lpstr>Topic: Harmony Search</vt:lpstr>
      <vt:lpstr>Introduction</vt:lpstr>
      <vt:lpstr>Key Concepts</vt:lpstr>
      <vt:lpstr>Key Concepts</vt:lpstr>
      <vt:lpstr>Algorithm </vt:lpstr>
      <vt:lpstr>Algorithm </vt:lpstr>
      <vt:lpstr>Key Features</vt:lpstr>
      <vt:lpstr>Key Features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Wajahat Ali Khan-55431</cp:lastModifiedBy>
  <cp:revision>3</cp:revision>
  <dcterms:modified xsi:type="dcterms:W3CDTF">2025-05-11T17:25:11Z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2025-05-11T16:54:18Z</dcterms:created>
  <dc:creator>Unknown Creator</dc:creator>
  <dc:description/>
  <dc:language>en-US</dc:language>
  <cp:lastModifiedBy>Unknown Creator</cp:lastModifiedBy>
  <dcterms:modified xsi:type="dcterms:W3CDTF">2025-05-11T16:54:18Z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