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19"/>
  </p:notesMasterIdLst>
  <p:sldIdLst>
    <p:sldId id="270" r:id="rId2"/>
    <p:sldId id="271" r:id="rId3"/>
    <p:sldId id="272" r:id="rId4"/>
    <p:sldId id="26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3" r:id="rId17"/>
    <p:sldId id="286" r:id="rId18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9CA"/>
    <a:srgbClr val="000000"/>
    <a:srgbClr val="5F5F5F"/>
    <a:srgbClr val="77777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10075"/>
            <a:ext cx="55562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49905854-7470-495F-8AC3-2EF47B4428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30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590800"/>
            <a:ext cx="6858000" cy="1066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73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3962400"/>
            <a:ext cx="3962400" cy="1371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1800" b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73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73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1A3E98-2958-4D5A-9237-5F65683D11C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73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57371" name="Picture 27" descr="your logo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28600"/>
            <a:ext cx="8572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1752600" y="5791200"/>
            <a:ext cx="533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  <a:latin typeface="Century Gothic" pitchFamily="34" charset="0"/>
              </a:rPr>
              <a:t>Adventure Works:  The ultimate source for outdoor equipment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9BB9E5-F4CB-4C80-9A34-2A82FC3BE9C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998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914400"/>
            <a:ext cx="19621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0"/>
            <a:ext cx="57340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6071B3-4E21-460B-BAFB-A10DE2A1E45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482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48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828800"/>
            <a:ext cx="33147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10100" y="1828800"/>
            <a:ext cx="3314700" cy="43434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3912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12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8FD0158-28D4-4B24-B489-ECB1934564F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2667000" y="6391275"/>
            <a:ext cx="3810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703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A2AD5D-91AF-4F45-B500-CEDFD79C948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428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E359F9-7FDF-4C22-8AE8-7808F947B04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21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33147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3147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19F89D-91D3-4229-BF1A-9DF16D2E32F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662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7632B-7CFB-4F37-B32C-5053A6E272E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06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014C1-B59F-4B50-90A7-77BEA65989B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392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D11E12-3EFE-4B49-982F-D8DAF10B383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773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EC3F6-BEFE-40AE-BB4A-CBC32E1E912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174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5A6312-FBFC-4C52-AA29-29947277DF3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213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1440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828800"/>
            <a:ext cx="6781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49" name="Rectangle 2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3912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6350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12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3E873F56-D7F8-4CF7-AFF6-2A00AF7A074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6351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91275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56352" name="Picture 32" descr="your logo her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28600"/>
            <a:ext cx="8572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w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w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4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439537"/>
            <a:ext cx="6858000" cy="1066800"/>
          </a:xfrm>
        </p:spPr>
        <p:txBody>
          <a:bodyPr/>
          <a:lstStyle/>
          <a:p>
            <a:r>
              <a:rPr lang="en-US" dirty="0" smtClean="0"/>
              <a:t>Historical Monuments</a:t>
            </a:r>
            <a:endParaRPr lang="en-US" dirty="0"/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581400"/>
            <a:ext cx="3962400" cy="1371600"/>
          </a:xfrm>
        </p:spPr>
        <p:txBody>
          <a:bodyPr/>
          <a:lstStyle/>
          <a:p>
            <a:r>
              <a:rPr lang="en-US" b="1" dirty="0" smtClean="0"/>
              <a:t>Created By</a:t>
            </a:r>
            <a:endParaRPr lang="en-US" dirty="0"/>
          </a:p>
          <a:p>
            <a:r>
              <a:rPr lang="en-US" i="1" dirty="0" smtClean="0"/>
              <a:t>Adil Ahmed</a:t>
            </a:r>
          </a:p>
          <a:p>
            <a:r>
              <a:rPr lang="en-US" i="1" dirty="0" smtClean="0"/>
              <a:t>Abdul Basit Khan</a:t>
            </a:r>
          </a:p>
          <a:p>
            <a:r>
              <a:rPr lang="en-US" i="1" dirty="0" smtClean="0"/>
              <a:t>Arbaz Abid</a:t>
            </a:r>
          </a:p>
          <a:p>
            <a:endParaRPr lang="en-US" i="1" dirty="0"/>
          </a:p>
          <a:p>
            <a:r>
              <a:rPr lang="en-US" b="1" dirty="0" smtClean="0"/>
              <a:t>Faculty</a:t>
            </a:r>
          </a:p>
          <a:p>
            <a:r>
              <a:rPr lang="en-US" i="1" dirty="0" smtClean="0"/>
              <a:t>Sir Munif Ali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6537"/>
            <a:ext cx="13716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9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9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9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9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9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9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9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89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9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/>
      <p:bldP spid="8909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848600" cy="838200"/>
          </a:xfrm>
        </p:spPr>
        <p:txBody>
          <a:bodyPr/>
          <a:lstStyle/>
          <a:p>
            <a:r>
              <a:rPr lang="en-US" b="1" dirty="0" smtClean="0"/>
              <a:t>Feedback &amp; Queries Form</a:t>
            </a:r>
            <a:endParaRPr lang="en-US" b="1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5556" y="1828800"/>
            <a:ext cx="6781800" cy="4343400"/>
          </a:xfrm>
        </p:spPr>
        <p:txBody>
          <a:bodyPr/>
          <a:lstStyle/>
          <a:p>
            <a:pPr algn="ctr"/>
            <a:r>
              <a:rPr lang="en-US" b="0" dirty="0" smtClean="0"/>
              <a:t>Feedback and Queries form link are added in the navigation bar.</a:t>
            </a:r>
          </a:p>
          <a:p>
            <a:pPr algn="ctr"/>
            <a:r>
              <a:rPr lang="en-US" b="0" dirty="0" smtClean="0"/>
              <a:t>REQUIRED attribute are use in the forms.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76871"/>
            <a:ext cx="2672094" cy="297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03187"/>
            <a:ext cx="2672094" cy="2993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848600" cy="838200"/>
          </a:xfrm>
        </p:spPr>
        <p:txBody>
          <a:bodyPr/>
          <a:lstStyle/>
          <a:p>
            <a:r>
              <a:rPr lang="en-US" b="1" dirty="0" smtClean="0"/>
              <a:t>Contact Us Form</a:t>
            </a:r>
            <a:endParaRPr lang="en-US" b="1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Link of contact us form are add in the navigation bar.</a:t>
            </a:r>
          </a:p>
          <a:p>
            <a:pPr algn="ctr"/>
            <a:r>
              <a:rPr lang="en-US" b="0" dirty="0"/>
              <a:t>Google Maps Embed </a:t>
            </a:r>
            <a:r>
              <a:rPr lang="en-US" b="0" dirty="0" smtClean="0"/>
              <a:t>API.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94" y="3214048"/>
            <a:ext cx="6248400" cy="3042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Sitemap</a:t>
            </a:r>
            <a:endParaRPr lang="en-US" b="1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Sitemap is created with the help of MS Word.</a:t>
            </a:r>
          </a:p>
          <a:p>
            <a:pPr algn="ctr"/>
            <a:r>
              <a:rPr lang="en-US" b="0" dirty="0" smtClean="0"/>
              <a:t>Link of site map is in the footer.</a:t>
            </a: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0"/>
            <a:ext cx="7467600" cy="34572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848600" cy="838200"/>
          </a:xfrm>
        </p:spPr>
        <p:txBody>
          <a:bodyPr/>
          <a:lstStyle/>
          <a:p>
            <a:r>
              <a:rPr lang="en-US" b="1" dirty="0" smtClean="0"/>
              <a:t>Download Attribute </a:t>
            </a:r>
            <a:endParaRPr lang="en-US" b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6781800" cy="4343400"/>
          </a:xfrm>
        </p:spPr>
        <p:txBody>
          <a:bodyPr/>
          <a:lstStyle/>
          <a:p>
            <a:pPr algn="ctr"/>
            <a:r>
              <a:rPr lang="en-US" b="0" dirty="0" smtClean="0"/>
              <a:t>Download attribute are added in the </a:t>
            </a:r>
            <a:r>
              <a:rPr lang="en-US" dirty="0" err="1" smtClean="0">
                <a:solidFill>
                  <a:srgbClr val="222222"/>
                </a:solidFill>
                <a:latin typeface="arial"/>
              </a:rPr>
              <a:t>href</a:t>
            </a:r>
            <a:r>
              <a:rPr lang="en-US" b="0" dirty="0"/>
              <a:t> </a:t>
            </a:r>
            <a:r>
              <a:rPr lang="en-US" b="0" dirty="0" smtClean="0"/>
              <a:t>.</a:t>
            </a:r>
          </a:p>
          <a:p>
            <a:pPr algn="ctr"/>
            <a:r>
              <a:rPr lang="en-US" b="0" dirty="0" smtClean="0"/>
              <a:t>Detailed history can be download through this link as .</a:t>
            </a:r>
            <a:r>
              <a:rPr lang="en-US" dirty="0" err="1" smtClean="0"/>
              <a:t>docx</a:t>
            </a:r>
            <a:endParaRPr lang="en-US" dirty="0" smtClean="0"/>
          </a:p>
          <a:p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7" y="3846393"/>
            <a:ext cx="7832667" cy="8325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848600" cy="838200"/>
          </a:xfrm>
        </p:spPr>
        <p:txBody>
          <a:bodyPr/>
          <a:lstStyle/>
          <a:p>
            <a:r>
              <a:rPr lang="en-US" b="1" dirty="0"/>
              <a:t>Holiday packages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6781800" cy="4343400"/>
          </a:xfrm>
        </p:spPr>
        <p:txBody>
          <a:bodyPr/>
          <a:lstStyle/>
          <a:p>
            <a:pPr algn="ctr"/>
            <a:r>
              <a:rPr lang="en-US" b="0" dirty="0"/>
              <a:t>For </a:t>
            </a:r>
            <a:r>
              <a:rPr lang="en-US" b="0" dirty="0" smtClean="0"/>
              <a:t>the tourism they are many packages included across the world.</a:t>
            </a:r>
          </a:p>
          <a:p>
            <a:pPr algn="ctr"/>
            <a:r>
              <a:rPr lang="en-US" b="0" dirty="0"/>
              <a:t>Countries like Dubai, Egypt, Turkey, </a:t>
            </a:r>
            <a:r>
              <a:rPr lang="en-US" b="0" dirty="0" smtClean="0"/>
              <a:t>Thailand and etc. </a:t>
            </a:r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02" y="3674691"/>
            <a:ext cx="6241576" cy="24269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Footer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6781800" cy="4343400"/>
          </a:xfrm>
        </p:spPr>
        <p:txBody>
          <a:bodyPr/>
          <a:lstStyle/>
          <a:p>
            <a:pPr algn="ctr">
              <a:buFont typeface="Arial" pitchFamily="34" charset="0"/>
              <a:buChar char="•"/>
            </a:pPr>
            <a:r>
              <a:rPr lang="en-US" b="0" dirty="0" smtClean="0"/>
              <a:t>Footer contains logo, social networking sites links like Facebook, Twitter, Gmail and  YouTube.</a:t>
            </a:r>
          </a:p>
          <a:p>
            <a:pPr algn="ctr">
              <a:buFont typeface="Arial" pitchFamily="34" charset="0"/>
              <a:buChar char="•"/>
            </a:pPr>
            <a:r>
              <a:rPr lang="en-US" b="0" dirty="0" smtClean="0"/>
              <a:t>Copyright</a:t>
            </a:r>
            <a:r>
              <a:rPr lang="en-US" b="0" dirty="0"/>
              <a:t> </a:t>
            </a:r>
            <a:r>
              <a:rPr lang="en-US" b="0" dirty="0" smtClean="0"/>
              <a:t>and  sitemap links also included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8446796" cy="9231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8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and Answers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0"/>
            <a:ext cx="5715000" cy="3462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2125"/>
            <a:ext cx="762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That Is Use In Website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Brackets created by Adobe </a:t>
            </a:r>
            <a:r>
              <a:rPr lang="en-US" b="0" dirty="0" smtClean="0"/>
              <a:t>Systems</a:t>
            </a:r>
          </a:p>
          <a:p>
            <a:r>
              <a:rPr lang="en-US" b="0" dirty="0"/>
              <a:t>Adobe </a:t>
            </a:r>
            <a:r>
              <a:rPr lang="en-US" b="0" dirty="0" smtClean="0"/>
              <a:t>Photoshop </a:t>
            </a:r>
            <a:r>
              <a:rPr lang="en-US" b="0" dirty="0"/>
              <a:t>created by Adobe </a:t>
            </a:r>
            <a:r>
              <a:rPr lang="en-US" b="0" dirty="0" smtClean="0"/>
              <a:t>Systems.</a:t>
            </a:r>
          </a:p>
          <a:p>
            <a:endParaRPr lang="en-US" b="0" dirty="0"/>
          </a:p>
          <a:p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60" y="3581400"/>
            <a:ext cx="2183756" cy="2183756"/>
          </a:xfrm>
          <a:prstGeom prst="rect">
            <a:avLst/>
          </a:prstGeom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27527"/>
            <a:ext cx="336904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P spid="911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Specification: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7315200" cy="4038600"/>
          </a:xfrm>
        </p:spPr>
        <p:txBody>
          <a:bodyPr/>
          <a:lstStyle/>
          <a:p>
            <a:r>
              <a:rPr lang="en-US" sz="2000" b="0" dirty="0" smtClean="0"/>
              <a:t>Logo.</a:t>
            </a:r>
          </a:p>
          <a:p>
            <a:r>
              <a:rPr lang="en-US" sz="2000" b="0" dirty="0" smtClean="0"/>
              <a:t>Slider (different images of Monuments).</a:t>
            </a:r>
          </a:p>
          <a:p>
            <a:r>
              <a:rPr lang="en-US" sz="2000" b="0" dirty="0" smtClean="0"/>
              <a:t>Navigate  link through  any zone (East, West, North, South).</a:t>
            </a:r>
          </a:p>
          <a:p>
            <a:r>
              <a:rPr lang="en-US" sz="2000" b="0" dirty="0" smtClean="0"/>
              <a:t>Wonders.</a:t>
            </a:r>
          </a:p>
          <a:p>
            <a:r>
              <a:rPr lang="en-US" sz="2000" b="0" dirty="0" smtClean="0"/>
              <a:t>History regarding places.</a:t>
            </a:r>
          </a:p>
          <a:p>
            <a:r>
              <a:rPr lang="en-US" sz="2000" b="0" dirty="0" smtClean="0"/>
              <a:t>Gallery section.</a:t>
            </a:r>
          </a:p>
          <a:p>
            <a:r>
              <a:rPr lang="en-US" sz="2000" b="0" dirty="0" smtClean="0"/>
              <a:t>Feedback and Queries form.</a:t>
            </a:r>
          </a:p>
          <a:p>
            <a:r>
              <a:rPr lang="en-US" sz="2000" b="0" dirty="0" smtClean="0"/>
              <a:t>About Us and Contact Us form.</a:t>
            </a:r>
          </a:p>
          <a:p>
            <a:r>
              <a:rPr lang="en-US" sz="2000" b="0" dirty="0" smtClean="0"/>
              <a:t>Site Map.</a:t>
            </a:r>
          </a:p>
          <a:p>
            <a:r>
              <a:rPr lang="en-US" sz="2000" b="0" dirty="0" smtClean="0"/>
              <a:t>Download attribute.</a:t>
            </a:r>
          </a:p>
          <a:p>
            <a:endParaRPr lang="en-US" sz="20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7864732" cy="838200"/>
          </a:xfrm>
        </p:spPr>
        <p:txBody>
          <a:bodyPr/>
          <a:lstStyle/>
          <a:p>
            <a:r>
              <a:rPr lang="en-US" sz="5400" b="1" dirty="0" smtClean="0"/>
              <a:t>Logo</a:t>
            </a:r>
            <a:endParaRPr lang="en-US" sz="5400" b="1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391400" cy="43434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2400" b="1" dirty="0" smtClean="0"/>
              <a:t>Our logo: </a:t>
            </a:r>
            <a:r>
              <a:rPr lang="en-US" sz="2400" dirty="0" smtClean="0"/>
              <a:t>Triple </a:t>
            </a:r>
            <a:r>
              <a:rPr lang="en-US" sz="2400" dirty="0"/>
              <a:t>A Travels &amp; </a:t>
            </a:r>
            <a:r>
              <a:rPr lang="en-US" sz="2400" dirty="0" smtClean="0"/>
              <a:t>Tourism.</a:t>
            </a:r>
          </a:p>
          <a:p>
            <a:pPr marL="457200" lvl="1" indent="0" algn="ctr">
              <a:buNone/>
            </a:pPr>
            <a:r>
              <a:rPr lang="en-US" sz="2400" b="1" dirty="0" smtClean="0"/>
              <a:t>Triple A: </a:t>
            </a:r>
            <a:r>
              <a:rPr lang="en-US" sz="2400" dirty="0" smtClean="0"/>
              <a:t>Adil Ahmed, Abdul Basit, Arbaz Abid</a:t>
            </a: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14" y="3136710"/>
            <a:ext cx="3777736" cy="3557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848600" cy="838200"/>
          </a:xfrm>
        </p:spPr>
        <p:txBody>
          <a:bodyPr/>
          <a:lstStyle/>
          <a:p>
            <a:r>
              <a:rPr lang="en-US" b="1" dirty="0" smtClean="0"/>
              <a:t>Slider</a:t>
            </a:r>
            <a:r>
              <a:rPr lang="en-US" dirty="0"/>
              <a:t/>
            </a:r>
            <a:br>
              <a:rPr lang="en-US" dirty="0"/>
            </a:b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Slider </a:t>
            </a:r>
            <a:r>
              <a:rPr lang="en-US" b="0" dirty="0"/>
              <a:t>is </a:t>
            </a:r>
            <a:r>
              <a:rPr lang="en-US" b="0" dirty="0" smtClean="0"/>
              <a:t>created </a:t>
            </a:r>
            <a:r>
              <a:rPr lang="en-US" b="0" dirty="0"/>
              <a:t>with the help </a:t>
            </a:r>
            <a:r>
              <a:rPr lang="en-US" b="0" dirty="0" smtClean="0"/>
              <a:t>of Wow Slider.</a:t>
            </a:r>
          </a:p>
          <a:p>
            <a:pPr algn="ctr"/>
            <a:r>
              <a:rPr lang="en-US" b="0" dirty="0" smtClean="0"/>
              <a:t>Pictures of different Monuments and Wonders.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33131"/>
            <a:ext cx="7162800" cy="3271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0737" y="838200"/>
            <a:ext cx="7848600" cy="838200"/>
          </a:xfrm>
        </p:spPr>
        <p:txBody>
          <a:bodyPr/>
          <a:lstStyle/>
          <a:p>
            <a:r>
              <a:rPr lang="en-US" b="1" dirty="0" smtClean="0"/>
              <a:t>Navigate Through Zone</a:t>
            </a:r>
            <a:endParaRPr lang="en-US" b="1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5455" y="1676400"/>
            <a:ext cx="6781800" cy="4343400"/>
          </a:xfrm>
        </p:spPr>
        <p:txBody>
          <a:bodyPr/>
          <a:lstStyle/>
          <a:p>
            <a:pPr algn="ctr"/>
            <a:r>
              <a:rPr lang="en-US" b="0" dirty="0" smtClean="0"/>
              <a:t>Monuments </a:t>
            </a:r>
            <a:r>
              <a:rPr lang="en-US" b="0" dirty="0"/>
              <a:t>were categorized by </a:t>
            </a:r>
            <a:r>
              <a:rPr lang="en-US" b="0" dirty="0" smtClean="0"/>
              <a:t>zone wise (East, West, North, South).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77724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Wonders</a:t>
            </a:r>
            <a:endParaRPr lang="en-US" b="1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6781800" cy="434340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r>
              <a:rPr lang="en-US" b="0" dirty="0"/>
              <a:t>Taj </a:t>
            </a:r>
            <a:r>
              <a:rPr lang="en-US" b="0" dirty="0" smtClean="0"/>
              <a:t>Mahal.</a:t>
            </a:r>
          </a:p>
          <a:p>
            <a:pPr algn="ctr">
              <a:buFont typeface="Wingdings" pitchFamily="2" charset="2"/>
              <a:buChar char="Ø"/>
            </a:pPr>
            <a:r>
              <a:rPr lang="en-US" b="0" dirty="0"/>
              <a:t>Chichen </a:t>
            </a:r>
            <a:r>
              <a:rPr lang="en-US" b="0" dirty="0" smtClean="0"/>
              <a:t>Itza.</a:t>
            </a:r>
          </a:p>
          <a:p>
            <a:pPr algn="ctr">
              <a:buFont typeface="Wingdings" pitchFamily="2" charset="2"/>
              <a:buChar char="Ø"/>
            </a:pPr>
            <a:r>
              <a:rPr lang="en-US" b="0" dirty="0"/>
              <a:t>Christ the </a:t>
            </a:r>
            <a:r>
              <a:rPr lang="en-US" b="0" dirty="0" smtClean="0"/>
              <a:t>Redeemer.</a:t>
            </a:r>
          </a:p>
          <a:p>
            <a:pPr algn="ctr">
              <a:buFont typeface="Wingdings" pitchFamily="2" charset="2"/>
              <a:buChar char="Ø"/>
            </a:pPr>
            <a:r>
              <a:rPr lang="en-US" b="0" dirty="0"/>
              <a:t>Great Pyramid of </a:t>
            </a:r>
            <a:r>
              <a:rPr lang="en-US" b="0" dirty="0" smtClean="0"/>
              <a:t>Giza.</a:t>
            </a:r>
          </a:p>
          <a:p>
            <a:pPr algn="ctr">
              <a:buFont typeface="Wingdings" pitchFamily="2" charset="2"/>
              <a:buChar char="Ø"/>
            </a:pPr>
            <a:r>
              <a:rPr lang="en-US" b="0" dirty="0"/>
              <a:t>Great Wall of </a:t>
            </a:r>
            <a:r>
              <a:rPr lang="en-US" b="0" dirty="0" smtClean="0"/>
              <a:t>China.</a:t>
            </a:r>
          </a:p>
          <a:p>
            <a:pPr algn="ctr">
              <a:buFont typeface="Wingdings" pitchFamily="2" charset="2"/>
              <a:buChar char="Ø"/>
            </a:pPr>
            <a:r>
              <a:rPr lang="en-US" b="0" dirty="0"/>
              <a:t>Machu </a:t>
            </a:r>
            <a:r>
              <a:rPr lang="en-US" b="0" dirty="0" smtClean="0"/>
              <a:t>Picchu.</a:t>
            </a:r>
          </a:p>
          <a:p>
            <a:pPr algn="ctr">
              <a:buFont typeface="Wingdings" pitchFamily="2" charset="2"/>
              <a:buChar char="Ø"/>
            </a:pPr>
            <a:r>
              <a:rPr lang="en-US" b="0" dirty="0" smtClean="0"/>
              <a:t>Colosseum.</a:t>
            </a:r>
          </a:p>
          <a:p>
            <a:pPr algn="ctr">
              <a:buFont typeface="Wingdings" pitchFamily="2" charset="2"/>
              <a:buChar char="Ø"/>
            </a:pPr>
            <a:r>
              <a:rPr lang="en-US" b="0" dirty="0" smtClean="0"/>
              <a:t>Petra.</a:t>
            </a:r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848600" cy="914400"/>
          </a:xfrm>
        </p:spPr>
        <p:txBody>
          <a:bodyPr/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2875" y="1695266"/>
            <a:ext cx="6858000" cy="4343400"/>
          </a:xfrm>
        </p:spPr>
        <p:txBody>
          <a:bodyPr/>
          <a:lstStyle/>
          <a:p>
            <a:pPr algn="ctr"/>
            <a:r>
              <a:rPr lang="en-US" b="0" dirty="0" smtClean="0"/>
              <a:t>History </a:t>
            </a:r>
            <a:r>
              <a:rPr lang="en-US" b="0" dirty="0"/>
              <a:t>related to </a:t>
            </a:r>
            <a:r>
              <a:rPr lang="en-US" b="0" dirty="0" smtClean="0"/>
              <a:t>Monuments.</a:t>
            </a:r>
          </a:p>
          <a:p>
            <a:pPr algn="ctr"/>
            <a:r>
              <a:rPr lang="en-US" b="0" dirty="0" smtClean="0"/>
              <a:t>All information are collected from Wikipedia.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95600"/>
            <a:ext cx="6705600" cy="32954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Gallery Section</a:t>
            </a:r>
            <a:endParaRPr lang="en-US" b="1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All images are high resolution .</a:t>
            </a:r>
          </a:p>
          <a:p>
            <a:pPr algn="ctr"/>
            <a:r>
              <a:rPr lang="en-US" b="0" dirty="0" smtClean="0"/>
              <a:t>More than 30 images are added in this section.</a:t>
            </a:r>
          </a:p>
          <a:p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8" y="3285698"/>
            <a:ext cx="7239000" cy="2934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5" grpId="0" build="p"/>
    </p:bldLst>
  </p:timing>
</p:sld>
</file>

<file path=ppt/theme/theme1.xml><?xml version="1.0" encoding="utf-8"?>
<a:theme xmlns:a="http://schemas.openxmlformats.org/drawingml/2006/main" name="Sales proposal presentation">
  <a:themeElements>
    <a:clrScheme name="Mountain Top 6">
      <a:dk1>
        <a:srgbClr val="809296"/>
      </a:dk1>
      <a:lt1>
        <a:srgbClr val="FFFFFF"/>
      </a:lt1>
      <a:dk2>
        <a:srgbClr val="6699FF"/>
      </a:dk2>
      <a:lt2>
        <a:srgbClr val="B3EDFF"/>
      </a:lt2>
      <a:accent1>
        <a:srgbClr val="FF9933"/>
      </a:accent1>
      <a:accent2>
        <a:srgbClr val="FFAA99"/>
      </a:accent2>
      <a:accent3>
        <a:srgbClr val="B8CAFF"/>
      </a:accent3>
      <a:accent4>
        <a:srgbClr val="DADADA"/>
      </a:accent4>
      <a:accent5>
        <a:srgbClr val="FFCAAD"/>
      </a:accent5>
      <a:accent6>
        <a:srgbClr val="E79A8A"/>
      </a:accent6>
      <a:hlink>
        <a:srgbClr val="FFCFAB"/>
      </a:hlink>
      <a:folHlink>
        <a:srgbClr val="CC9900"/>
      </a:folHlink>
    </a:clrScheme>
    <a:fontScheme name="Mountain Top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proposal presentation</Template>
  <TotalTime>1007</TotalTime>
  <Words>340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Century Gothic</vt:lpstr>
      <vt:lpstr>Times New Roman</vt:lpstr>
      <vt:lpstr>Wingdings</vt:lpstr>
      <vt:lpstr>Sales proposal presentation</vt:lpstr>
      <vt:lpstr>Historical Monuments</vt:lpstr>
      <vt:lpstr>Software That Is Use In Website</vt:lpstr>
      <vt:lpstr>Requirement Specification:</vt:lpstr>
      <vt:lpstr>Logo</vt:lpstr>
      <vt:lpstr>Slider </vt:lpstr>
      <vt:lpstr>Navigate Through Zone</vt:lpstr>
      <vt:lpstr>Wonders</vt:lpstr>
      <vt:lpstr>History</vt:lpstr>
      <vt:lpstr>Gallery Section</vt:lpstr>
      <vt:lpstr>Feedback &amp; Queries Form</vt:lpstr>
      <vt:lpstr>Contact Us Form</vt:lpstr>
      <vt:lpstr>Sitemap</vt:lpstr>
      <vt:lpstr>Download Attribute </vt:lpstr>
      <vt:lpstr>Holiday packages</vt:lpstr>
      <vt:lpstr>Footer</vt:lpstr>
      <vt:lpstr>Questions and Answers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Monuments</dc:title>
  <dc:creator>Dell</dc:creator>
  <cp:lastModifiedBy>Abeera</cp:lastModifiedBy>
  <cp:revision>73</cp:revision>
  <cp:lastPrinted>1998-06-19T00:49:56Z</cp:lastPrinted>
  <dcterms:created xsi:type="dcterms:W3CDTF">2016-12-04T07:59:56Z</dcterms:created>
  <dcterms:modified xsi:type="dcterms:W3CDTF">2019-01-07T13:28:26Z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TC062578531033</vt:lpwstr>
  </property>
</Properties>
</file>