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7" r:id="rId2"/>
    <p:sldId id="281" r:id="rId3"/>
    <p:sldId id="280" r:id="rId4"/>
    <p:sldId id="282" r:id="rId5"/>
    <p:sldId id="270" r:id="rId6"/>
    <p:sldId id="271" r:id="rId7"/>
    <p:sldId id="283" r:id="rId8"/>
    <p:sldId id="273" r:id="rId9"/>
    <p:sldId id="274" r:id="rId10"/>
    <p:sldId id="286" r:id="rId11"/>
    <p:sldId id="284" r:id="rId12"/>
    <p:sldId id="285" r:id="rId13"/>
    <p:sldId id="287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D2A"/>
    <a:srgbClr val="009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rgbClr val="FFC000"/>
              </a:solidFill>
              <a:latin typeface="Agency FB" panose="020B0503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Days Consumed</c:v>
                </c:pt>
              </c:strCache>
            </c:strRef>
          </c:tx>
          <c:spPr>
            <a:solidFill>
              <a:srgbClr val="00926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76BD2A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76BD2A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Research</c:v>
                </c:pt>
                <c:pt idx="1">
                  <c:v>Design</c:v>
                </c:pt>
                <c:pt idx="2">
                  <c:v>Problem Shooting</c:v>
                </c:pt>
                <c:pt idx="3">
                  <c:v>Winding up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7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0178016"/>
        <c:axId val="220177232"/>
      </c:barChart>
      <c:catAx>
        <c:axId val="22017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77232"/>
        <c:crosses val="autoZero"/>
        <c:auto val="1"/>
        <c:lblAlgn val="ctr"/>
        <c:lblOffset val="100"/>
        <c:noMultiLvlLbl val="0"/>
      </c:catAx>
      <c:valAx>
        <c:axId val="22017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78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cap="all" baseline="0">
              <a:solidFill>
                <a:srgbClr val="FFC000"/>
              </a:solidFill>
              <a:latin typeface="Agency FB" panose="020B0503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Participated</c:v>
                </c:pt>
              </c:strCache>
            </c:strRef>
          </c:tx>
          <c:dPt>
            <c:idx val="0"/>
            <c:bubble3D val="0"/>
            <c:spPr>
              <a:solidFill>
                <a:srgbClr val="76BD2A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00926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rgbClr val="76BD2A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rgbClr val="00926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spc="0" baseline="0">
                      <a:solidFill>
                        <a:srgbClr val="009261"/>
                      </a:solidFill>
                      <a:latin typeface="Agency FB" panose="020B0503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spc="0" baseline="0">
                      <a:solidFill>
                        <a:srgbClr val="009261"/>
                      </a:solidFill>
                      <a:latin typeface="Agency FB" panose="020B0503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spc="0" baseline="0">
                      <a:solidFill>
                        <a:srgbClr val="009261"/>
                      </a:solidFill>
                      <a:latin typeface="Agency FB" panose="020B0503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spc="0" baseline="0">
                      <a:solidFill>
                        <a:srgbClr val="009261"/>
                      </a:solidFill>
                      <a:latin typeface="Agency FB" panose="020B0503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0" i="0" u="none" strike="noStrike" kern="1200" spc="0" baseline="0">
                    <a:solidFill>
                      <a:srgbClr val="009261"/>
                    </a:solidFill>
                    <a:latin typeface="Agency FB" panose="020B05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Shabbir</c:v>
                </c:pt>
                <c:pt idx="1">
                  <c:v>Bilal</c:v>
                </c:pt>
                <c:pt idx="2">
                  <c:v>Arbab</c:v>
                </c:pt>
                <c:pt idx="3">
                  <c:v>Wajahat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F44D65-CD15-4322-AE85-3879FA7453E7}" type="doc">
      <dgm:prSet loTypeId="urn:microsoft.com/office/officeart/2005/8/layout/bList2" loCatId="list" qsTypeId="urn:microsoft.com/office/officeart/2005/8/quickstyle/simple1" qsCatId="simple" csTypeId="urn:microsoft.com/office/officeart/2005/8/colors/accent4_3" csCatId="accent4" phldr="1"/>
      <dgm:spPr/>
    </dgm:pt>
    <dgm:pt modelId="{51710BB5-577B-46E5-83D7-4A8CD5783DA4}">
      <dgm:prSet phldrT="[Text]"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Health</a:t>
          </a:r>
          <a:endParaRPr lang="en-US" dirty="0">
            <a:latin typeface="Agency FB" panose="020B0503020202020204" pitchFamily="34" charset="0"/>
          </a:endParaRPr>
        </a:p>
      </dgm:t>
    </dgm:pt>
    <dgm:pt modelId="{D2A11577-5A22-4EB3-BFFD-BE162C43E1EE}" type="parTrans" cxnId="{B10AE9C3-95E2-4293-A4FD-29A1A9D1C9D9}">
      <dgm:prSet/>
      <dgm:spPr/>
      <dgm:t>
        <a:bodyPr/>
        <a:lstStyle/>
        <a:p>
          <a:endParaRPr lang="en-US"/>
        </a:p>
      </dgm:t>
    </dgm:pt>
    <dgm:pt modelId="{E6352544-E9AE-4D57-B7B6-32344F546949}" type="sibTrans" cxnId="{B10AE9C3-95E2-4293-A4FD-29A1A9D1C9D9}">
      <dgm:prSet/>
      <dgm:spPr/>
      <dgm:t>
        <a:bodyPr/>
        <a:lstStyle/>
        <a:p>
          <a:endParaRPr lang="en-US"/>
        </a:p>
      </dgm:t>
    </dgm:pt>
    <dgm:pt modelId="{737B2554-BC49-408F-B524-BBD317293350}">
      <dgm:prSet phldrT="[Text]"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Time Safe</a:t>
          </a:r>
          <a:endParaRPr lang="en-US" dirty="0">
            <a:latin typeface="Agency FB" panose="020B0503020202020204" pitchFamily="34" charset="0"/>
          </a:endParaRPr>
        </a:p>
      </dgm:t>
    </dgm:pt>
    <dgm:pt modelId="{B1340FEE-4417-4A40-AC30-56DC867CE62B}" type="parTrans" cxnId="{67954506-E4BC-4453-A8CE-38390C86EF22}">
      <dgm:prSet/>
      <dgm:spPr/>
      <dgm:t>
        <a:bodyPr/>
        <a:lstStyle/>
        <a:p>
          <a:endParaRPr lang="en-US"/>
        </a:p>
      </dgm:t>
    </dgm:pt>
    <dgm:pt modelId="{69A3D734-C095-467A-9ABA-4F2C58CE7080}" type="sibTrans" cxnId="{67954506-E4BC-4453-A8CE-38390C86EF22}">
      <dgm:prSet/>
      <dgm:spPr/>
      <dgm:t>
        <a:bodyPr/>
        <a:lstStyle/>
        <a:p>
          <a:endParaRPr lang="en-US"/>
        </a:p>
      </dgm:t>
    </dgm:pt>
    <dgm:pt modelId="{071609B1-13BF-44E3-9471-F5363E5AE4FF}">
      <dgm:prSet phldrT="[Text]"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Project </a:t>
          </a:r>
          <a:endParaRPr lang="en-US" dirty="0">
            <a:latin typeface="Agency FB" panose="020B0503020202020204" pitchFamily="34" charset="0"/>
          </a:endParaRPr>
        </a:p>
      </dgm:t>
    </dgm:pt>
    <dgm:pt modelId="{EEA81FEF-761F-46D8-948B-F8896C4ED792}" type="sibTrans" cxnId="{73C5D87A-382C-4740-B1FE-00908A100502}">
      <dgm:prSet/>
      <dgm:spPr/>
      <dgm:t>
        <a:bodyPr/>
        <a:lstStyle/>
        <a:p>
          <a:endParaRPr lang="en-US"/>
        </a:p>
      </dgm:t>
    </dgm:pt>
    <dgm:pt modelId="{84156162-8935-493F-8FBA-4285200563D8}" type="parTrans" cxnId="{73C5D87A-382C-4740-B1FE-00908A100502}">
      <dgm:prSet/>
      <dgm:spPr/>
      <dgm:t>
        <a:bodyPr/>
        <a:lstStyle/>
        <a:p>
          <a:endParaRPr lang="en-US"/>
        </a:p>
      </dgm:t>
    </dgm:pt>
    <dgm:pt modelId="{D3E204B8-D7EE-4E0C-B5B8-DE4A8FE94673}">
      <dgm:prSet/>
      <dgm:spPr/>
      <dgm:t>
        <a:bodyPr/>
        <a:lstStyle/>
        <a:p>
          <a:r>
            <a:rPr lang="en-US" dirty="0" smtClean="0">
              <a:solidFill>
                <a:srgbClr val="FFC000"/>
              </a:solidFill>
              <a:latin typeface="Agency FB" panose="020B0503020202020204" pitchFamily="34" charset="0"/>
            </a:rPr>
            <a:t>Our project is basically about a Restaurant.</a:t>
          </a:r>
          <a:endParaRPr lang="en-US" dirty="0">
            <a:solidFill>
              <a:srgbClr val="FFC000"/>
            </a:solidFill>
            <a:latin typeface="Agency FB" panose="020B0503020202020204" pitchFamily="34" charset="0"/>
          </a:endParaRPr>
        </a:p>
      </dgm:t>
    </dgm:pt>
    <dgm:pt modelId="{E5257094-8645-4A23-9D84-276DCE2B7825}" type="parTrans" cxnId="{34B70ABE-A144-4210-A66D-2CDA7D6C0506}">
      <dgm:prSet/>
      <dgm:spPr/>
      <dgm:t>
        <a:bodyPr/>
        <a:lstStyle/>
        <a:p>
          <a:endParaRPr lang="en-US"/>
        </a:p>
      </dgm:t>
    </dgm:pt>
    <dgm:pt modelId="{A46A1C95-3CB5-40BB-B63C-0A2FD7B82EDC}" type="sibTrans" cxnId="{34B70ABE-A144-4210-A66D-2CDA7D6C0506}">
      <dgm:prSet/>
      <dgm:spPr/>
      <dgm:t>
        <a:bodyPr/>
        <a:lstStyle/>
        <a:p>
          <a:endParaRPr lang="en-US"/>
        </a:p>
      </dgm:t>
    </dgm:pt>
    <dgm:pt modelId="{3AA96216-4BED-4065-8C1A-DB5783807D43}">
      <dgm:prSet/>
      <dgm:spPr/>
      <dgm:t>
        <a:bodyPr/>
        <a:lstStyle/>
        <a:p>
          <a:r>
            <a:rPr lang="en-US" dirty="0" smtClean="0">
              <a:solidFill>
                <a:srgbClr val="FFC000"/>
              </a:solidFill>
              <a:latin typeface="Agency FB" panose="020B0503020202020204" pitchFamily="34" charset="0"/>
            </a:rPr>
            <a:t>Hygienic.</a:t>
          </a:r>
          <a:endParaRPr lang="en-US" dirty="0">
            <a:solidFill>
              <a:srgbClr val="FFC000"/>
            </a:solidFill>
            <a:latin typeface="Agency FB" panose="020B0503020202020204" pitchFamily="34" charset="0"/>
          </a:endParaRPr>
        </a:p>
      </dgm:t>
    </dgm:pt>
    <dgm:pt modelId="{8A732353-6C77-4D62-AAB8-DD368D258610}" type="parTrans" cxnId="{C5528E58-FC20-4294-98B6-2F753D32D8D3}">
      <dgm:prSet/>
      <dgm:spPr/>
      <dgm:t>
        <a:bodyPr/>
        <a:lstStyle/>
        <a:p>
          <a:endParaRPr lang="en-US"/>
        </a:p>
      </dgm:t>
    </dgm:pt>
    <dgm:pt modelId="{8D1865DC-4ECA-4E79-9370-D1B91DAB457A}" type="sibTrans" cxnId="{C5528E58-FC20-4294-98B6-2F753D32D8D3}">
      <dgm:prSet/>
      <dgm:spPr/>
      <dgm:t>
        <a:bodyPr/>
        <a:lstStyle/>
        <a:p>
          <a:endParaRPr lang="en-US"/>
        </a:p>
      </dgm:t>
    </dgm:pt>
    <dgm:pt modelId="{CA4FAC82-E476-4E44-B4E7-F29C3DCB1941}">
      <dgm:prSet/>
      <dgm:spPr/>
      <dgm:t>
        <a:bodyPr/>
        <a:lstStyle/>
        <a:p>
          <a:r>
            <a:rPr lang="en-US" dirty="0" smtClean="0">
              <a:solidFill>
                <a:srgbClr val="FFC000"/>
              </a:solidFill>
              <a:latin typeface="Agency FB" panose="020B0503020202020204" pitchFamily="34" charset="0"/>
            </a:rPr>
            <a:t>Balance Diet.</a:t>
          </a:r>
          <a:endParaRPr lang="en-US" dirty="0">
            <a:solidFill>
              <a:srgbClr val="FFC000"/>
            </a:solidFill>
            <a:latin typeface="Agency FB" panose="020B0503020202020204" pitchFamily="34" charset="0"/>
          </a:endParaRPr>
        </a:p>
      </dgm:t>
    </dgm:pt>
    <dgm:pt modelId="{A12C893E-81F9-446F-909B-E10F5D8CE414}" type="parTrans" cxnId="{714E9780-B0D7-406D-9FF2-D1238ED4B495}">
      <dgm:prSet/>
      <dgm:spPr/>
      <dgm:t>
        <a:bodyPr/>
        <a:lstStyle/>
        <a:p>
          <a:endParaRPr lang="en-US"/>
        </a:p>
      </dgm:t>
    </dgm:pt>
    <dgm:pt modelId="{2E09BFD7-0025-4A08-9DE0-19B30E1D91D4}" type="sibTrans" cxnId="{714E9780-B0D7-406D-9FF2-D1238ED4B495}">
      <dgm:prSet/>
      <dgm:spPr/>
      <dgm:t>
        <a:bodyPr/>
        <a:lstStyle/>
        <a:p>
          <a:endParaRPr lang="en-US"/>
        </a:p>
      </dgm:t>
    </dgm:pt>
    <dgm:pt modelId="{3F769777-8C24-40AA-AD6C-FB95DCB54D7C}">
      <dgm:prSet/>
      <dgm:spPr/>
      <dgm:t>
        <a:bodyPr/>
        <a:lstStyle/>
        <a:p>
          <a:r>
            <a:rPr lang="en-US" dirty="0" smtClean="0">
              <a:solidFill>
                <a:srgbClr val="FFC000"/>
              </a:solidFill>
              <a:latin typeface="Agency FB" panose="020B0503020202020204" pitchFamily="34" charset="0"/>
            </a:rPr>
            <a:t>Time Saving and just one click to buy Food.</a:t>
          </a:r>
          <a:endParaRPr lang="en-US" dirty="0">
            <a:solidFill>
              <a:srgbClr val="FFC000"/>
            </a:solidFill>
            <a:latin typeface="Agency FB" panose="020B0503020202020204" pitchFamily="34" charset="0"/>
          </a:endParaRPr>
        </a:p>
      </dgm:t>
    </dgm:pt>
    <dgm:pt modelId="{AE7F85FA-6A9F-495C-BA18-4CABFFE39760}" type="parTrans" cxnId="{1CED4E25-C9E8-4C72-A380-346A3C653001}">
      <dgm:prSet/>
      <dgm:spPr/>
      <dgm:t>
        <a:bodyPr/>
        <a:lstStyle/>
        <a:p>
          <a:endParaRPr lang="en-US"/>
        </a:p>
      </dgm:t>
    </dgm:pt>
    <dgm:pt modelId="{5B7BE86A-E8B1-4601-9F0C-120828632C1B}" type="sibTrans" cxnId="{1CED4E25-C9E8-4C72-A380-346A3C653001}">
      <dgm:prSet/>
      <dgm:spPr/>
      <dgm:t>
        <a:bodyPr/>
        <a:lstStyle/>
        <a:p>
          <a:endParaRPr lang="en-US"/>
        </a:p>
      </dgm:t>
    </dgm:pt>
    <dgm:pt modelId="{0EFD6ED7-ED64-40FD-8F11-87B7E38465D1}" type="pres">
      <dgm:prSet presAssocID="{5EF44D65-CD15-4322-AE85-3879FA7453E7}" presName="diagram" presStyleCnt="0">
        <dgm:presLayoutVars>
          <dgm:dir/>
          <dgm:animLvl val="lvl"/>
          <dgm:resizeHandles val="exact"/>
        </dgm:presLayoutVars>
      </dgm:prSet>
      <dgm:spPr/>
    </dgm:pt>
    <dgm:pt modelId="{289A0EC0-5720-4977-96FE-8C89B2CEB2B5}" type="pres">
      <dgm:prSet presAssocID="{071609B1-13BF-44E3-9471-F5363E5AE4FF}" presName="compNode" presStyleCnt="0"/>
      <dgm:spPr/>
    </dgm:pt>
    <dgm:pt modelId="{8CA07712-D6F2-4BED-A00A-C3A606A3826E}" type="pres">
      <dgm:prSet presAssocID="{071609B1-13BF-44E3-9471-F5363E5AE4FF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25FDE-898F-4EC0-AB39-DD4610F9176F}" type="pres">
      <dgm:prSet presAssocID="{071609B1-13BF-44E3-9471-F5363E5AE4F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6B30D-AE7C-4E7B-9EE7-31634DFB3C7A}" type="pres">
      <dgm:prSet presAssocID="{071609B1-13BF-44E3-9471-F5363E5AE4FF}" presName="parentRect" presStyleLbl="alignNode1" presStyleIdx="0" presStyleCnt="3"/>
      <dgm:spPr/>
      <dgm:t>
        <a:bodyPr/>
        <a:lstStyle/>
        <a:p>
          <a:endParaRPr lang="en-US"/>
        </a:p>
      </dgm:t>
    </dgm:pt>
    <dgm:pt modelId="{2416C645-AFE4-414C-9695-9D9E09555E97}" type="pres">
      <dgm:prSet presAssocID="{071609B1-13BF-44E3-9471-F5363E5AE4FF}" presName="adorn" presStyleLbl="fgAccFollowNode1" presStyleIdx="0" presStyleCnt="3"/>
      <dgm:spPr>
        <a:blipFill>
          <a:blip xmlns:r="http://schemas.openxmlformats.org/officeDocument/2006/relationships" r:embed="rId1" cstate="print">
            <a:duotone>
              <a:schemeClr val="accent4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08CDCD0E-C59C-490D-AD6B-1457A43E810E}" type="pres">
      <dgm:prSet presAssocID="{EEA81FEF-761F-46D8-948B-F8896C4ED79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EE41526-A4F0-4277-BDE5-EDC26907E36F}" type="pres">
      <dgm:prSet presAssocID="{51710BB5-577B-46E5-83D7-4A8CD5783DA4}" presName="compNode" presStyleCnt="0"/>
      <dgm:spPr/>
    </dgm:pt>
    <dgm:pt modelId="{507A0DDA-AFC7-4CD0-812C-D16D773623F8}" type="pres">
      <dgm:prSet presAssocID="{51710BB5-577B-46E5-83D7-4A8CD5783DA4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1222B-17BF-474F-A125-6FFBA9F4CDC2}" type="pres">
      <dgm:prSet presAssocID="{51710BB5-577B-46E5-83D7-4A8CD5783DA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7424DA-7243-4F15-898D-A295A279F3AD}" type="pres">
      <dgm:prSet presAssocID="{51710BB5-577B-46E5-83D7-4A8CD5783DA4}" presName="parentRect" presStyleLbl="alignNode1" presStyleIdx="1" presStyleCnt="3"/>
      <dgm:spPr/>
      <dgm:t>
        <a:bodyPr/>
        <a:lstStyle/>
        <a:p>
          <a:endParaRPr lang="en-US"/>
        </a:p>
      </dgm:t>
    </dgm:pt>
    <dgm:pt modelId="{343C8ABF-BC0A-430F-B300-08780C2C5EE7}" type="pres">
      <dgm:prSet presAssocID="{51710BB5-577B-46E5-83D7-4A8CD5783DA4}" presName="adorn" presStyleLbl="fgAccFollowNode1" presStyleIdx="1" presStyleCnt="3"/>
      <dgm:spPr>
        <a:blipFill>
          <a:blip xmlns:r="http://schemas.openxmlformats.org/officeDocument/2006/relationships" r:embed="rId2" cstate="print">
            <a:duotone>
              <a:schemeClr val="accent4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676979F-7A30-4951-9064-7117317ECAA1}" type="pres">
      <dgm:prSet presAssocID="{E6352544-E9AE-4D57-B7B6-32344F54694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4F33B25-D130-4BD1-B7D1-B6B3A633715E}" type="pres">
      <dgm:prSet presAssocID="{737B2554-BC49-408F-B524-BBD317293350}" presName="compNode" presStyleCnt="0"/>
      <dgm:spPr/>
    </dgm:pt>
    <dgm:pt modelId="{D5D5CE8A-D613-40D4-AD97-705A8366CF08}" type="pres">
      <dgm:prSet presAssocID="{737B2554-BC49-408F-B524-BBD317293350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590717-5A8D-44DB-A1A1-C7C12A5464A1}" type="pres">
      <dgm:prSet presAssocID="{737B2554-BC49-408F-B524-BBD31729335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E6F5D4-DE5F-496E-ACD0-A329B4EC20FD}" type="pres">
      <dgm:prSet presAssocID="{737B2554-BC49-408F-B524-BBD317293350}" presName="parentRect" presStyleLbl="alignNode1" presStyleIdx="2" presStyleCnt="3"/>
      <dgm:spPr/>
      <dgm:t>
        <a:bodyPr/>
        <a:lstStyle/>
        <a:p>
          <a:endParaRPr lang="en-US"/>
        </a:p>
      </dgm:t>
    </dgm:pt>
    <dgm:pt modelId="{8D661E13-8F82-405A-9525-9FFF7361D6B8}" type="pres">
      <dgm:prSet presAssocID="{737B2554-BC49-408F-B524-BBD317293350}" presName="adorn" presStyleLbl="fgAccFollowNode1" presStyleIdx="2" presStyleCnt="3"/>
      <dgm:spPr>
        <a:blipFill>
          <a:blip xmlns:r="http://schemas.openxmlformats.org/officeDocument/2006/relationships" r:embed="rId3" cstate="print">
            <a:duotone>
              <a:schemeClr val="accent4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</dgm:ptLst>
  <dgm:cxnLst>
    <dgm:cxn modelId="{CF18B3F3-C26F-4C5C-B82F-FD147D517931}" type="presOf" srcId="{5EF44D65-CD15-4322-AE85-3879FA7453E7}" destId="{0EFD6ED7-ED64-40FD-8F11-87B7E38465D1}" srcOrd="0" destOrd="0" presId="urn:microsoft.com/office/officeart/2005/8/layout/bList2"/>
    <dgm:cxn modelId="{C87E4C04-2B18-4370-84FC-CF89775D5BA4}" type="presOf" srcId="{51710BB5-577B-46E5-83D7-4A8CD5783DA4}" destId="{F77424DA-7243-4F15-898D-A295A279F3AD}" srcOrd="1" destOrd="0" presId="urn:microsoft.com/office/officeart/2005/8/layout/bList2"/>
    <dgm:cxn modelId="{1CED4E25-C9E8-4C72-A380-346A3C653001}" srcId="{737B2554-BC49-408F-B524-BBD317293350}" destId="{3F769777-8C24-40AA-AD6C-FB95DCB54D7C}" srcOrd="0" destOrd="0" parTransId="{AE7F85FA-6A9F-495C-BA18-4CABFFE39760}" sibTransId="{5B7BE86A-E8B1-4601-9F0C-120828632C1B}"/>
    <dgm:cxn modelId="{95C33C40-2D02-4811-84EB-7861EF161AFB}" type="presOf" srcId="{E6352544-E9AE-4D57-B7B6-32344F546949}" destId="{C676979F-7A30-4951-9064-7117317ECAA1}" srcOrd="0" destOrd="0" presId="urn:microsoft.com/office/officeart/2005/8/layout/bList2"/>
    <dgm:cxn modelId="{714E9780-B0D7-406D-9FF2-D1238ED4B495}" srcId="{51710BB5-577B-46E5-83D7-4A8CD5783DA4}" destId="{CA4FAC82-E476-4E44-B4E7-F29C3DCB1941}" srcOrd="1" destOrd="0" parTransId="{A12C893E-81F9-446F-909B-E10F5D8CE414}" sibTransId="{2E09BFD7-0025-4A08-9DE0-19B30E1D91D4}"/>
    <dgm:cxn modelId="{AFAAE6F2-13DE-4E16-A5AF-3820E32298D2}" type="presOf" srcId="{071609B1-13BF-44E3-9471-F5363E5AE4FF}" destId="{6726B30D-AE7C-4E7B-9EE7-31634DFB3C7A}" srcOrd="1" destOrd="0" presId="urn:microsoft.com/office/officeart/2005/8/layout/bList2"/>
    <dgm:cxn modelId="{34B70ABE-A144-4210-A66D-2CDA7D6C0506}" srcId="{071609B1-13BF-44E3-9471-F5363E5AE4FF}" destId="{D3E204B8-D7EE-4E0C-B5B8-DE4A8FE94673}" srcOrd="0" destOrd="0" parTransId="{E5257094-8645-4A23-9D84-276DCE2B7825}" sibTransId="{A46A1C95-3CB5-40BB-B63C-0A2FD7B82EDC}"/>
    <dgm:cxn modelId="{A6436D5B-FDC1-4963-BB2C-2E2EB41159FB}" type="presOf" srcId="{D3E204B8-D7EE-4E0C-B5B8-DE4A8FE94673}" destId="{8CA07712-D6F2-4BED-A00A-C3A606A3826E}" srcOrd="0" destOrd="0" presId="urn:microsoft.com/office/officeart/2005/8/layout/bList2"/>
    <dgm:cxn modelId="{C5528E58-FC20-4294-98B6-2F753D32D8D3}" srcId="{51710BB5-577B-46E5-83D7-4A8CD5783DA4}" destId="{3AA96216-4BED-4065-8C1A-DB5783807D43}" srcOrd="0" destOrd="0" parTransId="{8A732353-6C77-4D62-AAB8-DD368D258610}" sibTransId="{8D1865DC-4ECA-4E79-9370-D1B91DAB457A}"/>
    <dgm:cxn modelId="{549273A6-751F-45A4-BA22-11C5AA678122}" type="presOf" srcId="{3AA96216-4BED-4065-8C1A-DB5783807D43}" destId="{507A0DDA-AFC7-4CD0-812C-D16D773623F8}" srcOrd="0" destOrd="0" presId="urn:microsoft.com/office/officeart/2005/8/layout/bList2"/>
    <dgm:cxn modelId="{3D1F1CBA-457B-4A6D-A47D-8EF382CBC86C}" type="presOf" srcId="{EEA81FEF-761F-46D8-948B-F8896C4ED792}" destId="{08CDCD0E-C59C-490D-AD6B-1457A43E810E}" srcOrd="0" destOrd="0" presId="urn:microsoft.com/office/officeart/2005/8/layout/bList2"/>
    <dgm:cxn modelId="{A40DD3F7-F336-4AB8-9AD6-893448174391}" type="presOf" srcId="{737B2554-BC49-408F-B524-BBD317293350}" destId="{97590717-5A8D-44DB-A1A1-C7C12A5464A1}" srcOrd="0" destOrd="0" presId="urn:microsoft.com/office/officeart/2005/8/layout/bList2"/>
    <dgm:cxn modelId="{67954506-E4BC-4453-A8CE-38390C86EF22}" srcId="{5EF44D65-CD15-4322-AE85-3879FA7453E7}" destId="{737B2554-BC49-408F-B524-BBD317293350}" srcOrd="2" destOrd="0" parTransId="{B1340FEE-4417-4A40-AC30-56DC867CE62B}" sibTransId="{69A3D734-C095-467A-9ABA-4F2C58CE7080}"/>
    <dgm:cxn modelId="{D3D58004-223C-4023-BCEC-2EEE34147AC0}" type="presOf" srcId="{737B2554-BC49-408F-B524-BBD317293350}" destId="{C9E6F5D4-DE5F-496E-ACD0-A329B4EC20FD}" srcOrd="1" destOrd="0" presId="urn:microsoft.com/office/officeart/2005/8/layout/bList2"/>
    <dgm:cxn modelId="{B10AE9C3-95E2-4293-A4FD-29A1A9D1C9D9}" srcId="{5EF44D65-CD15-4322-AE85-3879FA7453E7}" destId="{51710BB5-577B-46E5-83D7-4A8CD5783DA4}" srcOrd="1" destOrd="0" parTransId="{D2A11577-5A22-4EB3-BFFD-BE162C43E1EE}" sibTransId="{E6352544-E9AE-4D57-B7B6-32344F546949}"/>
    <dgm:cxn modelId="{73C5D87A-382C-4740-B1FE-00908A100502}" srcId="{5EF44D65-CD15-4322-AE85-3879FA7453E7}" destId="{071609B1-13BF-44E3-9471-F5363E5AE4FF}" srcOrd="0" destOrd="0" parTransId="{84156162-8935-493F-8FBA-4285200563D8}" sibTransId="{EEA81FEF-761F-46D8-948B-F8896C4ED792}"/>
    <dgm:cxn modelId="{A3788E6D-B103-4B4C-9A64-D4C95132FE9D}" type="presOf" srcId="{3F769777-8C24-40AA-AD6C-FB95DCB54D7C}" destId="{D5D5CE8A-D613-40D4-AD97-705A8366CF08}" srcOrd="0" destOrd="0" presId="urn:microsoft.com/office/officeart/2005/8/layout/bList2"/>
    <dgm:cxn modelId="{25FC6F91-C5A1-4489-A800-67B5BD3AD938}" type="presOf" srcId="{CA4FAC82-E476-4E44-B4E7-F29C3DCB1941}" destId="{507A0DDA-AFC7-4CD0-812C-D16D773623F8}" srcOrd="0" destOrd="1" presId="urn:microsoft.com/office/officeart/2005/8/layout/bList2"/>
    <dgm:cxn modelId="{4F638311-4408-4A7E-9E7A-CF20E9C91164}" type="presOf" srcId="{071609B1-13BF-44E3-9471-F5363E5AE4FF}" destId="{63325FDE-898F-4EC0-AB39-DD4610F9176F}" srcOrd="0" destOrd="0" presId="urn:microsoft.com/office/officeart/2005/8/layout/bList2"/>
    <dgm:cxn modelId="{F3140C4E-4F16-4269-9D1E-7C233F8C2CE1}" type="presOf" srcId="{51710BB5-577B-46E5-83D7-4A8CD5783DA4}" destId="{84C1222B-17BF-474F-A125-6FFBA9F4CDC2}" srcOrd="0" destOrd="0" presId="urn:microsoft.com/office/officeart/2005/8/layout/bList2"/>
    <dgm:cxn modelId="{33ED170F-A5B6-40D9-AFA3-2368A91F05D6}" type="presParOf" srcId="{0EFD6ED7-ED64-40FD-8F11-87B7E38465D1}" destId="{289A0EC0-5720-4977-96FE-8C89B2CEB2B5}" srcOrd="0" destOrd="0" presId="urn:microsoft.com/office/officeart/2005/8/layout/bList2"/>
    <dgm:cxn modelId="{AB59D70D-A716-4861-80BF-26C5C9B25801}" type="presParOf" srcId="{289A0EC0-5720-4977-96FE-8C89B2CEB2B5}" destId="{8CA07712-D6F2-4BED-A00A-C3A606A3826E}" srcOrd="0" destOrd="0" presId="urn:microsoft.com/office/officeart/2005/8/layout/bList2"/>
    <dgm:cxn modelId="{B465E9DC-54E7-4B29-B402-E6583E04DA2A}" type="presParOf" srcId="{289A0EC0-5720-4977-96FE-8C89B2CEB2B5}" destId="{63325FDE-898F-4EC0-AB39-DD4610F9176F}" srcOrd="1" destOrd="0" presId="urn:microsoft.com/office/officeart/2005/8/layout/bList2"/>
    <dgm:cxn modelId="{BB734167-F582-43AB-AB5A-CFD42778D71D}" type="presParOf" srcId="{289A0EC0-5720-4977-96FE-8C89B2CEB2B5}" destId="{6726B30D-AE7C-4E7B-9EE7-31634DFB3C7A}" srcOrd="2" destOrd="0" presId="urn:microsoft.com/office/officeart/2005/8/layout/bList2"/>
    <dgm:cxn modelId="{3102FD58-2149-432E-B68E-D15B5157F4BD}" type="presParOf" srcId="{289A0EC0-5720-4977-96FE-8C89B2CEB2B5}" destId="{2416C645-AFE4-414C-9695-9D9E09555E97}" srcOrd="3" destOrd="0" presId="urn:microsoft.com/office/officeart/2005/8/layout/bList2"/>
    <dgm:cxn modelId="{FF5F3FFA-2AA9-499A-BCF3-940ABBC50311}" type="presParOf" srcId="{0EFD6ED7-ED64-40FD-8F11-87B7E38465D1}" destId="{08CDCD0E-C59C-490D-AD6B-1457A43E810E}" srcOrd="1" destOrd="0" presId="urn:microsoft.com/office/officeart/2005/8/layout/bList2"/>
    <dgm:cxn modelId="{D7A90581-764A-44CB-8C55-854688473D87}" type="presParOf" srcId="{0EFD6ED7-ED64-40FD-8F11-87B7E38465D1}" destId="{DEE41526-A4F0-4277-BDE5-EDC26907E36F}" srcOrd="2" destOrd="0" presId="urn:microsoft.com/office/officeart/2005/8/layout/bList2"/>
    <dgm:cxn modelId="{7A391F9C-EF1F-4D9A-8CE7-10A9389AA925}" type="presParOf" srcId="{DEE41526-A4F0-4277-BDE5-EDC26907E36F}" destId="{507A0DDA-AFC7-4CD0-812C-D16D773623F8}" srcOrd="0" destOrd="0" presId="urn:microsoft.com/office/officeart/2005/8/layout/bList2"/>
    <dgm:cxn modelId="{4C40E3F4-0FD1-4823-A5B7-0C18C20C8462}" type="presParOf" srcId="{DEE41526-A4F0-4277-BDE5-EDC26907E36F}" destId="{84C1222B-17BF-474F-A125-6FFBA9F4CDC2}" srcOrd="1" destOrd="0" presId="urn:microsoft.com/office/officeart/2005/8/layout/bList2"/>
    <dgm:cxn modelId="{F0D76AA8-41FB-47A6-8FE5-6ACBA78B9A56}" type="presParOf" srcId="{DEE41526-A4F0-4277-BDE5-EDC26907E36F}" destId="{F77424DA-7243-4F15-898D-A295A279F3AD}" srcOrd="2" destOrd="0" presId="urn:microsoft.com/office/officeart/2005/8/layout/bList2"/>
    <dgm:cxn modelId="{0A933168-F9EE-4C5B-A5FB-3C6EDC34C8EE}" type="presParOf" srcId="{DEE41526-A4F0-4277-BDE5-EDC26907E36F}" destId="{343C8ABF-BC0A-430F-B300-08780C2C5EE7}" srcOrd="3" destOrd="0" presId="urn:microsoft.com/office/officeart/2005/8/layout/bList2"/>
    <dgm:cxn modelId="{9C44E7AD-B105-45CF-9194-824D29AB64DC}" type="presParOf" srcId="{0EFD6ED7-ED64-40FD-8F11-87B7E38465D1}" destId="{C676979F-7A30-4951-9064-7117317ECAA1}" srcOrd="3" destOrd="0" presId="urn:microsoft.com/office/officeart/2005/8/layout/bList2"/>
    <dgm:cxn modelId="{75ACBF0D-3767-42EF-954C-FB09739AFE5B}" type="presParOf" srcId="{0EFD6ED7-ED64-40FD-8F11-87B7E38465D1}" destId="{24F33B25-D130-4BD1-B7D1-B6B3A633715E}" srcOrd="4" destOrd="0" presId="urn:microsoft.com/office/officeart/2005/8/layout/bList2"/>
    <dgm:cxn modelId="{054578B8-6121-49FF-AC92-0F513F7B1E58}" type="presParOf" srcId="{24F33B25-D130-4BD1-B7D1-B6B3A633715E}" destId="{D5D5CE8A-D613-40D4-AD97-705A8366CF08}" srcOrd="0" destOrd="0" presId="urn:microsoft.com/office/officeart/2005/8/layout/bList2"/>
    <dgm:cxn modelId="{C0932C29-D4EE-49EA-87FC-767EC2347171}" type="presParOf" srcId="{24F33B25-D130-4BD1-B7D1-B6B3A633715E}" destId="{97590717-5A8D-44DB-A1A1-C7C12A5464A1}" srcOrd="1" destOrd="0" presId="urn:microsoft.com/office/officeart/2005/8/layout/bList2"/>
    <dgm:cxn modelId="{28C26BEB-C53A-4D76-9D04-E2532D1F592E}" type="presParOf" srcId="{24F33B25-D130-4BD1-B7D1-B6B3A633715E}" destId="{C9E6F5D4-DE5F-496E-ACD0-A329B4EC20FD}" srcOrd="2" destOrd="0" presId="urn:microsoft.com/office/officeart/2005/8/layout/bList2"/>
    <dgm:cxn modelId="{030C45A2-E8EF-4D53-BC53-78C834AFD3F5}" type="presParOf" srcId="{24F33B25-D130-4BD1-B7D1-B6B3A633715E}" destId="{8D661E13-8F82-405A-9525-9FFF7361D6B8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F44D65-CD15-4322-AE85-3879FA7453E7}" type="doc">
      <dgm:prSet loTypeId="urn:microsoft.com/office/officeart/2005/8/layout/bList2" loCatId="list" qsTypeId="urn:microsoft.com/office/officeart/2005/8/quickstyle/simple1" qsCatId="simple" csTypeId="urn:microsoft.com/office/officeart/2005/8/colors/accent4_3" csCatId="accent4" phldr="1"/>
      <dgm:spPr/>
    </dgm:pt>
    <dgm:pt modelId="{51710BB5-577B-46E5-83D7-4A8CD5783DA4}">
      <dgm:prSet phldrT="[Text]" custT="1"/>
      <dgm:spPr/>
      <dgm:t>
        <a:bodyPr/>
        <a:lstStyle/>
        <a:p>
          <a:r>
            <a:rPr lang="en-US" sz="4900" dirty="0" smtClean="0">
              <a:latin typeface="Agency FB" panose="020B0503020202020204" pitchFamily="34" charset="0"/>
            </a:rPr>
            <a:t>Secret</a:t>
          </a:r>
          <a:endParaRPr lang="en-US" sz="4900" dirty="0">
            <a:latin typeface="Agency FB" panose="020B0503020202020204" pitchFamily="34" charset="0"/>
          </a:endParaRPr>
        </a:p>
      </dgm:t>
    </dgm:pt>
    <dgm:pt modelId="{D2A11577-5A22-4EB3-BFFD-BE162C43E1EE}" type="parTrans" cxnId="{B10AE9C3-95E2-4293-A4FD-29A1A9D1C9D9}">
      <dgm:prSet/>
      <dgm:spPr/>
      <dgm:t>
        <a:bodyPr/>
        <a:lstStyle/>
        <a:p>
          <a:endParaRPr lang="en-US"/>
        </a:p>
      </dgm:t>
    </dgm:pt>
    <dgm:pt modelId="{E6352544-E9AE-4D57-B7B6-32344F546949}" type="sibTrans" cxnId="{B10AE9C3-95E2-4293-A4FD-29A1A9D1C9D9}">
      <dgm:prSet/>
      <dgm:spPr/>
      <dgm:t>
        <a:bodyPr/>
        <a:lstStyle/>
        <a:p>
          <a:endParaRPr lang="en-US"/>
        </a:p>
      </dgm:t>
    </dgm:pt>
    <dgm:pt modelId="{737B2554-BC49-408F-B524-BBD317293350}">
      <dgm:prSet phldrT="[Text]" custT="1"/>
      <dgm:spPr/>
      <dgm:t>
        <a:bodyPr/>
        <a:lstStyle/>
        <a:p>
          <a:r>
            <a:rPr lang="en-US" sz="4900" dirty="0" smtClean="0">
              <a:solidFill>
                <a:schemeClr val="bg1"/>
              </a:solidFill>
              <a:latin typeface="Agency FB" panose="020B0503020202020204" pitchFamily="34" charset="0"/>
            </a:rPr>
            <a:t>Options </a:t>
          </a:r>
          <a:endParaRPr lang="en-US" sz="4900" dirty="0">
            <a:solidFill>
              <a:schemeClr val="bg1"/>
            </a:solidFill>
            <a:latin typeface="Agency FB" panose="020B0503020202020204" pitchFamily="34" charset="0"/>
          </a:endParaRPr>
        </a:p>
      </dgm:t>
    </dgm:pt>
    <dgm:pt modelId="{B1340FEE-4417-4A40-AC30-56DC867CE62B}" type="parTrans" cxnId="{67954506-E4BC-4453-A8CE-38390C86EF22}">
      <dgm:prSet/>
      <dgm:spPr/>
      <dgm:t>
        <a:bodyPr/>
        <a:lstStyle/>
        <a:p>
          <a:endParaRPr lang="en-US"/>
        </a:p>
      </dgm:t>
    </dgm:pt>
    <dgm:pt modelId="{69A3D734-C095-467A-9ABA-4F2C58CE7080}" type="sibTrans" cxnId="{67954506-E4BC-4453-A8CE-38390C86EF22}">
      <dgm:prSet/>
      <dgm:spPr/>
      <dgm:t>
        <a:bodyPr/>
        <a:lstStyle/>
        <a:p>
          <a:endParaRPr lang="en-US"/>
        </a:p>
      </dgm:t>
    </dgm:pt>
    <dgm:pt modelId="{071609B1-13BF-44E3-9471-F5363E5AE4FF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Agency FB" panose="020B0503020202020204" pitchFamily="34" charset="0"/>
            </a:rPr>
            <a:t>Meals</a:t>
          </a:r>
          <a:endParaRPr lang="en-US" dirty="0">
            <a:solidFill>
              <a:schemeClr val="bg1"/>
            </a:solidFill>
            <a:latin typeface="Agency FB" panose="020B0503020202020204" pitchFamily="34" charset="0"/>
          </a:endParaRPr>
        </a:p>
      </dgm:t>
    </dgm:pt>
    <dgm:pt modelId="{EEA81FEF-761F-46D8-948B-F8896C4ED792}" type="sibTrans" cxnId="{73C5D87A-382C-4740-B1FE-00908A100502}">
      <dgm:prSet/>
      <dgm:spPr/>
      <dgm:t>
        <a:bodyPr/>
        <a:lstStyle/>
        <a:p>
          <a:endParaRPr lang="en-US"/>
        </a:p>
      </dgm:t>
    </dgm:pt>
    <dgm:pt modelId="{84156162-8935-493F-8FBA-4285200563D8}" type="parTrans" cxnId="{73C5D87A-382C-4740-B1FE-00908A100502}">
      <dgm:prSet/>
      <dgm:spPr/>
      <dgm:t>
        <a:bodyPr/>
        <a:lstStyle/>
        <a:p>
          <a:endParaRPr lang="en-US"/>
        </a:p>
      </dgm:t>
    </dgm:pt>
    <dgm:pt modelId="{D3E204B8-D7EE-4E0C-B5B8-DE4A8FE94673}">
      <dgm:prSet/>
      <dgm:spPr/>
      <dgm:t>
        <a:bodyPr/>
        <a:lstStyle/>
        <a:p>
          <a:r>
            <a:rPr lang="en-US" dirty="0" smtClean="0">
              <a:solidFill>
                <a:srgbClr val="FFC000"/>
              </a:solidFill>
              <a:latin typeface="Agency FB" panose="020B0503020202020204" pitchFamily="34" charset="0"/>
            </a:rPr>
            <a:t>All meal plans available in one website.</a:t>
          </a:r>
          <a:endParaRPr lang="en-US" dirty="0">
            <a:solidFill>
              <a:srgbClr val="FFC000"/>
            </a:solidFill>
            <a:latin typeface="Agency FB" panose="020B0503020202020204" pitchFamily="34" charset="0"/>
          </a:endParaRPr>
        </a:p>
      </dgm:t>
    </dgm:pt>
    <dgm:pt modelId="{E5257094-8645-4A23-9D84-276DCE2B7825}" type="parTrans" cxnId="{34B70ABE-A144-4210-A66D-2CDA7D6C0506}">
      <dgm:prSet/>
      <dgm:spPr/>
      <dgm:t>
        <a:bodyPr/>
        <a:lstStyle/>
        <a:p>
          <a:endParaRPr lang="en-US"/>
        </a:p>
      </dgm:t>
    </dgm:pt>
    <dgm:pt modelId="{A46A1C95-3CB5-40BB-B63C-0A2FD7B82EDC}" type="sibTrans" cxnId="{34B70ABE-A144-4210-A66D-2CDA7D6C0506}">
      <dgm:prSet/>
      <dgm:spPr/>
      <dgm:t>
        <a:bodyPr/>
        <a:lstStyle/>
        <a:p>
          <a:endParaRPr lang="en-US"/>
        </a:p>
      </dgm:t>
    </dgm:pt>
    <dgm:pt modelId="{3AA96216-4BED-4065-8C1A-DB5783807D43}">
      <dgm:prSet/>
      <dgm:spPr/>
      <dgm:t>
        <a:bodyPr/>
        <a:lstStyle/>
        <a:p>
          <a:r>
            <a:rPr lang="en-US" dirty="0" smtClean="0">
              <a:solidFill>
                <a:srgbClr val="FFC000"/>
              </a:solidFill>
              <a:latin typeface="Agency FB" panose="020B0503020202020204" pitchFamily="34" charset="0"/>
            </a:rPr>
            <a:t>Also available our Secret Recipes.</a:t>
          </a:r>
          <a:endParaRPr lang="en-US" dirty="0">
            <a:solidFill>
              <a:srgbClr val="FFC000"/>
            </a:solidFill>
            <a:latin typeface="Agency FB" panose="020B0503020202020204" pitchFamily="34" charset="0"/>
          </a:endParaRPr>
        </a:p>
      </dgm:t>
    </dgm:pt>
    <dgm:pt modelId="{8A732353-6C77-4D62-AAB8-DD368D258610}" type="parTrans" cxnId="{C5528E58-FC20-4294-98B6-2F753D32D8D3}">
      <dgm:prSet/>
      <dgm:spPr/>
      <dgm:t>
        <a:bodyPr/>
        <a:lstStyle/>
        <a:p>
          <a:endParaRPr lang="en-US"/>
        </a:p>
      </dgm:t>
    </dgm:pt>
    <dgm:pt modelId="{8D1865DC-4ECA-4E79-9370-D1B91DAB457A}" type="sibTrans" cxnId="{C5528E58-FC20-4294-98B6-2F753D32D8D3}">
      <dgm:prSet/>
      <dgm:spPr/>
      <dgm:t>
        <a:bodyPr/>
        <a:lstStyle/>
        <a:p>
          <a:endParaRPr lang="en-US"/>
        </a:p>
      </dgm:t>
    </dgm:pt>
    <dgm:pt modelId="{3F769777-8C24-40AA-AD6C-FB95DCB54D7C}">
      <dgm:prSet/>
      <dgm:spPr/>
      <dgm:t>
        <a:bodyPr/>
        <a:lstStyle/>
        <a:p>
          <a:r>
            <a:rPr lang="en-US" dirty="0" smtClean="0">
              <a:solidFill>
                <a:srgbClr val="FFC000"/>
              </a:solidFill>
              <a:latin typeface="Agency FB" panose="020B0503020202020204" pitchFamily="34" charset="0"/>
            </a:rPr>
            <a:t>Complain ,Suggestion and many options available.</a:t>
          </a:r>
          <a:endParaRPr lang="en-US" dirty="0">
            <a:solidFill>
              <a:srgbClr val="FFC000"/>
            </a:solidFill>
            <a:latin typeface="Agency FB" panose="020B0503020202020204" pitchFamily="34" charset="0"/>
          </a:endParaRPr>
        </a:p>
      </dgm:t>
    </dgm:pt>
    <dgm:pt modelId="{AE7F85FA-6A9F-495C-BA18-4CABFFE39760}" type="parTrans" cxnId="{1CED4E25-C9E8-4C72-A380-346A3C653001}">
      <dgm:prSet/>
      <dgm:spPr/>
      <dgm:t>
        <a:bodyPr/>
        <a:lstStyle/>
        <a:p>
          <a:endParaRPr lang="en-US"/>
        </a:p>
      </dgm:t>
    </dgm:pt>
    <dgm:pt modelId="{5B7BE86A-E8B1-4601-9F0C-120828632C1B}" type="sibTrans" cxnId="{1CED4E25-C9E8-4C72-A380-346A3C653001}">
      <dgm:prSet/>
      <dgm:spPr/>
      <dgm:t>
        <a:bodyPr/>
        <a:lstStyle/>
        <a:p>
          <a:endParaRPr lang="en-US"/>
        </a:p>
      </dgm:t>
    </dgm:pt>
    <dgm:pt modelId="{0EFD6ED7-ED64-40FD-8F11-87B7E38465D1}" type="pres">
      <dgm:prSet presAssocID="{5EF44D65-CD15-4322-AE85-3879FA7453E7}" presName="diagram" presStyleCnt="0">
        <dgm:presLayoutVars>
          <dgm:dir/>
          <dgm:animLvl val="lvl"/>
          <dgm:resizeHandles val="exact"/>
        </dgm:presLayoutVars>
      </dgm:prSet>
      <dgm:spPr/>
    </dgm:pt>
    <dgm:pt modelId="{289A0EC0-5720-4977-96FE-8C89B2CEB2B5}" type="pres">
      <dgm:prSet presAssocID="{071609B1-13BF-44E3-9471-F5363E5AE4FF}" presName="compNode" presStyleCnt="0"/>
      <dgm:spPr/>
    </dgm:pt>
    <dgm:pt modelId="{8CA07712-D6F2-4BED-A00A-C3A606A3826E}" type="pres">
      <dgm:prSet presAssocID="{071609B1-13BF-44E3-9471-F5363E5AE4FF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25FDE-898F-4EC0-AB39-DD4610F9176F}" type="pres">
      <dgm:prSet presAssocID="{071609B1-13BF-44E3-9471-F5363E5AE4F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6B30D-AE7C-4E7B-9EE7-31634DFB3C7A}" type="pres">
      <dgm:prSet presAssocID="{071609B1-13BF-44E3-9471-F5363E5AE4FF}" presName="parentRect" presStyleLbl="alignNode1" presStyleIdx="0" presStyleCnt="3"/>
      <dgm:spPr/>
      <dgm:t>
        <a:bodyPr/>
        <a:lstStyle/>
        <a:p>
          <a:endParaRPr lang="en-US"/>
        </a:p>
      </dgm:t>
    </dgm:pt>
    <dgm:pt modelId="{2416C645-AFE4-414C-9695-9D9E09555E97}" type="pres">
      <dgm:prSet presAssocID="{071609B1-13BF-44E3-9471-F5363E5AE4FF}" presName="adorn" presStyleLbl="fgAccFollowNode1" presStyleIdx="0" presStyleCnt="3"/>
      <dgm:spPr>
        <a:blipFill>
          <a:blip xmlns:r="http://schemas.openxmlformats.org/officeDocument/2006/relationships" r:embed="rId1" cstate="print">
            <a:duotone>
              <a:schemeClr val="accent4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08CDCD0E-C59C-490D-AD6B-1457A43E810E}" type="pres">
      <dgm:prSet presAssocID="{EEA81FEF-761F-46D8-948B-F8896C4ED79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EE41526-A4F0-4277-BDE5-EDC26907E36F}" type="pres">
      <dgm:prSet presAssocID="{51710BB5-577B-46E5-83D7-4A8CD5783DA4}" presName="compNode" presStyleCnt="0"/>
      <dgm:spPr/>
    </dgm:pt>
    <dgm:pt modelId="{507A0DDA-AFC7-4CD0-812C-D16D773623F8}" type="pres">
      <dgm:prSet presAssocID="{51710BB5-577B-46E5-83D7-4A8CD5783DA4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1222B-17BF-474F-A125-6FFBA9F4CDC2}" type="pres">
      <dgm:prSet presAssocID="{51710BB5-577B-46E5-83D7-4A8CD5783DA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7424DA-7243-4F15-898D-A295A279F3AD}" type="pres">
      <dgm:prSet presAssocID="{51710BB5-577B-46E5-83D7-4A8CD5783DA4}" presName="parentRect" presStyleLbl="alignNode1" presStyleIdx="1" presStyleCnt="3"/>
      <dgm:spPr/>
      <dgm:t>
        <a:bodyPr/>
        <a:lstStyle/>
        <a:p>
          <a:endParaRPr lang="en-US"/>
        </a:p>
      </dgm:t>
    </dgm:pt>
    <dgm:pt modelId="{343C8ABF-BC0A-430F-B300-08780C2C5EE7}" type="pres">
      <dgm:prSet presAssocID="{51710BB5-577B-46E5-83D7-4A8CD5783DA4}" presName="adorn" presStyleLbl="fgAccFollowNode1" presStyleIdx="1" presStyleCnt="3"/>
      <dgm:spPr>
        <a:blipFill>
          <a:blip xmlns:r="http://schemas.openxmlformats.org/officeDocument/2006/relationships" r:embed="rId2" cstate="print">
            <a:duotone>
              <a:schemeClr val="accent4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676979F-7A30-4951-9064-7117317ECAA1}" type="pres">
      <dgm:prSet presAssocID="{E6352544-E9AE-4D57-B7B6-32344F54694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4F33B25-D130-4BD1-B7D1-B6B3A633715E}" type="pres">
      <dgm:prSet presAssocID="{737B2554-BC49-408F-B524-BBD317293350}" presName="compNode" presStyleCnt="0"/>
      <dgm:spPr/>
    </dgm:pt>
    <dgm:pt modelId="{D5D5CE8A-D613-40D4-AD97-705A8366CF08}" type="pres">
      <dgm:prSet presAssocID="{737B2554-BC49-408F-B524-BBD317293350}" presName="childRect" presStyleLbl="bgAcc1" presStyleIdx="2" presStyleCnt="3" custLinFactNeighborX="-2995" custLinFactNeighborY="-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590717-5A8D-44DB-A1A1-C7C12A5464A1}" type="pres">
      <dgm:prSet presAssocID="{737B2554-BC49-408F-B524-BBD31729335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E6F5D4-DE5F-496E-ACD0-A329B4EC20FD}" type="pres">
      <dgm:prSet presAssocID="{737B2554-BC49-408F-B524-BBD317293350}" presName="parentRect" presStyleLbl="alignNode1" presStyleIdx="2" presStyleCnt="3"/>
      <dgm:spPr/>
      <dgm:t>
        <a:bodyPr/>
        <a:lstStyle/>
        <a:p>
          <a:endParaRPr lang="en-US"/>
        </a:p>
      </dgm:t>
    </dgm:pt>
    <dgm:pt modelId="{8D661E13-8F82-405A-9525-9FFF7361D6B8}" type="pres">
      <dgm:prSet presAssocID="{737B2554-BC49-408F-B524-BBD317293350}" presName="adorn" presStyleLbl="fgAccFollowNode1" presStyleIdx="2" presStyleCnt="3"/>
      <dgm:spPr>
        <a:blipFill>
          <a:blip xmlns:r="http://schemas.openxmlformats.org/officeDocument/2006/relationships" r:embed="rId3" cstate="print">
            <a:duotone>
              <a:schemeClr val="accent4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</dgm:ptLst>
  <dgm:cxnLst>
    <dgm:cxn modelId="{CC1D8A1F-EAFF-495F-B230-70129B124C99}" type="presOf" srcId="{071609B1-13BF-44E3-9471-F5363E5AE4FF}" destId="{6726B30D-AE7C-4E7B-9EE7-31634DFB3C7A}" srcOrd="1" destOrd="0" presId="urn:microsoft.com/office/officeart/2005/8/layout/bList2"/>
    <dgm:cxn modelId="{1CED4E25-C9E8-4C72-A380-346A3C653001}" srcId="{737B2554-BC49-408F-B524-BBD317293350}" destId="{3F769777-8C24-40AA-AD6C-FB95DCB54D7C}" srcOrd="0" destOrd="0" parTransId="{AE7F85FA-6A9F-495C-BA18-4CABFFE39760}" sibTransId="{5B7BE86A-E8B1-4601-9F0C-120828632C1B}"/>
    <dgm:cxn modelId="{CE215A99-31E0-44C6-AA6E-CF2909398534}" type="presOf" srcId="{51710BB5-577B-46E5-83D7-4A8CD5783DA4}" destId="{F77424DA-7243-4F15-898D-A295A279F3AD}" srcOrd="1" destOrd="0" presId="urn:microsoft.com/office/officeart/2005/8/layout/bList2"/>
    <dgm:cxn modelId="{6700A27C-16F8-47A9-B479-49AD7A37C078}" type="presOf" srcId="{3F769777-8C24-40AA-AD6C-FB95DCB54D7C}" destId="{D5D5CE8A-D613-40D4-AD97-705A8366CF08}" srcOrd="0" destOrd="0" presId="urn:microsoft.com/office/officeart/2005/8/layout/bList2"/>
    <dgm:cxn modelId="{E8F65DD2-8339-48D8-ADBD-B1991C7A22B0}" type="presOf" srcId="{737B2554-BC49-408F-B524-BBD317293350}" destId="{97590717-5A8D-44DB-A1A1-C7C12A5464A1}" srcOrd="0" destOrd="0" presId="urn:microsoft.com/office/officeart/2005/8/layout/bList2"/>
    <dgm:cxn modelId="{246FDE80-B2E9-4590-BEB8-2067240C2AC3}" type="presOf" srcId="{737B2554-BC49-408F-B524-BBD317293350}" destId="{C9E6F5D4-DE5F-496E-ACD0-A329B4EC20FD}" srcOrd="1" destOrd="0" presId="urn:microsoft.com/office/officeart/2005/8/layout/bList2"/>
    <dgm:cxn modelId="{34B70ABE-A144-4210-A66D-2CDA7D6C0506}" srcId="{071609B1-13BF-44E3-9471-F5363E5AE4FF}" destId="{D3E204B8-D7EE-4E0C-B5B8-DE4A8FE94673}" srcOrd="0" destOrd="0" parTransId="{E5257094-8645-4A23-9D84-276DCE2B7825}" sibTransId="{A46A1C95-3CB5-40BB-B63C-0A2FD7B82EDC}"/>
    <dgm:cxn modelId="{C5528E58-FC20-4294-98B6-2F753D32D8D3}" srcId="{51710BB5-577B-46E5-83D7-4A8CD5783DA4}" destId="{3AA96216-4BED-4065-8C1A-DB5783807D43}" srcOrd="0" destOrd="0" parTransId="{8A732353-6C77-4D62-AAB8-DD368D258610}" sibTransId="{8D1865DC-4ECA-4E79-9370-D1B91DAB457A}"/>
    <dgm:cxn modelId="{D58FAFD7-4512-4EF1-9690-188B778D351E}" type="presOf" srcId="{E6352544-E9AE-4D57-B7B6-32344F546949}" destId="{C676979F-7A30-4951-9064-7117317ECAA1}" srcOrd="0" destOrd="0" presId="urn:microsoft.com/office/officeart/2005/8/layout/bList2"/>
    <dgm:cxn modelId="{CFF0A9C6-52CD-43F8-9437-5667AB1284B0}" type="presOf" srcId="{D3E204B8-D7EE-4E0C-B5B8-DE4A8FE94673}" destId="{8CA07712-D6F2-4BED-A00A-C3A606A3826E}" srcOrd="0" destOrd="0" presId="urn:microsoft.com/office/officeart/2005/8/layout/bList2"/>
    <dgm:cxn modelId="{26A9E03A-C782-4EA3-B583-53ED23E8AB6D}" type="presOf" srcId="{5EF44D65-CD15-4322-AE85-3879FA7453E7}" destId="{0EFD6ED7-ED64-40FD-8F11-87B7E38465D1}" srcOrd="0" destOrd="0" presId="urn:microsoft.com/office/officeart/2005/8/layout/bList2"/>
    <dgm:cxn modelId="{67954506-E4BC-4453-A8CE-38390C86EF22}" srcId="{5EF44D65-CD15-4322-AE85-3879FA7453E7}" destId="{737B2554-BC49-408F-B524-BBD317293350}" srcOrd="2" destOrd="0" parTransId="{B1340FEE-4417-4A40-AC30-56DC867CE62B}" sibTransId="{69A3D734-C095-467A-9ABA-4F2C58CE7080}"/>
    <dgm:cxn modelId="{C1A5F2C1-B6A5-4153-84C0-9668EDDB3AE3}" type="presOf" srcId="{071609B1-13BF-44E3-9471-F5363E5AE4FF}" destId="{63325FDE-898F-4EC0-AB39-DD4610F9176F}" srcOrd="0" destOrd="0" presId="urn:microsoft.com/office/officeart/2005/8/layout/bList2"/>
    <dgm:cxn modelId="{B10AE9C3-95E2-4293-A4FD-29A1A9D1C9D9}" srcId="{5EF44D65-CD15-4322-AE85-3879FA7453E7}" destId="{51710BB5-577B-46E5-83D7-4A8CD5783DA4}" srcOrd="1" destOrd="0" parTransId="{D2A11577-5A22-4EB3-BFFD-BE162C43E1EE}" sibTransId="{E6352544-E9AE-4D57-B7B6-32344F546949}"/>
    <dgm:cxn modelId="{51E567B7-34E8-4F5D-90D4-53EF1EECFA69}" type="presOf" srcId="{EEA81FEF-761F-46D8-948B-F8896C4ED792}" destId="{08CDCD0E-C59C-490D-AD6B-1457A43E810E}" srcOrd="0" destOrd="0" presId="urn:microsoft.com/office/officeart/2005/8/layout/bList2"/>
    <dgm:cxn modelId="{73C5D87A-382C-4740-B1FE-00908A100502}" srcId="{5EF44D65-CD15-4322-AE85-3879FA7453E7}" destId="{071609B1-13BF-44E3-9471-F5363E5AE4FF}" srcOrd="0" destOrd="0" parTransId="{84156162-8935-493F-8FBA-4285200563D8}" sibTransId="{EEA81FEF-761F-46D8-948B-F8896C4ED792}"/>
    <dgm:cxn modelId="{E012F5E0-13AD-48E4-92E9-A31F078B0A81}" type="presOf" srcId="{3AA96216-4BED-4065-8C1A-DB5783807D43}" destId="{507A0DDA-AFC7-4CD0-812C-D16D773623F8}" srcOrd="0" destOrd="0" presId="urn:microsoft.com/office/officeart/2005/8/layout/bList2"/>
    <dgm:cxn modelId="{AA4548EE-7EB3-4701-B357-EE673BDD211C}" type="presOf" srcId="{51710BB5-577B-46E5-83D7-4A8CD5783DA4}" destId="{84C1222B-17BF-474F-A125-6FFBA9F4CDC2}" srcOrd="0" destOrd="0" presId="urn:microsoft.com/office/officeart/2005/8/layout/bList2"/>
    <dgm:cxn modelId="{DBC4DF4F-8B72-40A2-8B71-D9771ED6ABA3}" type="presParOf" srcId="{0EFD6ED7-ED64-40FD-8F11-87B7E38465D1}" destId="{289A0EC0-5720-4977-96FE-8C89B2CEB2B5}" srcOrd="0" destOrd="0" presId="urn:microsoft.com/office/officeart/2005/8/layout/bList2"/>
    <dgm:cxn modelId="{79FCCFA0-B212-48F0-A279-6185696383CC}" type="presParOf" srcId="{289A0EC0-5720-4977-96FE-8C89B2CEB2B5}" destId="{8CA07712-D6F2-4BED-A00A-C3A606A3826E}" srcOrd="0" destOrd="0" presId="urn:microsoft.com/office/officeart/2005/8/layout/bList2"/>
    <dgm:cxn modelId="{5D7883EF-B171-44E9-BF14-EF04D7FAA53C}" type="presParOf" srcId="{289A0EC0-5720-4977-96FE-8C89B2CEB2B5}" destId="{63325FDE-898F-4EC0-AB39-DD4610F9176F}" srcOrd="1" destOrd="0" presId="urn:microsoft.com/office/officeart/2005/8/layout/bList2"/>
    <dgm:cxn modelId="{C5538BD2-6876-44AC-9016-C6C246164D2C}" type="presParOf" srcId="{289A0EC0-5720-4977-96FE-8C89B2CEB2B5}" destId="{6726B30D-AE7C-4E7B-9EE7-31634DFB3C7A}" srcOrd="2" destOrd="0" presId="urn:microsoft.com/office/officeart/2005/8/layout/bList2"/>
    <dgm:cxn modelId="{03DF5D3C-8519-4700-ACAC-AEE99C1E78B0}" type="presParOf" srcId="{289A0EC0-5720-4977-96FE-8C89B2CEB2B5}" destId="{2416C645-AFE4-414C-9695-9D9E09555E97}" srcOrd="3" destOrd="0" presId="urn:microsoft.com/office/officeart/2005/8/layout/bList2"/>
    <dgm:cxn modelId="{CCE7B990-D56A-419C-8342-BEC20A3A6185}" type="presParOf" srcId="{0EFD6ED7-ED64-40FD-8F11-87B7E38465D1}" destId="{08CDCD0E-C59C-490D-AD6B-1457A43E810E}" srcOrd="1" destOrd="0" presId="urn:microsoft.com/office/officeart/2005/8/layout/bList2"/>
    <dgm:cxn modelId="{316E2184-E855-4602-B569-30AFCDD208F0}" type="presParOf" srcId="{0EFD6ED7-ED64-40FD-8F11-87B7E38465D1}" destId="{DEE41526-A4F0-4277-BDE5-EDC26907E36F}" srcOrd="2" destOrd="0" presId="urn:microsoft.com/office/officeart/2005/8/layout/bList2"/>
    <dgm:cxn modelId="{5224B130-651B-4925-9C88-7FBB6EF9B178}" type="presParOf" srcId="{DEE41526-A4F0-4277-BDE5-EDC26907E36F}" destId="{507A0DDA-AFC7-4CD0-812C-D16D773623F8}" srcOrd="0" destOrd="0" presId="urn:microsoft.com/office/officeart/2005/8/layout/bList2"/>
    <dgm:cxn modelId="{A6C96296-8C20-463D-A76E-C22B6D9BADA2}" type="presParOf" srcId="{DEE41526-A4F0-4277-BDE5-EDC26907E36F}" destId="{84C1222B-17BF-474F-A125-6FFBA9F4CDC2}" srcOrd="1" destOrd="0" presId="urn:microsoft.com/office/officeart/2005/8/layout/bList2"/>
    <dgm:cxn modelId="{9857AC12-A32E-488A-A0D1-84210B02BB1E}" type="presParOf" srcId="{DEE41526-A4F0-4277-BDE5-EDC26907E36F}" destId="{F77424DA-7243-4F15-898D-A295A279F3AD}" srcOrd="2" destOrd="0" presId="urn:microsoft.com/office/officeart/2005/8/layout/bList2"/>
    <dgm:cxn modelId="{B2FF37CE-B550-4A34-A98D-CEF6481DB39F}" type="presParOf" srcId="{DEE41526-A4F0-4277-BDE5-EDC26907E36F}" destId="{343C8ABF-BC0A-430F-B300-08780C2C5EE7}" srcOrd="3" destOrd="0" presId="urn:microsoft.com/office/officeart/2005/8/layout/bList2"/>
    <dgm:cxn modelId="{668B177F-0D43-4DE5-833E-219A96C26970}" type="presParOf" srcId="{0EFD6ED7-ED64-40FD-8F11-87B7E38465D1}" destId="{C676979F-7A30-4951-9064-7117317ECAA1}" srcOrd="3" destOrd="0" presId="urn:microsoft.com/office/officeart/2005/8/layout/bList2"/>
    <dgm:cxn modelId="{6FA2090F-28C3-46D7-877F-24BA6F6F3E33}" type="presParOf" srcId="{0EFD6ED7-ED64-40FD-8F11-87B7E38465D1}" destId="{24F33B25-D130-4BD1-B7D1-B6B3A633715E}" srcOrd="4" destOrd="0" presId="urn:microsoft.com/office/officeart/2005/8/layout/bList2"/>
    <dgm:cxn modelId="{2FE8981C-7A86-4E4A-929F-F7427FE93921}" type="presParOf" srcId="{24F33B25-D130-4BD1-B7D1-B6B3A633715E}" destId="{D5D5CE8A-D613-40D4-AD97-705A8366CF08}" srcOrd="0" destOrd="0" presId="urn:microsoft.com/office/officeart/2005/8/layout/bList2"/>
    <dgm:cxn modelId="{44B94A42-2FAA-461C-8F36-ED4BE3D1B76B}" type="presParOf" srcId="{24F33B25-D130-4BD1-B7D1-B6B3A633715E}" destId="{97590717-5A8D-44DB-A1A1-C7C12A5464A1}" srcOrd="1" destOrd="0" presId="urn:microsoft.com/office/officeart/2005/8/layout/bList2"/>
    <dgm:cxn modelId="{81D4C3E7-5F73-4CD0-A957-23167B5726CB}" type="presParOf" srcId="{24F33B25-D130-4BD1-B7D1-B6B3A633715E}" destId="{C9E6F5D4-DE5F-496E-ACD0-A329B4EC20FD}" srcOrd="2" destOrd="0" presId="urn:microsoft.com/office/officeart/2005/8/layout/bList2"/>
    <dgm:cxn modelId="{86636B9C-59D0-433B-AED4-B47CF2B2DD0B}" type="presParOf" srcId="{24F33B25-D130-4BD1-B7D1-B6B3A633715E}" destId="{8D661E13-8F82-405A-9525-9FFF7361D6B8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BDAB83-39B1-4ABE-AC72-37D734C704C8}" type="doc">
      <dgm:prSet loTypeId="urn:microsoft.com/office/officeart/2005/8/layout/pList2" loCatId="list" qsTypeId="urn:microsoft.com/office/officeart/2005/8/quickstyle/simple1" qsCatId="simple" csTypeId="urn:microsoft.com/office/officeart/2005/8/colors/accent4_3" csCatId="accent4" phldr="1"/>
      <dgm:spPr/>
    </dgm:pt>
    <dgm:pt modelId="{9F6347AD-8849-4697-AF7D-AFD0033A7590}">
      <dgm:prSet phldrT="[Text]"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Pakistani Methods</a:t>
          </a:r>
          <a:endParaRPr lang="en-US" dirty="0">
            <a:latin typeface="Agency FB" panose="020B0503020202020204" pitchFamily="34" charset="0"/>
          </a:endParaRPr>
        </a:p>
      </dgm:t>
    </dgm:pt>
    <dgm:pt modelId="{9704AA7D-EC3E-48ED-AE99-CF85DD6061B3}" type="parTrans" cxnId="{CC9BE428-30C7-436D-85EB-0B758E0DF6CE}">
      <dgm:prSet/>
      <dgm:spPr/>
      <dgm:t>
        <a:bodyPr/>
        <a:lstStyle/>
        <a:p>
          <a:endParaRPr lang="en-US"/>
        </a:p>
      </dgm:t>
    </dgm:pt>
    <dgm:pt modelId="{BE5E5A43-A412-4D15-9AB3-BE657AA5CB05}" type="sibTrans" cxnId="{CC9BE428-30C7-436D-85EB-0B758E0DF6CE}">
      <dgm:prSet/>
      <dgm:spPr/>
      <dgm:t>
        <a:bodyPr/>
        <a:lstStyle/>
        <a:p>
          <a:endParaRPr lang="en-US"/>
        </a:p>
      </dgm:t>
    </dgm:pt>
    <dgm:pt modelId="{9CEBFAED-9231-4B95-80CC-FB74FE9FDAB5}">
      <dgm:prSet phldrT="[Text]"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Designing</a:t>
          </a:r>
        </a:p>
        <a:p>
          <a:r>
            <a:rPr lang="en-US" dirty="0" smtClean="0">
              <a:latin typeface="Agency FB" panose="020B0503020202020204" pitchFamily="34" charset="0"/>
            </a:rPr>
            <a:t>Simplicity</a:t>
          </a:r>
          <a:endParaRPr lang="en-US" dirty="0">
            <a:latin typeface="Agency FB" panose="020B0503020202020204" pitchFamily="34" charset="0"/>
          </a:endParaRPr>
        </a:p>
      </dgm:t>
    </dgm:pt>
    <dgm:pt modelId="{8974DB42-BC8E-4AF6-92B7-61EC961008C5}" type="parTrans" cxnId="{02B1C3E4-627E-4E26-8B98-A27F8980942F}">
      <dgm:prSet/>
      <dgm:spPr/>
      <dgm:t>
        <a:bodyPr/>
        <a:lstStyle/>
        <a:p>
          <a:endParaRPr lang="en-US"/>
        </a:p>
      </dgm:t>
    </dgm:pt>
    <dgm:pt modelId="{6E54BE5A-53B5-40D6-B59F-FE95C074913D}" type="sibTrans" cxnId="{02B1C3E4-627E-4E26-8B98-A27F8980942F}">
      <dgm:prSet/>
      <dgm:spPr/>
      <dgm:t>
        <a:bodyPr/>
        <a:lstStyle/>
        <a:p>
          <a:endParaRPr lang="en-US"/>
        </a:p>
      </dgm:t>
    </dgm:pt>
    <dgm:pt modelId="{9A7AE28B-EE5B-40FF-84F7-82886D7EDCEA}">
      <dgm:prSet phldrT="[Text]"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Strategies</a:t>
          </a:r>
        </a:p>
      </dgm:t>
    </dgm:pt>
    <dgm:pt modelId="{B9C97395-6FEC-4DFD-9103-C2DEED63C70F}" type="parTrans" cxnId="{7CDF2BD7-7A4D-4E25-817C-4C1AD7996A05}">
      <dgm:prSet/>
      <dgm:spPr/>
      <dgm:t>
        <a:bodyPr/>
        <a:lstStyle/>
        <a:p>
          <a:endParaRPr lang="en-US"/>
        </a:p>
      </dgm:t>
    </dgm:pt>
    <dgm:pt modelId="{D004C879-673B-4833-B84E-CE1CC526ED20}" type="sibTrans" cxnId="{7CDF2BD7-7A4D-4E25-817C-4C1AD7996A05}">
      <dgm:prSet/>
      <dgm:spPr/>
      <dgm:t>
        <a:bodyPr/>
        <a:lstStyle/>
        <a:p>
          <a:endParaRPr lang="en-US"/>
        </a:p>
      </dgm:t>
    </dgm:pt>
    <dgm:pt modelId="{B1B570F3-1354-4ACC-9218-B6BFCBE9220B}" type="pres">
      <dgm:prSet presAssocID="{BDBDAB83-39B1-4ABE-AC72-37D734C704C8}" presName="Name0" presStyleCnt="0">
        <dgm:presLayoutVars>
          <dgm:dir/>
          <dgm:resizeHandles val="exact"/>
        </dgm:presLayoutVars>
      </dgm:prSet>
      <dgm:spPr/>
    </dgm:pt>
    <dgm:pt modelId="{44347C6F-826B-4090-BAF6-2948310BCC80}" type="pres">
      <dgm:prSet presAssocID="{BDBDAB83-39B1-4ABE-AC72-37D734C704C8}" presName="bkgdShp" presStyleLbl="alignAccFollowNode1" presStyleIdx="0" presStyleCnt="1"/>
      <dgm:spPr/>
    </dgm:pt>
    <dgm:pt modelId="{9F82D4A4-18C3-4B5F-A3EC-EA201D2DD5EF}" type="pres">
      <dgm:prSet presAssocID="{BDBDAB83-39B1-4ABE-AC72-37D734C704C8}" presName="linComp" presStyleCnt="0"/>
      <dgm:spPr/>
    </dgm:pt>
    <dgm:pt modelId="{D81658BA-D430-405E-8A67-7901EDDB22C9}" type="pres">
      <dgm:prSet presAssocID="{9F6347AD-8849-4697-AF7D-AFD0033A7590}" presName="compNode" presStyleCnt="0"/>
      <dgm:spPr/>
    </dgm:pt>
    <dgm:pt modelId="{BB455470-9EE8-4ABD-8DC2-D6212C4C75C9}" type="pres">
      <dgm:prSet presAssocID="{9F6347AD-8849-4697-AF7D-AFD0033A7590}" presName="node" presStyleLbl="node1" presStyleIdx="0" presStyleCnt="3" custLinFactNeighborY="241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469BC3-5F8F-4CAF-B100-3D4DD26417F8}" type="pres">
      <dgm:prSet presAssocID="{9F6347AD-8849-4697-AF7D-AFD0033A7590}" presName="invisiNode" presStyleLbl="node1" presStyleIdx="0" presStyleCnt="3"/>
      <dgm:spPr/>
    </dgm:pt>
    <dgm:pt modelId="{FA01B553-A9C9-4572-8FE5-8F6B020F89B8}" type="pres">
      <dgm:prSet presAssocID="{9F6347AD-8849-4697-AF7D-AFD0033A7590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0C2FA24C-1FB4-4D71-AA95-DB3E7A828B01}" type="pres">
      <dgm:prSet presAssocID="{BE5E5A43-A412-4D15-9AB3-BE657AA5CB0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5F0B7CE-E3E7-43E8-8D7F-B8D32B516051}" type="pres">
      <dgm:prSet presAssocID="{9CEBFAED-9231-4B95-80CC-FB74FE9FDAB5}" presName="compNode" presStyleCnt="0"/>
      <dgm:spPr/>
    </dgm:pt>
    <dgm:pt modelId="{A016BD18-0B4A-4812-8558-B39C17F29084}" type="pres">
      <dgm:prSet presAssocID="{9CEBFAED-9231-4B95-80CC-FB74FE9FDAB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138B3-A90E-43BA-BBA8-0C82E4AA427E}" type="pres">
      <dgm:prSet presAssocID="{9CEBFAED-9231-4B95-80CC-FB74FE9FDAB5}" presName="invisiNode" presStyleLbl="node1" presStyleIdx="1" presStyleCnt="3"/>
      <dgm:spPr/>
    </dgm:pt>
    <dgm:pt modelId="{04EFD4ED-C12A-48DA-A82A-BB6823D4DD88}" type="pres">
      <dgm:prSet presAssocID="{9CEBFAED-9231-4B95-80CC-FB74FE9FDAB5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2000" b="-42000"/>
          </a:stretch>
        </a:blipFill>
      </dgm:spPr>
    </dgm:pt>
    <dgm:pt modelId="{658E6B3F-2B24-44FF-B138-571967CE3787}" type="pres">
      <dgm:prSet presAssocID="{6E54BE5A-53B5-40D6-B59F-FE95C074913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763BA22-2E68-45A4-B73A-F8DC2FBE9126}" type="pres">
      <dgm:prSet presAssocID="{9A7AE28B-EE5B-40FF-84F7-82886D7EDCEA}" presName="compNode" presStyleCnt="0"/>
      <dgm:spPr/>
    </dgm:pt>
    <dgm:pt modelId="{C6191332-41F1-4647-8328-9FF733E88FDD}" type="pres">
      <dgm:prSet presAssocID="{9A7AE28B-EE5B-40FF-84F7-82886D7EDCE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BF12FB-94A9-4C31-BB78-FA908169CE7C}" type="pres">
      <dgm:prSet presAssocID="{9A7AE28B-EE5B-40FF-84F7-82886D7EDCEA}" presName="invisiNode" presStyleLbl="node1" presStyleIdx="2" presStyleCnt="3"/>
      <dgm:spPr/>
    </dgm:pt>
    <dgm:pt modelId="{7291D71E-C578-466E-9F77-5AEB9E09CA26}" type="pres">
      <dgm:prSet presAssocID="{9A7AE28B-EE5B-40FF-84F7-82886D7EDCEA}" presName="imagNode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</dgm:ptLst>
  <dgm:cxnLst>
    <dgm:cxn modelId="{0D4F0C53-E6D9-45A6-B7B5-D28B4124A595}" type="presOf" srcId="{9A7AE28B-EE5B-40FF-84F7-82886D7EDCEA}" destId="{C6191332-41F1-4647-8328-9FF733E88FDD}" srcOrd="0" destOrd="0" presId="urn:microsoft.com/office/officeart/2005/8/layout/pList2"/>
    <dgm:cxn modelId="{02B1C3E4-627E-4E26-8B98-A27F8980942F}" srcId="{BDBDAB83-39B1-4ABE-AC72-37D734C704C8}" destId="{9CEBFAED-9231-4B95-80CC-FB74FE9FDAB5}" srcOrd="1" destOrd="0" parTransId="{8974DB42-BC8E-4AF6-92B7-61EC961008C5}" sibTransId="{6E54BE5A-53B5-40D6-B59F-FE95C074913D}"/>
    <dgm:cxn modelId="{424814D1-A22A-4A9C-AAA3-D658C60DA099}" type="presOf" srcId="{9F6347AD-8849-4697-AF7D-AFD0033A7590}" destId="{BB455470-9EE8-4ABD-8DC2-D6212C4C75C9}" srcOrd="0" destOrd="0" presId="urn:microsoft.com/office/officeart/2005/8/layout/pList2"/>
    <dgm:cxn modelId="{B18D25B0-7AE8-43B4-A894-0EB93A8EBA92}" type="presOf" srcId="{6E54BE5A-53B5-40D6-B59F-FE95C074913D}" destId="{658E6B3F-2B24-44FF-B138-571967CE3787}" srcOrd="0" destOrd="0" presId="urn:microsoft.com/office/officeart/2005/8/layout/pList2"/>
    <dgm:cxn modelId="{7CDF2BD7-7A4D-4E25-817C-4C1AD7996A05}" srcId="{BDBDAB83-39B1-4ABE-AC72-37D734C704C8}" destId="{9A7AE28B-EE5B-40FF-84F7-82886D7EDCEA}" srcOrd="2" destOrd="0" parTransId="{B9C97395-6FEC-4DFD-9103-C2DEED63C70F}" sibTransId="{D004C879-673B-4833-B84E-CE1CC526ED20}"/>
    <dgm:cxn modelId="{318E7482-25C6-4D81-B0A1-4AD661DEA2C8}" type="presOf" srcId="{9CEBFAED-9231-4B95-80CC-FB74FE9FDAB5}" destId="{A016BD18-0B4A-4812-8558-B39C17F29084}" srcOrd="0" destOrd="0" presId="urn:microsoft.com/office/officeart/2005/8/layout/pList2"/>
    <dgm:cxn modelId="{CC9BE428-30C7-436D-85EB-0B758E0DF6CE}" srcId="{BDBDAB83-39B1-4ABE-AC72-37D734C704C8}" destId="{9F6347AD-8849-4697-AF7D-AFD0033A7590}" srcOrd="0" destOrd="0" parTransId="{9704AA7D-EC3E-48ED-AE99-CF85DD6061B3}" sibTransId="{BE5E5A43-A412-4D15-9AB3-BE657AA5CB05}"/>
    <dgm:cxn modelId="{1F917397-9C45-4E90-8F22-4A2395C9BAC4}" type="presOf" srcId="{BE5E5A43-A412-4D15-9AB3-BE657AA5CB05}" destId="{0C2FA24C-1FB4-4D71-AA95-DB3E7A828B01}" srcOrd="0" destOrd="0" presId="urn:microsoft.com/office/officeart/2005/8/layout/pList2"/>
    <dgm:cxn modelId="{21D2245E-744B-4D2D-A065-818C003213BA}" type="presOf" srcId="{BDBDAB83-39B1-4ABE-AC72-37D734C704C8}" destId="{B1B570F3-1354-4ACC-9218-B6BFCBE9220B}" srcOrd="0" destOrd="0" presId="urn:microsoft.com/office/officeart/2005/8/layout/pList2"/>
    <dgm:cxn modelId="{99E9ADBD-E9A7-43AB-98BE-0DAC7C9EC399}" type="presParOf" srcId="{B1B570F3-1354-4ACC-9218-B6BFCBE9220B}" destId="{44347C6F-826B-4090-BAF6-2948310BCC80}" srcOrd="0" destOrd="0" presId="urn:microsoft.com/office/officeart/2005/8/layout/pList2"/>
    <dgm:cxn modelId="{F55F0D39-10A3-47F9-8E64-90B7428FFC1B}" type="presParOf" srcId="{B1B570F3-1354-4ACC-9218-B6BFCBE9220B}" destId="{9F82D4A4-18C3-4B5F-A3EC-EA201D2DD5EF}" srcOrd="1" destOrd="0" presId="urn:microsoft.com/office/officeart/2005/8/layout/pList2"/>
    <dgm:cxn modelId="{994CB102-0597-4D2C-B6C7-4ED76CB9C6B2}" type="presParOf" srcId="{9F82D4A4-18C3-4B5F-A3EC-EA201D2DD5EF}" destId="{D81658BA-D430-405E-8A67-7901EDDB22C9}" srcOrd="0" destOrd="0" presId="urn:microsoft.com/office/officeart/2005/8/layout/pList2"/>
    <dgm:cxn modelId="{D27C9B7A-CF9B-464E-AC1C-B4D4C434A3F0}" type="presParOf" srcId="{D81658BA-D430-405E-8A67-7901EDDB22C9}" destId="{BB455470-9EE8-4ABD-8DC2-D6212C4C75C9}" srcOrd="0" destOrd="0" presId="urn:microsoft.com/office/officeart/2005/8/layout/pList2"/>
    <dgm:cxn modelId="{ADFDF568-02EB-4F0D-8D49-619553C16C4F}" type="presParOf" srcId="{D81658BA-D430-405E-8A67-7901EDDB22C9}" destId="{5E469BC3-5F8F-4CAF-B100-3D4DD26417F8}" srcOrd="1" destOrd="0" presId="urn:microsoft.com/office/officeart/2005/8/layout/pList2"/>
    <dgm:cxn modelId="{DB08B84C-F4ED-47E0-8D58-2D1593437887}" type="presParOf" srcId="{D81658BA-D430-405E-8A67-7901EDDB22C9}" destId="{FA01B553-A9C9-4572-8FE5-8F6B020F89B8}" srcOrd="2" destOrd="0" presId="urn:microsoft.com/office/officeart/2005/8/layout/pList2"/>
    <dgm:cxn modelId="{1D6C9199-2F34-483F-9D6C-D2005556ED6B}" type="presParOf" srcId="{9F82D4A4-18C3-4B5F-A3EC-EA201D2DD5EF}" destId="{0C2FA24C-1FB4-4D71-AA95-DB3E7A828B01}" srcOrd="1" destOrd="0" presId="urn:microsoft.com/office/officeart/2005/8/layout/pList2"/>
    <dgm:cxn modelId="{70CBE16D-3882-48EE-8C85-29398FFA35C6}" type="presParOf" srcId="{9F82D4A4-18C3-4B5F-A3EC-EA201D2DD5EF}" destId="{45F0B7CE-E3E7-43E8-8D7F-B8D32B516051}" srcOrd="2" destOrd="0" presId="urn:microsoft.com/office/officeart/2005/8/layout/pList2"/>
    <dgm:cxn modelId="{937D97D0-7E80-4F4A-9499-5C472BEE3322}" type="presParOf" srcId="{45F0B7CE-E3E7-43E8-8D7F-B8D32B516051}" destId="{A016BD18-0B4A-4812-8558-B39C17F29084}" srcOrd="0" destOrd="0" presId="urn:microsoft.com/office/officeart/2005/8/layout/pList2"/>
    <dgm:cxn modelId="{7388C658-BBD0-4265-85D0-E65278481EF1}" type="presParOf" srcId="{45F0B7CE-E3E7-43E8-8D7F-B8D32B516051}" destId="{9D9138B3-A90E-43BA-BBA8-0C82E4AA427E}" srcOrd="1" destOrd="0" presId="urn:microsoft.com/office/officeart/2005/8/layout/pList2"/>
    <dgm:cxn modelId="{7020B782-1E7C-4C86-8BAD-5EB91019D279}" type="presParOf" srcId="{45F0B7CE-E3E7-43E8-8D7F-B8D32B516051}" destId="{04EFD4ED-C12A-48DA-A82A-BB6823D4DD88}" srcOrd="2" destOrd="0" presId="urn:microsoft.com/office/officeart/2005/8/layout/pList2"/>
    <dgm:cxn modelId="{736E2FAB-10AA-46E0-A09A-9AC5370523F8}" type="presParOf" srcId="{9F82D4A4-18C3-4B5F-A3EC-EA201D2DD5EF}" destId="{658E6B3F-2B24-44FF-B138-571967CE3787}" srcOrd="3" destOrd="0" presId="urn:microsoft.com/office/officeart/2005/8/layout/pList2"/>
    <dgm:cxn modelId="{3BEAFB20-2952-4C57-8658-9621F50E4AA4}" type="presParOf" srcId="{9F82D4A4-18C3-4B5F-A3EC-EA201D2DD5EF}" destId="{9763BA22-2E68-45A4-B73A-F8DC2FBE9126}" srcOrd="4" destOrd="0" presId="urn:microsoft.com/office/officeart/2005/8/layout/pList2"/>
    <dgm:cxn modelId="{896D1466-C9E2-4646-BBF6-5769927DF7DD}" type="presParOf" srcId="{9763BA22-2E68-45A4-B73A-F8DC2FBE9126}" destId="{C6191332-41F1-4647-8328-9FF733E88FDD}" srcOrd="0" destOrd="0" presId="urn:microsoft.com/office/officeart/2005/8/layout/pList2"/>
    <dgm:cxn modelId="{BC507EED-7FE8-476A-9E1F-AB816617CAE1}" type="presParOf" srcId="{9763BA22-2E68-45A4-B73A-F8DC2FBE9126}" destId="{9CBF12FB-94A9-4C31-BB78-FA908169CE7C}" srcOrd="1" destOrd="0" presId="urn:microsoft.com/office/officeart/2005/8/layout/pList2"/>
    <dgm:cxn modelId="{33D5A4E9-23FF-4903-A273-9BE5A2B3AC4C}" type="presParOf" srcId="{9763BA22-2E68-45A4-B73A-F8DC2FBE9126}" destId="{7291D71E-C578-466E-9F77-5AEB9E09CA26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228B0-F4D7-4EC1-80D7-702715F404A7}" type="doc">
      <dgm:prSet loTypeId="urn:microsoft.com/office/officeart/2005/8/layout/hierarchy3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43D06784-7403-4333-A27F-C2DD95AA6315}">
      <dgm:prSet phldrT="[Text]" phldr="1"/>
      <dgm:spPr/>
      <dgm:t>
        <a:bodyPr/>
        <a:lstStyle/>
        <a:p>
          <a:endParaRPr lang="en-US" dirty="0">
            <a:solidFill>
              <a:srgbClr val="FFC000"/>
            </a:solidFill>
            <a:latin typeface="Agency FB" panose="020B0503020202020204" pitchFamily="34" charset="0"/>
          </a:endParaRPr>
        </a:p>
      </dgm:t>
    </dgm:pt>
    <dgm:pt modelId="{799E8C60-2D77-49ED-AD0F-174C447C4067}" type="parTrans" cxnId="{139C08CB-CE88-4FC9-9EA1-9283AA97EB75}">
      <dgm:prSet/>
      <dgm:spPr/>
      <dgm:t>
        <a:bodyPr/>
        <a:lstStyle/>
        <a:p>
          <a:endParaRPr lang="en-US">
            <a:solidFill>
              <a:srgbClr val="FFC000"/>
            </a:solidFill>
            <a:latin typeface="Agency FB" panose="020B0503020202020204" pitchFamily="34" charset="0"/>
          </a:endParaRPr>
        </a:p>
      </dgm:t>
    </dgm:pt>
    <dgm:pt modelId="{C410C1A9-FD7D-4A41-BDBD-68894AEE8922}" type="sibTrans" cxnId="{139C08CB-CE88-4FC9-9EA1-9283AA97EB75}">
      <dgm:prSet/>
      <dgm:spPr/>
      <dgm:t>
        <a:bodyPr/>
        <a:lstStyle/>
        <a:p>
          <a:endParaRPr lang="en-US">
            <a:solidFill>
              <a:srgbClr val="FFC000"/>
            </a:solidFill>
            <a:latin typeface="Agency FB" panose="020B0503020202020204" pitchFamily="34" charset="0"/>
          </a:endParaRPr>
        </a:p>
      </dgm:t>
    </dgm:pt>
    <dgm:pt modelId="{C2D544B8-FCE5-43EA-A12C-2F81E3604FAA}">
      <dgm:prSet phldrT="[Text]"/>
      <dgm:spPr/>
      <dgm:t>
        <a:bodyPr/>
        <a:lstStyle/>
        <a:p>
          <a:r>
            <a:rPr lang="en-US" smtClean="0">
              <a:solidFill>
                <a:srgbClr val="FFC000"/>
              </a:solidFill>
              <a:latin typeface="Agency FB" panose="020B0503020202020204" pitchFamily="34" charset="0"/>
            </a:rPr>
            <a:t>Bootstrap</a:t>
          </a:r>
          <a:endParaRPr lang="en-US" dirty="0">
            <a:solidFill>
              <a:srgbClr val="FFC000"/>
            </a:solidFill>
            <a:latin typeface="Agency FB" panose="020B0503020202020204" pitchFamily="34" charset="0"/>
          </a:endParaRPr>
        </a:p>
      </dgm:t>
    </dgm:pt>
    <dgm:pt modelId="{C8CACC17-4FE9-473E-B219-1DB71F5B28A5}" type="parTrans" cxnId="{3F50D727-550D-4CAA-830A-6D6B31759E51}">
      <dgm:prSet/>
      <dgm:spPr/>
      <dgm:t>
        <a:bodyPr/>
        <a:lstStyle/>
        <a:p>
          <a:endParaRPr lang="en-US">
            <a:solidFill>
              <a:srgbClr val="FFC000"/>
            </a:solidFill>
            <a:latin typeface="Agency FB" panose="020B0503020202020204" pitchFamily="34" charset="0"/>
          </a:endParaRPr>
        </a:p>
      </dgm:t>
    </dgm:pt>
    <dgm:pt modelId="{19AE6D83-77F7-45BA-9A58-0529A7E9B143}" type="sibTrans" cxnId="{3F50D727-550D-4CAA-830A-6D6B31759E51}">
      <dgm:prSet/>
      <dgm:spPr/>
      <dgm:t>
        <a:bodyPr/>
        <a:lstStyle/>
        <a:p>
          <a:endParaRPr lang="en-US">
            <a:solidFill>
              <a:srgbClr val="FFC000"/>
            </a:solidFill>
            <a:latin typeface="Agency FB" panose="020B0503020202020204" pitchFamily="34" charset="0"/>
          </a:endParaRPr>
        </a:p>
      </dgm:t>
    </dgm:pt>
    <dgm:pt modelId="{2CC4A76E-9606-47DB-BD1F-5C0A7CD4E16B}">
      <dgm:prSet phldrT="[Text]"/>
      <dgm:spPr/>
      <dgm:t>
        <a:bodyPr/>
        <a:lstStyle/>
        <a:p>
          <a:r>
            <a:rPr lang="en-US" dirty="0" smtClean="0">
              <a:solidFill>
                <a:srgbClr val="FFC000"/>
              </a:solidFill>
              <a:latin typeface="Agency FB" panose="020B0503020202020204" pitchFamily="34" charset="0"/>
            </a:rPr>
            <a:t>CSS</a:t>
          </a:r>
          <a:endParaRPr lang="en-US" dirty="0">
            <a:solidFill>
              <a:srgbClr val="FFC000"/>
            </a:solidFill>
            <a:latin typeface="Agency FB" panose="020B0503020202020204" pitchFamily="34" charset="0"/>
          </a:endParaRPr>
        </a:p>
      </dgm:t>
    </dgm:pt>
    <dgm:pt modelId="{CD4A11F2-AEDA-46D0-8265-9D53FA6E478A}" type="parTrans" cxnId="{48729E16-D883-4979-864E-4B80378B5C4C}">
      <dgm:prSet/>
      <dgm:spPr/>
      <dgm:t>
        <a:bodyPr/>
        <a:lstStyle/>
        <a:p>
          <a:endParaRPr lang="en-US">
            <a:solidFill>
              <a:srgbClr val="FFC000"/>
            </a:solidFill>
            <a:latin typeface="Agency FB" panose="020B0503020202020204" pitchFamily="34" charset="0"/>
          </a:endParaRPr>
        </a:p>
      </dgm:t>
    </dgm:pt>
    <dgm:pt modelId="{D8CD506F-4C41-4B73-8E69-AFFE915D392F}" type="sibTrans" cxnId="{48729E16-D883-4979-864E-4B80378B5C4C}">
      <dgm:prSet/>
      <dgm:spPr/>
      <dgm:t>
        <a:bodyPr/>
        <a:lstStyle/>
        <a:p>
          <a:endParaRPr lang="en-US">
            <a:solidFill>
              <a:srgbClr val="FFC000"/>
            </a:solidFill>
            <a:latin typeface="Agency FB" panose="020B0503020202020204" pitchFamily="34" charset="0"/>
          </a:endParaRPr>
        </a:p>
      </dgm:t>
    </dgm:pt>
    <dgm:pt modelId="{3735DB1F-B351-419D-A2B7-4A3E0CA72B20}">
      <dgm:prSet phldrT="[Text]" phldr="1"/>
      <dgm:spPr/>
      <dgm:t>
        <a:bodyPr/>
        <a:lstStyle/>
        <a:p>
          <a:endParaRPr lang="en-US" dirty="0">
            <a:solidFill>
              <a:srgbClr val="FFC000"/>
            </a:solidFill>
            <a:latin typeface="Agency FB" panose="020B0503020202020204" pitchFamily="34" charset="0"/>
          </a:endParaRPr>
        </a:p>
      </dgm:t>
    </dgm:pt>
    <dgm:pt modelId="{423457C6-CAE9-493B-8FD7-2E91B08E92C3}" type="parTrans" cxnId="{27662C17-FD2C-436E-B7C5-05C527F16B5A}">
      <dgm:prSet/>
      <dgm:spPr/>
      <dgm:t>
        <a:bodyPr/>
        <a:lstStyle/>
        <a:p>
          <a:endParaRPr lang="en-US">
            <a:solidFill>
              <a:srgbClr val="FFC000"/>
            </a:solidFill>
            <a:latin typeface="Agency FB" panose="020B0503020202020204" pitchFamily="34" charset="0"/>
          </a:endParaRPr>
        </a:p>
      </dgm:t>
    </dgm:pt>
    <dgm:pt modelId="{0590F783-D6B9-4FD4-8B41-A9328312E8F1}" type="sibTrans" cxnId="{27662C17-FD2C-436E-B7C5-05C527F16B5A}">
      <dgm:prSet/>
      <dgm:spPr/>
      <dgm:t>
        <a:bodyPr/>
        <a:lstStyle/>
        <a:p>
          <a:endParaRPr lang="en-US">
            <a:solidFill>
              <a:srgbClr val="FFC000"/>
            </a:solidFill>
            <a:latin typeface="Agency FB" panose="020B0503020202020204" pitchFamily="34" charset="0"/>
          </a:endParaRPr>
        </a:p>
      </dgm:t>
    </dgm:pt>
    <dgm:pt modelId="{574DDD7A-E296-48EA-B1CE-0588311470FB}">
      <dgm:prSet phldrT="[Text]"/>
      <dgm:spPr/>
      <dgm:t>
        <a:bodyPr/>
        <a:lstStyle/>
        <a:p>
          <a:r>
            <a:rPr lang="en-US" dirty="0" smtClean="0">
              <a:solidFill>
                <a:srgbClr val="FFC000"/>
              </a:solidFill>
              <a:latin typeface="Agency FB" panose="020B0503020202020204" pitchFamily="34" charset="0"/>
            </a:rPr>
            <a:t>HTML</a:t>
          </a:r>
          <a:endParaRPr lang="en-US" dirty="0">
            <a:solidFill>
              <a:srgbClr val="FFC000"/>
            </a:solidFill>
            <a:latin typeface="Agency FB" panose="020B0503020202020204" pitchFamily="34" charset="0"/>
          </a:endParaRPr>
        </a:p>
      </dgm:t>
    </dgm:pt>
    <dgm:pt modelId="{56DD9C1A-27A1-4394-AABD-6E0D79B8099C}" type="parTrans" cxnId="{1761DACD-4B4C-4DA5-943B-07A17E080F5F}">
      <dgm:prSet/>
      <dgm:spPr/>
      <dgm:t>
        <a:bodyPr/>
        <a:lstStyle/>
        <a:p>
          <a:endParaRPr lang="en-US">
            <a:solidFill>
              <a:srgbClr val="FFC000"/>
            </a:solidFill>
            <a:latin typeface="Agency FB" panose="020B0503020202020204" pitchFamily="34" charset="0"/>
          </a:endParaRPr>
        </a:p>
      </dgm:t>
    </dgm:pt>
    <dgm:pt modelId="{0E1EB7C9-EB81-4304-9C3C-E03671B59FA1}" type="sibTrans" cxnId="{1761DACD-4B4C-4DA5-943B-07A17E080F5F}">
      <dgm:prSet/>
      <dgm:spPr/>
      <dgm:t>
        <a:bodyPr/>
        <a:lstStyle/>
        <a:p>
          <a:endParaRPr lang="en-US">
            <a:solidFill>
              <a:srgbClr val="FFC000"/>
            </a:solidFill>
            <a:latin typeface="Agency FB" panose="020B0503020202020204" pitchFamily="34" charset="0"/>
          </a:endParaRPr>
        </a:p>
      </dgm:t>
    </dgm:pt>
    <dgm:pt modelId="{00CD667E-D116-4EB1-9246-632E47383E4B}">
      <dgm:prSet phldrT="[Text]"/>
      <dgm:spPr/>
      <dgm:t>
        <a:bodyPr/>
        <a:lstStyle/>
        <a:p>
          <a:r>
            <a:rPr lang="en-US" dirty="0" smtClean="0">
              <a:solidFill>
                <a:srgbClr val="FFC000"/>
              </a:solidFill>
              <a:latin typeface="Agency FB" panose="020B0503020202020204" pitchFamily="34" charset="0"/>
            </a:rPr>
            <a:t>JavaScript</a:t>
          </a:r>
          <a:endParaRPr lang="en-US" dirty="0">
            <a:solidFill>
              <a:srgbClr val="FFC000"/>
            </a:solidFill>
            <a:latin typeface="Agency FB" panose="020B0503020202020204" pitchFamily="34" charset="0"/>
          </a:endParaRPr>
        </a:p>
      </dgm:t>
    </dgm:pt>
    <dgm:pt modelId="{7FB81114-2833-4974-AEB3-077272F1F9E0}" type="parTrans" cxnId="{38B6D960-DD54-495E-B541-3DF69BC2C187}">
      <dgm:prSet/>
      <dgm:spPr/>
      <dgm:t>
        <a:bodyPr/>
        <a:lstStyle/>
        <a:p>
          <a:endParaRPr lang="en-US">
            <a:solidFill>
              <a:srgbClr val="FFC000"/>
            </a:solidFill>
            <a:latin typeface="Agency FB" panose="020B0503020202020204" pitchFamily="34" charset="0"/>
          </a:endParaRPr>
        </a:p>
      </dgm:t>
    </dgm:pt>
    <dgm:pt modelId="{1E1D3B38-0E24-44B5-AC13-AEA1CC53077E}" type="sibTrans" cxnId="{38B6D960-DD54-495E-B541-3DF69BC2C187}">
      <dgm:prSet/>
      <dgm:spPr/>
      <dgm:t>
        <a:bodyPr/>
        <a:lstStyle/>
        <a:p>
          <a:endParaRPr lang="en-US">
            <a:solidFill>
              <a:srgbClr val="FFC000"/>
            </a:solidFill>
            <a:latin typeface="Agency FB" panose="020B0503020202020204" pitchFamily="34" charset="0"/>
          </a:endParaRPr>
        </a:p>
      </dgm:t>
    </dgm:pt>
    <dgm:pt modelId="{23C57954-CF9F-456B-80F2-474340890CDF}" type="pres">
      <dgm:prSet presAssocID="{90A228B0-F4D7-4EC1-80D7-702715F404A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9F8E83C-061E-4462-A0A9-AB6196DC5A37}" type="pres">
      <dgm:prSet presAssocID="{43D06784-7403-4333-A27F-C2DD95AA6315}" presName="root" presStyleCnt="0"/>
      <dgm:spPr/>
    </dgm:pt>
    <dgm:pt modelId="{52F7D621-A2C1-45E0-AAA8-96819FBE6A39}" type="pres">
      <dgm:prSet presAssocID="{43D06784-7403-4333-A27F-C2DD95AA6315}" presName="rootComposite" presStyleCnt="0"/>
      <dgm:spPr/>
    </dgm:pt>
    <dgm:pt modelId="{0440BB55-B682-4D46-8252-F39C51EE885D}" type="pres">
      <dgm:prSet presAssocID="{43D06784-7403-4333-A27F-C2DD95AA6315}" presName="rootText" presStyleLbl="node1" presStyleIdx="0" presStyleCnt="2"/>
      <dgm:spPr/>
      <dgm:t>
        <a:bodyPr/>
        <a:lstStyle/>
        <a:p>
          <a:endParaRPr lang="en-US"/>
        </a:p>
      </dgm:t>
    </dgm:pt>
    <dgm:pt modelId="{F2D1278A-EDDC-4A1E-8B75-1CE4580F8C0B}" type="pres">
      <dgm:prSet presAssocID="{43D06784-7403-4333-A27F-C2DD95AA6315}" presName="rootConnector" presStyleLbl="node1" presStyleIdx="0" presStyleCnt="2"/>
      <dgm:spPr/>
      <dgm:t>
        <a:bodyPr/>
        <a:lstStyle/>
        <a:p>
          <a:endParaRPr lang="en-US"/>
        </a:p>
      </dgm:t>
    </dgm:pt>
    <dgm:pt modelId="{E61EF61E-FFAC-4312-BF2D-41781EE65EE6}" type="pres">
      <dgm:prSet presAssocID="{43D06784-7403-4333-A27F-C2DD95AA6315}" presName="childShape" presStyleCnt="0"/>
      <dgm:spPr/>
    </dgm:pt>
    <dgm:pt modelId="{EAD39FC0-F0B2-4A09-A1A0-B1D11555E8DC}" type="pres">
      <dgm:prSet presAssocID="{C8CACC17-4FE9-473E-B219-1DB71F5B28A5}" presName="Name13" presStyleLbl="parChTrans1D2" presStyleIdx="0" presStyleCnt="4"/>
      <dgm:spPr/>
      <dgm:t>
        <a:bodyPr/>
        <a:lstStyle/>
        <a:p>
          <a:endParaRPr lang="en-US"/>
        </a:p>
      </dgm:t>
    </dgm:pt>
    <dgm:pt modelId="{7A961D0B-3FE7-40C6-A49B-A21DA19CDFA0}" type="pres">
      <dgm:prSet presAssocID="{C2D544B8-FCE5-43EA-A12C-2F81E3604FAA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ED121-7F76-48D9-A00E-77D7E3C4301E}" type="pres">
      <dgm:prSet presAssocID="{CD4A11F2-AEDA-46D0-8265-9D53FA6E478A}" presName="Name13" presStyleLbl="parChTrans1D2" presStyleIdx="1" presStyleCnt="4"/>
      <dgm:spPr/>
      <dgm:t>
        <a:bodyPr/>
        <a:lstStyle/>
        <a:p>
          <a:endParaRPr lang="en-US"/>
        </a:p>
      </dgm:t>
    </dgm:pt>
    <dgm:pt modelId="{43F319DB-34AF-47C7-B50F-28C9BFBE5268}" type="pres">
      <dgm:prSet presAssocID="{2CC4A76E-9606-47DB-BD1F-5C0A7CD4E16B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37B64-0978-4C7F-A5EA-772FAD311521}" type="pres">
      <dgm:prSet presAssocID="{3735DB1F-B351-419D-A2B7-4A3E0CA72B20}" presName="root" presStyleCnt="0"/>
      <dgm:spPr/>
    </dgm:pt>
    <dgm:pt modelId="{EEEE260D-4517-4A92-9085-60C6A999FFA8}" type="pres">
      <dgm:prSet presAssocID="{3735DB1F-B351-419D-A2B7-4A3E0CA72B20}" presName="rootComposite" presStyleCnt="0"/>
      <dgm:spPr/>
    </dgm:pt>
    <dgm:pt modelId="{E97E4BD1-03B4-4FCD-AAEA-8FD3BDA9DDEB}" type="pres">
      <dgm:prSet presAssocID="{3735DB1F-B351-419D-A2B7-4A3E0CA72B20}" presName="rootText" presStyleLbl="node1" presStyleIdx="1" presStyleCnt="2"/>
      <dgm:spPr/>
      <dgm:t>
        <a:bodyPr/>
        <a:lstStyle/>
        <a:p>
          <a:endParaRPr lang="en-US"/>
        </a:p>
      </dgm:t>
    </dgm:pt>
    <dgm:pt modelId="{D985913E-6710-4FDD-809A-F59B0D50675D}" type="pres">
      <dgm:prSet presAssocID="{3735DB1F-B351-419D-A2B7-4A3E0CA72B20}" presName="rootConnector" presStyleLbl="node1" presStyleIdx="1" presStyleCnt="2"/>
      <dgm:spPr/>
      <dgm:t>
        <a:bodyPr/>
        <a:lstStyle/>
        <a:p>
          <a:endParaRPr lang="en-US"/>
        </a:p>
      </dgm:t>
    </dgm:pt>
    <dgm:pt modelId="{3875CC0C-AC37-483F-AE20-FE0ED24925E7}" type="pres">
      <dgm:prSet presAssocID="{3735DB1F-B351-419D-A2B7-4A3E0CA72B20}" presName="childShape" presStyleCnt="0"/>
      <dgm:spPr/>
    </dgm:pt>
    <dgm:pt modelId="{6A18F2F5-7009-4043-BBF0-A28B03A02E25}" type="pres">
      <dgm:prSet presAssocID="{56DD9C1A-27A1-4394-AABD-6E0D79B8099C}" presName="Name13" presStyleLbl="parChTrans1D2" presStyleIdx="2" presStyleCnt="4"/>
      <dgm:spPr/>
      <dgm:t>
        <a:bodyPr/>
        <a:lstStyle/>
        <a:p>
          <a:endParaRPr lang="en-US"/>
        </a:p>
      </dgm:t>
    </dgm:pt>
    <dgm:pt modelId="{C286630C-BB4E-4C87-9BCE-821F7ECEFF27}" type="pres">
      <dgm:prSet presAssocID="{574DDD7A-E296-48EA-B1CE-0588311470FB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001C62-5337-454F-915A-8C5556B86021}" type="pres">
      <dgm:prSet presAssocID="{7FB81114-2833-4974-AEB3-077272F1F9E0}" presName="Name13" presStyleLbl="parChTrans1D2" presStyleIdx="3" presStyleCnt="4"/>
      <dgm:spPr/>
      <dgm:t>
        <a:bodyPr/>
        <a:lstStyle/>
        <a:p>
          <a:endParaRPr lang="en-US"/>
        </a:p>
      </dgm:t>
    </dgm:pt>
    <dgm:pt modelId="{4350C3D2-743E-478E-9F2E-DB5F1DC1711E}" type="pres">
      <dgm:prSet presAssocID="{00CD667E-D116-4EB1-9246-632E47383E4B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9AEF70-3078-4804-9D1F-8B1537F70484}" type="presOf" srcId="{C8CACC17-4FE9-473E-B219-1DB71F5B28A5}" destId="{EAD39FC0-F0B2-4A09-A1A0-B1D11555E8DC}" srcOrd="0" destOrd="0" presId="urn:microsoft.com/office/officeart/2005/8/layout/hierarchy3"/>
    <dgm:cxn modelId="{981DD23E-9264-4A02-8579-F9AA5CD2C417}" type="presOf" srcId="{C2D544B8-FCE5-43EA-A12C-2F81E3604FAA}" destId="{7A961D0B-3FE7-40C6-A49B-A21DA19CDFA0}" srcOrd="0" destOrd="0" presId="urn:microsoft.com/office/officeart/2005/8/layout/hierarchy3"/>
    <dgm:cxn modelId="{21C5AC01-9F02-4035-9B59-9132760293F4}" type="presOf" srcId="{CD4A11F2-AEDA-46D0-8265-9D53FA6E478A}" destId="{478ED121-7F76-48D9-A00E-77D7E3C4301E}" srcOrd="0" destOrd="0" presId="urn:microsoft.com/office/officeart/2005/8/layout/hierarchy3"/>
    <dgm:cxn modelId="{139C08CB-CE88-4FC9-9EA1-9283AA97EB75}" srcId="{90A228B0-F4D7-4EC1-80D7-702715F404A7}" destId="{43D06784-7403-4333-A27F-C2DD95AA6315}" srcOrd="0" destOrd="0" parTransId="{799E8C60-2D77-49ED-AD0F-174C447C4067}" sibTransId="{C410C1A9-FD7D-4A41-BDBD-68894AEE8922}"/>
    <dgm:cxn modelId="{F95C4EA1-A120-45BC-816C-C88F28AC41AF}" type="presOf" srcId="{90A228B0-F4D7-4EC1-80D7-702715F404A7}" destId="{23C57954-CF9F-456B-80F2-474340890CDF}" srcOrd="0" destOrd="0" presId="urn:microsoft.com/office/officeart/2005/8/layout/hierarchy3"/>
    <dgm:cxn modelId="{775BFC76-8941-4816-AE4B-CC77E8B46E41}" type="presOf" srcId="{2CC4A76E-9606-47DB-BD1F-5C0A7CD4E16B}" destId="{43F319DB-34AF-47C7-B50F-28C9BFBE5268}" srcOrd="0" destOrd="0" presId="urn:microsoft.com/office/officeart/2005/8/layout/hierarchy3"/>
    <dgm:cxn modelId="{48729E16-D883-4979-864E-4B80378B5C4C}" srcId="{43D06784-7403-4333-A27F-C2DD95AA6315}" destId="{2CC4A76E-9606-47DB-BD1F-5C0A7CD4E16B}" srcOrd="1" destOrd="0" parTransId="{CD4A11F2-AEDA-46D0-8265-9D53FA6E478A}" sibTransId="{D8CD506F-4C41-4B73-8E69-AFFE915D392F}"/>
    <dgm:cxn modelId="{1761DACD-4B4C-4DA5-943B-07A17E080F5F}" srcId="{3735DB1F-B351-419D-A2B7-4A3E0CA72B20}" destId="{574DDD7A-E296-48EA-B1CE-0588311470FB}" srcOrd="0" destOrd="0" parTransId="{56DD9C1A-27A1-4394-AABD-6E0D79B8099C}" sibTransId="{0E1EB7C9-EB81-4304-9C3C-E03671B59FA1}"/>
    <dgm:cxn modelId="{34F29CA6-2288-4F1E-9F06-A0B204645FEC}" type="presOf" srcId="{574DDD7A-E296-48EA-B1CE-0588311470FB}" destId="{C286630C-BB4E-4C87-9BCE-821F7ECEFF27}" srcOrd="0" destOrd="0" presId="urn:microsoft.com/office/officeart/2005/8/layout/hierarchy3"/>
    <dgm:cxn modelId="{314DB09D-7AB4-4B2D-8494-D6C7D96BAF9B}" type="presOf" srcId="{56DD9C1A-27A1-4394-AABD-6E0D79B8099C}" destId="{6A18F2F5-7009-4043-BBF0-A28B03A02E25}" srcOrd="0" destOrd="0" presId="urn:microsoft.com/office/officeart/2005/8/layout/hierarchy3"/>
    <dgm:cxn modelId="{9A64A296-DE8B-4B23-AF15-C0EAC11CE287}" type="presOf" srcId="{3735DB1F-B351-419D-A2B7-4A3E0CA72B20}" destId="{D985913E-6710-4FDD-809A-F59B0D50675D}" srcOrd="1" destOrd="0" presId="urn:microsoft.com/office/officeart/2005/8/layout/hierarchy3"/>
    <dgm:cxn modelId="{1796A749-B489-442A-AF13-FABBE8387B2C}" type="presOf" srcId="{00CD667E-D116-4EB1-9246-632E47383E4B}" destId="{4350C3D2-743E-478E-9F2E-DB5F1DC1711E}" srcOrd="0" destOrd="0" presId="urn:microsoft.com/office/officeart/2005/8/layout/hierarchy3"/>
    <dgm:cxn modelId="{801912D5-D3D2-47CF-955C-BB17CE564948}" type="presOf" srcId="{43D06784-7403-4333-A27F-C2DD95AA6315}" destId="{F2D1278A-EDDC-4A1E-8B75-1CE4580F8C0B}" srcOrd="1" destOrd="0" presId="urn:microsoft.com/office/officeart/2005/8/layout/hierarchy3"/>
    <dgm:cxn modelId="{3F50D727-550D-4CAA-830A-6D6B31759E51}" srcId="{43D06784-7403-4333-A27F-C2DD95AA6315}" destId="{C2D544B8-FCE5-43EA-A12C-2F81E3604FAA}" srcOrd="0" destOrd="0" parTransId="{C8CACC17-4FE9-473E-B219-1DB71F5B28A5}" sibTransId="{19AE6D83-77F7-45BA-9A58-0529A7E9B143}"/>
    <dgm:cxn modelId="{38B6D960-DD54-495E-B541-3DF69BC2C187}" srcId="{3735DB1F-B351-419D-A2B7-4A3E0CA72B20}" destId="{00CD667E-D116-4EB1-9246-632E47383E4B}" srcOrd="1" destOrd="0" parTransId="{7FB81114-2833-4974-AEB3-077272F1F9E0}" sibTransId="{1E1D3B38-0E24-44B5-AC13-AEA1CC53077E}"/>
    <dgm:cxn modelId="{602BB4A9-AB48-4BAB-AB01-878FC334AA6C}" type="presOf" srcId="{3735DB1F-B351-419D-A2B7-4A3E0CA72B20}" destId="{E97E4BD1-03B4-4FCD-AAEA-8FD3BDA9DDEB}" srcOrd="0" destOrd="0" presId="urn:microsoft.com/office/officeart/2005/8/layout/hierarchy3"/>
    <dgm:cxn modelId="{27662C17-FD2C-436E-B7C5-05C527F16B5A}" srcId="{90A228B0-F4D7-4EC1-80D7-702715F404A7}" destId="{3735DB1F-B351-419D-A2B7-4A3E0CA72B20}" srcOrd="1" destOrd="0" parTransId="{423457C6-CAE9-493B-8FD7-2E91B08E92C3}" sibTransId="{0590F783-D6B9-4FD4-8B41-A9328312E8F1}"/>
    <dgm:cxn modelId="{80924612-0BCA-44BC-A045-CD170193D61E}" type="presOf" srcId="{7FB81114-2833-4974-AEB3-077272F1F9E0}" destId="{B7001C62-5337-454F-915A-8C5556B86021}" srcOrd="0" destOrd="0" presId="urn:microsoft.com/office/officeart/2005/8/layout/hierarchy3"/>
    <dgm:cxn modelId="{94413F66-F0FB-4D0F-9BBF-B497D8639ADB}" type="presOf" srcId="{43D06784-7403-4333-A27F-C2DD95AA6315}" destId="{0440BB55-B682-4D46-8252-F39C51EE885D}" srcOrd="0" destOrd="0" presId="urn:microsoft.com/office/officeart/2005/8/layout/hierarchy3"/>
    <dgm:cxn modelId="{1FBD54F6-7743-4F26-9E06-6ACEC23FBEC3}" type="presParOf" srcId="{23C57954-CF9F-456B-80F2-474340890CDF}" destId="{19F8E83C-061E-4462-A0A9-AB6196DC5A37}" srcOrd="0" destOrd="0" presId="urn:microsoft.com/office/officeart/2005/8/layout/hierarchy3"/>
    <dgm:cxn modelId="{3178486D-F3F0-4B6F-ADD3-55016E27A8EB}" type="presParOf" srcId="{19F8E83C-061E-4462-A0A9-AB6196DC5A37}" destId="{52F7D621-A2C1-45E0-AAA8-96819FBE6A39}" srcOrd="0" destOrd="0" presId="urn:microsoft.com/office/officeart/2005/8/layout/hierarchy3"/>
    <dgm:cxn modelId="{06394C4F-EF0E-4BDD-A495-549FC0DBDF54}" type="presParOf" srcId="{52F7D621-A2C1-45E0-AAA8-96819FBE6A39}" destId="{0440BB55-B682-4D46-8252-F39C51EE885D}" srcOrd="0" destOrd="0" presId="urn:microsoft.com/office/officeart/2005/8/layout/hierarchy3"/>
    <dgm:cxn modelId="{DB0E2E1C-1822-475A-966E-66B631F70EC8}" type="presParOf" srcId="{52F7D621-A2C1-45E0-AAA8-96819FBE6A39}" destId="{F2D1278A-EDDC-4A1E-8B75-1CE4580F8C0B}" srcOrd="1" destOrd="0" presId="urn:microsoft.com/office/officeart/2005/8/layout/hierarchy3"/>
    <dgm:cxn modelId="{39609799-868A-457F-A008-985E1861A3F0}" type="presParOf" srcId="{19F8E83C-061E-4462-A0A9-AB6196DC5A37}" destId="{E61EF61E-FFAC-4312-BF2D-41781EE65EE6}" srcOrd="1" destOrd="0" presId="urn:microsoft.com/office/officeart/2005/8/layout/hierarchy3"/>
    <dgm:cxn modelId="{61B02F3E-5EF6-420C-AE70-4EDB47404AD7}" type="presParOf" srcId="{E61EF61E-FFAC-4312-BF2D-41781EE65EE6}" destId="{EAD39FC0-F0B2-4A09-A1A0-B1D11555E8DC}" srcOrd="0" destOrd="0" presId="urn:microsoft.com/office/officeart/2005/8/layout/hierarchy3"/>
    <dgm:cxn modelId="{A40D2525-DAD3-42C3-9B22-33DCA22F710B}" type="presParOf" srcId="{E61EF61E-FFAC-4312-BF2D-41781EE65EE6}" destId="{7A961D0B-3FE7-40C6-A49B-A21DA19CDFA0}" srcOrd="1" destOrd="0" presId="urn:microsoft.com/office/officeart/2005/8/layout/hierarchy3"/>
    <dgm:cxn modelId="{449AC363-B510-4F04-9343-340057537703}" type="presParOf" srcId="{E61EF61E-FFAC-4312-BF2D-41781EE65EE6}" destId="{478ED121-7F76-48D9-A00E-77D7E3C4301E}" srcOrd="2" destOrd="0" presId="urn:microsoft.com/office/officeart/2005/8/layout/hierarchy3"/>
    <dgm:cxn modelId="{AA645911-12C8-4AFD-99BD-8B4B6CF30655}" type="presParOf" srcId="{E61EF61E-FFAC-4312-BF2D-41781EE65EE6}" destId="{43F319DB-34AF-47C7-B50F-28C9BFBE5268}" srcOrd="3" destOrd="0" presId="urn:microsoft.com/office/officeart/2005/8/layout/hierarchy3"/>
    <dgm:cxn modelId="{B8FF3FF6-7160-4161-89F1-FB292CE4AD9B}" type="presParOf" srcId="{23C57954-CF9F-456B-80F2-474340890CDF}" destId="{BE237B64-0978-4C7F-A5EA-772FAD311521}" srcOrd="1" destOrd="0" presId="urn:microsoft.com/office/officeart/2005/8/layout/hierarchy3"/>
    <dgm:cxn modelId="{D30BB301-6A4F-4BF3-A375-25F9B234C3B3}" type="presParOf" srcId="{BE237B64-0978-4C7F-A5EA-772FAD311521}" destId="{EEEE260D-4517-4A92-9085-60C6A999FFA8}" srcOrd="0" destOrd="0" presId="urn:microsoft.com/office/officeart/2005/8/layout/hierarchy3"/>
    <dgm:cxn modelId="{F54E79E5-C9F3-4C67-A919-DEC2F0EC271B}" type="presParOf" srcId="{EEEE260D-4517-4A92-9085-60C6A999FFA8}" destId="{E97E4BD1-03B4-4FCD-AAEA-8FD3BDA9DDEB}" srcOrd="0" destOrd="0" presId="urn:microsoft.com/office/officeart/2005/8/layout/hierarchy3"/>
    <dgm:cxn modelId="{F45D09B8-1A49-43B9-A95F-06C7D1175B30}" type="presParOf" srcId="{EEEE260D-4517-4A92-9085-60C6A999FFA8}" destId="{D985913E-6710-4FDD-809A-F59B0D50675D}" srcOrd="1" destOrd="0" presId="urn:microsoft.com/office/officeart/2005/8/layout/hierarchy3"/>
    <dgm:cxn modelId="{2AED6EC4-D29C-43F1-8CEF-F3ADC88A31E6}" type="presParOf" srcId="{BE237B64-0978-4C7F-A5EA-772FAD311521}" destId="{3875CC0C-AC37-483F-AE20-FE0ED24925E7}" srcOrd="1" destOrd="0" presId="urn:microsoft.com/office/officeart/2005/8/layout/hierarchy3"/>
    <dgm:cxn modelId="{73F0E458-D317-4ECF-9AA9-79321BCB1B08}" type="presParOf" srcId="{3875CC0C-AC37-483F-AE20-FE0ED24925E7}" destId="{6A18F2F5-7009-4043-BBF0-A28B03A02E25}" srcOrd="0" destOrd="0" presId="urn:microsoft.com/office/officeart/2005/8/layout/hierarchy3"/>
    <dgm:cxn modelId="{02CBF4BA-836A-4630-A830-88F7928150A7}" type="presParOf" srcId="{3875CC0C-AC37-483F-AE20-FE0ED24925E7}" destId="{C286630C-BB4E-4C87-9BCE-821F7ECEFF27}" srcOrd="1" destOrd="0" presId="urn:microsoft.com/office/officeart/2005/8/layout/hierarchy3"/>
    <dgm:cxn modelId="{31B68184-667E-472E-AF9B-AA1E35C539C9}" type="presParOf" srcId="{3875CC0C-AC37-483F-AE20-FE0ED24925E7}" destId="{B7001C62-5337-454F-915A-8C5556B86021}" srcOrd="2" destOrd="0" presId="urn:microsoft.com/office/officeart/2005/8/layout/hierarchy3"/>
    <dgm:cxn modelId="{A16D29E0-9792-4E2F-9E96-BB91E184884F}" type="presParOf" srcId="{3875CC0C-AC37-483F-AE20-FE0ED24925E7}" destId="{4350C3D2-743E-478E-9F2E-DB5F1DC1711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762129-B64B-4839-8C04-94525F6075E1}" type="doc">
      <dgm:prSet loTypeId="urn:microsoft.com/office/officeart/2005/8/layout/chevron1" loCatId="process" qsTypeId="urn:microsoft.com/office/officeart/2005/8/quickstyle/simple1" qsCatId="simple" csTypeId="urn:microsoft.com/office/officeart/2005/8/colors/accent6_3" csCatId="accent6" phldr="1"/>
      <dgm:spPr/>
    </dgm:pt>
    <dgm:pt modelId="{346B026D-04B9-4FCB-A730-A2E18274BEED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2-10-16</a:t>
          </a:r>
        </a:p>
        <a:p>
          <a:pPr>
            <a:lnSpc>
              <a:spcPct val="100000"/>
            </a:lnSpc>
          </a:pPr>
          <a:r>
            <a:rPr lang="en-US" sz="32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Started</a:t>
          </a:r>
          <a:endParaRPr lang="en-US" sz="3200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gency FB" panose="020B0503020202020204" pitchFamily="34" charset="0"/>
          </a:endParaRPr>
        </a:p>
      </dgm:t>
    </dgm:pt>
    <dgm:pt modelId="{8B0532A4-1A99-4FD9-95FC-D50255D4C3FF}" type="parTrans" cxnId="{4696620C-5B57-4F91-A41A-F04585618256}">
      <dgm:prSet/>
      <dgm:spPr/>
      <dgm:t>
        <a:bodyPr/>
        <a:lstStyle/>
        <a:p>
          <a:endParaRPr lang="en-US"/>
        </a:p>
      </dgm:t>
    </dgm:pt>
    <dgm:pt modelId="{3A81EC18-5FB4-4663-ADA2-8890A1B3520F}" type="sibTrans" cxnId="{4696620C-5B57-4F91-A41A-F04585618256}">
      <dgm:prSet/>
      <dgm:spPr/>
      <dgm:t>
        <a:bodyPr/>
        <a:lstStyle/>
        <a:p>
          <a:endParaRPr lang="en-US"/>
        </a:p>
      </dgm:t>
    </dgm:pt>
    <dgm:pt modelId="{8A0E5F70-86CC-45C7-B955-5335B918BA4A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11 Days</a:t>
          </a:r>
        </a:p>
        <a:p>
          <a:pPr>
            <a:lnSpc>
              <a:spcPct val="90000"/>
            </a:lnSpc>
          </a:pPr>
          <a:r>
            <a:rPr lang="en-US" sz="32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We Worked</a:t>
          </a:r>
        </a:p>
      </dgm:t>
    </dgm:pt>
    <dgm:pt modelId="{C15B314D-D93C-4141-83FD-5909264219D7}" type="parTrans" cxnId="{9EDA9573-5A93-47AF-8D83-D92D96840156}">
      <dgm:prSet/>
      <dgm:spPr/>
      <dgm:t>
        <a:bodyPr/>
        <a:lstStyle/>
        <a:p>
          <a:endParaRPr lang="en-US"/>
        </a:p>
      </dgm:t>
    </dgm:pt>
    <dgm:pt modelId="{2CE07857-3594-4F07-87B8-43C5D321950E}" type="sibTrans" cxnId="{9EDA9573-5A93-47AF-8D83-D92D96840156}">
      <dgm:prSet/>
      <dgm:spPr/>
      <dgm:t>
        <a:bodyPr/>
        <a:lstStyle/>
        <a:p>
          <a:endParaRPr lang="en-US"/>
        </a:p>
      </dgm:t>
    </dgm:pt>
    <dgm:pt modelId="{1D94BBD4-426A-471B-9BE2-3FDA9312B641}">
      <dgm:prSet phldrT="[Text]" custT="1"/>
      <dgm:spPr/>
      <dgm:t>
        <a:bodyPr/>
        <a:lstStyle/>
        <a:p>
          <a:r>
            <a:rPr lang="en-US" sz="32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13-10-16</a:t>
          </a:r>
        </a:p>
        <a:p>
          <a:r>
            <a:rPr lang="en-US" sz="32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Submitted</a:t>
          </a:r>
          <a:endParaRPr lang="en-US" sz="3200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gency FB" panose="020B0503020202020204" pitchFamily="34" charset="0"/>
          </a:endParaRPr>
        </a:p>
      </dgm:t>
    </dgm:pt>
    <dgm:pt modelId="{F850642F-73C9-4BB9-BE12-0F72950B4054}" type="parTrans" cxnId="{576E3A89-2809-46FF-B1E4-D6B1FC284924}">
      <dgm:prSet/>
      <dgm:spPr/>
      <dgm:t>
        <a:bodyPr/>
        <a:lstStyle/>
        <a:p>
          <a:endParaRPr lang="en-US"/>
        </a:p>
      </dgm:t>
    </dgm:pt>
    <dgm:pt modelId="{021CD432-DC52-4854-B23C-BD89947FF2BF}" type="sibTrans" cxnId="{576E3A89-2809-46FF-B1E4-D6B1FC284924}">
      <dgm:prSet/>
      <dgm:spPr/>
      <dgm:t>
        <a:bodyPr/>
        <a:lstStyle/>
        <a:p>
          <a:endParaRPr lang="en-US"/>
        </a:p>
      </dgm:t>
    </dgm:pt>
    <dgm:pt modelId="{1415FDA7-BAD5-4D42-9B63-004F8A6A1168}" type="pres">
      <dgm:prSet presAssocID="{17762129-B64B-4839-8C04-94525F6075E1}" presName="Name0" presStyleCnt="0">
        <dgm:presLayoutVars>
          <dgm:dir/>
          <dgm:animLvl val="lvl"/>
          <dgm:resizeHandles val="exact"/>
        </dgm:presLayoutVars>
      </dgm:prSet>
      <dgm:spPr/>
    </dgm:pt>
    <dgm:pt modelId="{C79CFF8A-6009-4DD9-8240-26BDE73B1F69}" type="pres">
      <dgm:prSet presAssocID="{346B026D-04B9-4FCB-A730-A2E18274BEE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BA3F22-44CE-421C-AF7B-37165BF1C16D}" type="pres">
      <dgm:prSet presAssocID="{3A81EC18-5FB4-4663-ADA2-8890A1B3520F}" presName="parTxOnlySpace" presStyleCnt="0"/>
      <dgm:spPr/>
    </dgm:pt>
    <dgm:pt modelId="{10259D6F-490E-4EAF-BA94-B407D46F370D}" type="pres">
      <dgm:prSet presAssocID="{8A0E5F70-86CC-45C7-B955-5335B918BA4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68607-658F-44DC-B26C-F403ECA3B30C}" type="pres">
      <dgm:prSet presAssocID="{2CE07857-3594-4F07-87B8-43C5D321950E}" presName="parTxOnlySpace" presStyleCnt="0"/>
      <dgm:spPr/>
    </dgm:pt>
    <dgm:pt modelId="{B5966EA2-B161-42C6-A730-0846FB79AAB3}" type="pres">
      <dgm:prSet presAssocID="{1D94BBD4-426A-471B-9BE2-3FDA9312B641}" presName="parTxOnly" presStyleLbl="node1" presStyleIdx="2" presStyleCnt="3" custLinFactNeighborX="-78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96620C-5B57-4F91-A41A-F04585618256}" srcId="{17762129-B64B-4839-8C04-94525F6075E1}" destId="{346B026D-04B9-4FCB-A730-A2E18274BEED}" srcOrd="0" destOrd="0" parTransId="{8B0532A4-1A99-4FD9-95FC-D50255D4C3FF}" sibTransId="{3A81EC18-5FB4-4663-ADA2-8890A1B3520F}"/>
    <dgm:cxn modelId="{9EDA9573-5A93-47AF-8D83-D92D96840156}" srcId="{17762129-B64B-4839-8C04-94525F6075E1}" destId="{8A0E5F70-86CC-45C7-B955-5335B918BA4A}" srcOrd="1" destOrd="0" parTransId="{C15B314D-D93C-4141-83FD-5909264219D7}" sibTransId="{2CE07857-3594-4F07-87B8-43C5D321950E}"/>
    <dgm:cxn modelId="{95AD0788-650C-47E8-B647-2A0608E8B67E}" type="presOf" srcId="{17762129-B64B-4839-8C04-94525F6075E1}" destId="{1415FDA7-BAD5-4D42-9B63-004F8A6A1168}" srcOrd="0" destOrd="0" presId="urn:microsoft.com/office/officeart/2005/8/layout/chevron1"/>
    <dgm:cxn modelId="{576E3A89-2809-46FF-B1E4-D6B1FC284924}" srcId="{17762129-B64B-4839-8C04-94525F6075E1}" destId="{1D94BBD4-426A-471B-9BE2-3FDA9312B641}" srcOrd="2" destOrd="0" parTransId="{F850642F-73C9-4BB9-BE12-0F72950B4054}" sibTransId="{021CD432-DC52-4854-B23C-BD89947FF2BF}"/>
    <dgm:cxn modelId="{B7CD17C2-6879-4D92-88E7-6E10FF7F9830}" type="presOf" srcId="{346B026D-04B9-4FCB-A730-A2E18274BEED}" destId="{C79CFF8A-6009-4DD9-8240-26BDE73B1F69}" srcOrd="0" destOrd="0" presId="urn:microsoft.com/office/officeart/2005/8/layout/chevron1"/>
    <dgm:cxn modelId="{74346711-692A-404C-BF4E-C77C0B6A9B26}" type="presOf" srcId="{8A0E5F70-86CC-45C7-B955-5335B918BA4A}" destId="{10259D6F-490E-4EAF-BA94-B407D46F370D}" srcOrd="0" destOrd="0" presId="urn:microsoft.com/office/officeart/2005/8/layout/chevron1"/>
    <dgm:cxn modelId="{4EE68275-70A2-45AC-BE9D-1F3D2367250D}" type="presOf" srcId="{1D94BBD4-426A-471B-9BE2-3FDA9312B641}" destId="{B5966EA2-B161-42C6-A730-0846FB79AAB3}" srcOrd="0" destOrd="0" presId="urn:microsoft.com/office/officeart/2005/8/layout/chevron1"/>
    <dgm:cxn modelId="{955AD82E-9EA5-450C-80AA-75F15165CA08}" type="presParOf" srcId="{1415FDA7-BAD5-4D42-9B63-004F8A6A1168}" destId="{C79CFF8A-6009-4DD9-8240-26BDE73B1F69}" srcOrd="0" destOrd="0" presId="urn:microsoft.com/office/officeart/2005/8/layout/chevron1"/>
    <dgm:cxn modelId="{1A0E006A-DA15-4EEE-B932-F584162BCBC6}" type="presParOf" srcId="{1415FDA7-BAD5-4D42-9B63-004F8A6A1168}" destId="{18BA3F22-44CE-421C-AF7B-37165BF1C16D}" srcOrd="1" destOrd="0" presId="urn:microsoft.com/office/officeart/2005/8/layout/chevron1"/>
    <dgm:cxn modelId="{4F8C45AF-3A5A-4C18-B87F-BA6668669EFB}" type="presParOf" srcId="{1415FDA7-BAD5-4D42-9B63-004F8A6A1168}" destId="{10259D6F-490E-4EAF-BA94-B407D46F370D}" srcOrd="2" destOrd="0" presId="urn:microsoft.com/office/officeart/2005/8/layout/chevron1"/>
    <dgm:cxn modelId="{1B0F9416-40C4-4655-B201-F540D72FC23C}" type="presParOf" srcId="{1415FDA7-BAD5-4D42-9B63-004F8A6A1168}" destId="{F5068607-658F-44DC-B26C-F403ECA3B30C}" srcOrd="3" destOrd="0" presId="urn:microsoft.com/office/officeart/2005/8/layout/chevron1"/>
    <dgm:cxn modelId="{1EA1C1CF-5BF1-4EA9-8CB5-FED7BB2D9165}" type="presParOf" srcId="{1415FDA7-BAD5-4D42-9B63-004F8A6A1168}" destId="{B5966EA2-B161-42C6-A730-0846FB79AAB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07712-D6F2-4BED-A00A-C3A606A3826E}">
      <dsp:nvSpPr>
        <dsp:cNvPr id="0" name=""/>
        <dsp:cNvSpPr/>
      </dsp:nvSpPr>
      <dsp:spPr>
        <a:xfrm>
          <a:off x="778604" y="4177"/>
          <a:ext cx="3108713" cy="232058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52400" rIns="50800" bIns="5080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>
              <a:solidFill>
                <a:srgbClr val="FFC000"/>
              </a:solidFill>
              <a:latin typeface="Agency FB" panose="020B0503020202020204" pitchFamily="34" charset="0"/>
            </a:rPr>
            <a:t>Our project is basically about a Restaurant.</a:t>
          </a:r>
          <a:endParaRPr lang="en-US" sz="4000" kern="1200" dirty="0">
            <a:solidFill>
              <a:srgbClr val="FFC000"/>
            </a:solidFill>
            <a:latin typeface="Agency FB" panose="020B0503020202020204" pitchFamily="34" charset="0"/>
          </a:endParaRPr>
        </a:p>
      </dsp:txBody>
      <dsp:txXfrm>
        <a:off x="832978" y="58551"/>
        <a:ext cx="2999965" cy="2266214"/>
      </dsp:txXfrm>
    </dsp:sp>
    <dsp:sp modelId="{6726B30D-AE7C-4E7B-9EE7-31634DFB3C7A}">
      <dsp:nvSpPr>
        <dsp:cNvPr id="0" name=""/>
        <dsp:cNvSpPr/>
      </dsp:nvSpPr>
      <dsp:spPr>
        <a:xfrm>
          <a:off x="778604" y="2324766"/>
          <a:ext cx="3108713" cy="997853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0" rIns="62230" bIns="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latin typeface="Agency FB" panose="020B0503020202020204" pitchFamily="34" charset="0"/>
            </a:rPr>
            <a:t>Project </a:t>
          </a:r>
          <a:endParaRPr lang="en-US" sz="4900" kern="1200" dirty="0">
            <a:latin typeface="Agency FB" panose="020B0503020202020204" pitchFamily="34" charset="0"/>
          </a:endParaRPr>
        </a:p>
      </dsp:txBody>
      <dsp:txXfrm>
        <a:off x="778604" y="2324766"/>
        <a:ext cx="2189234" cy="997853"/>
      </dsp:txXfrm>
    </dsp:sp>
    <dsp:sp modelId="{2416C645-AFE4-414C-9695-9D9E09555E97}">
      <dsp:nvSpPr>
        <dsp:cNvPr id="0" name=""/>
        <dsp:cNvSpPr/>
      </dsp:nvSpPr>
      <dsp:spPr>
        <a:xfrm>
          <a:off x="3055780" y="2483266"/>
          <a:ext cx="1088049" cy="1088049"/>
        </a:xfrm>
        <a:prstGeom prst="ellipse">
          <a:avLst/>
        </a:prstGeom>
        <a:blipFill>
          <a:blip xmlns:r="http://schemas.openxmlformats.org/officeDocument/2006/relationships" r:embed="rId1" cstate="print">
            <a:duotone>
              <a:schemeClr val="accent4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A0DDA-AFC7-4CD0-812C-D16D773623F8}">
      <dsp:nvSpPr>
        <dsp:cNvPr id="0" name=""/>
        <dsp:cNvSpPr/>
      </dsp:nvSpPr>
      <dsp:spPr>
        <a:xfrm>
          <a:off x="4413387" y="4177"/>
          <a:ext cx="3108713" cy="232058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-256642"/>
              <a:satOff val="0"/>
              <a:lumOff val="169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52400" rIns="50800" bIns="5080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>
              <a:solidFill>
                <a:srgbClr val="FFC000"/>
              </a:solidFill>
              <a:latin typeface="Agency FB" panose="020B0503020202020204" pitchFamily="34" charset="0"/>
            </a:rPr>
            <a:t>Hygienic.</a:t>
          </a:r>
          <a:endParaRPr lang="en-US" sz="4000" kern="1200" dirty="0">
            <a:solidFill>
              <a:srgbClr val="FFC000"/>
            </a:solidFill>
            <a:latin typeface="Agency FB" panose="020B0503020202020204" pitchFamily="34" charset="0"/>
          </a:endParaRP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>
              <a:solidFill>
                <a:srgbClr val="FFC000"/>
              </a:solidFill>
              <a:latin typeface="Agency FB" panose="020B0503020202020204" pitchFamily="34" charset="0"/>
            </a:rPr>
            <a:t>Balance Diet.</a:t>
          </a:r>
          <a:endParaRPr lang="en-US" sz="4000" kern="1200" dirty="0">
            <a:solidFill>
              <a:srgbClr val="FFC000"/>
            </a:solidFill>
            <a:latin typeface="Agency FB" panose="020B0503020202020204" pitchFamily="34" charset="0"/>
          </a:endParaRPr>
        </a:p>
      </dsp:txBody>
      <dsp:txXfrm>
        <a:off x="4467761" y="58551"/>
        <a:ext cx="2999965" cy="2266214"/>
      </dsp:txXfrm>
    </dsp:sp>
    <dsp:sp modelId="{F77424DA-7243-4F15-898D-A295A279F3AD}">
      <dsp:nvSpPr>
        <dsp:cNvPr id="0" name=""/>
        <dsp:cNvSpPr/>
      </dsp:nvSpPr>
      <dsp:spPr>
        <a:xfrm>
          <a:off x="4413387" y="2324766"/>
          <a:ext cx="3108713" cy="997853"/>
        </a:xfrm>
        <a:prstGeom prst="rect">
          <a:avLst/>
        </a:prstGeom>
        <a:solidFill>
          <a:schemeClr val="accent4">
            <a:shade val="80000"/>
            <a:hueOff val="-256642"/>
            <a:satOff val="0"/>
            <a:lumOff val="16938"/>
            <a:alphaOff val="0"/>
          </a:schemeClr>
        </a:solidFill>
        <a:ln w="12700" cap="flat" cmpd="sng" algn="ctr">
          <a:solidFill>
            <a:schemeClr val="accent4">
              <a:shade val="80000"/>
              <a:hueOff val="-256642"/>
              <a:satOff val="0"/>
              <a:lumOff val="169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0" rIns="62230" bIns="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latin typeface="Agency FB" panose="020B0503020202020204" pitchFamily="34" charset="0"/>
            </a:rPr>
            <a:t>Health</a:t>
          </a:r>
          <a:endParaRPr lang="en-US" sz="4900" kern="1200" dirty="0">
            <a:latin typeface="Agency FB" panose="020B0503020202020204" pitchFamily="34" charset="0"/>
          </a:endParaRPr>
        </a:p>
      </dsp:txBody>
      <dsp:txXfrm>
        <a:off x="4413387" y="2324766"/>
        <a:ext cx="2189234" cy="997853"/>
      </dsp:txXfrm>
    </dsp:sp>
    <dsp:sp modelId="{343C8ABF-BC0A-430F-B300-08780C2C5EE7}">
      <dsp:nvSpPr>
        <dsp:cNvPr id="0" name=""/>
        <dsp:cNvSpPr/>
      </dsp:nvSpPr>
      <dsp:spPr>
        <a:xfrm>
          <a:off x="6690562" y="2483266"/>
          <a:ext cx="1088049" cy="1088049"/>
        </a:xfrm>
        <a:prstGeom prst="ellipse">
          <a:avLst/>
        </a:prstGeom>
        <a:blipFill>
          <a:blip xmlns:r="http://schemas.openxmlformats.org/officeDocument/2006/relationships" r:embed="rId2" cstate="print">
            <a:duotone>
              <a:schemeClr val="accent4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5CE8A-D613-40D4-AD97-705A8366CF08}">
      <dsp:nvSpPr>
        <dsp:cNvPr id="0" name=""/>
        <dsp:cNvSpPr/>
      </dsp:nvSpPr>
      <dsp:spPr>
        <a:xfrm>
          <a:off x="8048169" y="4177"/>
          <a:ext cx="3108713" cy="232058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-513283"/>
              <a:satOff val="0"/>
              <a:lumOff val="338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52400" rIns="50800" bIns="5080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>
              <a:solidFill>
                <a:srgbClr val="FFC000"/>
              </a:solidFill>
              <a:latin typeface="Agency FB" panose="020B0503020202020204" pitchFamily="34" charset="0"/>
            </a:rPr>
            <a:t>Time Saving and just one click to buy Food.</a:t>
          </a:r>
          <a:endParaRPr lang="en-US" sz="4000" kern="1200" dirty="0">
            <a:solidFill>
              <a:srgbClr val="FFC000"/>
            </a:solidFill>
            <a:latin typeface="Agency FB" panose="020B0503020202020204" pitchFamily="34" charset="0"/>
          </a:endParaRPr>
        </a:p>
      </dsp:txBody>
      <dsp:txXfrm>
        <a:off x="8102543" y="58551"/>
        <a:ext cx="2999965" cy="2266214"/>
      </dsp:txXfrm>
    </dsp:sp>
    <dsp:sp modelId="{C9E6F5D4-DE5F-496E-ACD0-A329B4EC20FD}">
      <dsp:nvSpPr>
        <dsp:cNvPr id="0" name=""/>
        <dsp:cNvSpPr/>
      </dsp:nvSpPr>
      <dsp:spPr>
        <a:xfrm>
          <a:off x="8048169" y="2324766"/>
          <a:ext cx="3108713" cy="997853"/>
        </a:xfrm>
        <a:prstGeom prst="rect">
          <a:avLst/>
        </a:prstGeom>
        <a:solidFill>
          <a:schemeClr val="accent4">
            <a:shade val="80000"/>
            <a:hueOff val="-513283"/>
            <a:satOff val="0"/>
            <a:lumOff val="33875"/>
            <a:alphaOff val="0"/>
          </a:schemeClr>
        </a:solidFill>
        <a:ln w="12700" cap="flat" cmpd="sng" algn="ctr">
          <a:solidFill>
            <a:schemeClr val="accent4">
              <a:shade val="80000"/>
              <a:hueOff val="-513283"/>
              <a:satOff val="0"/>
              <a:lumOff val="338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0" rIns="62230" bIns="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latin typeface="Agency FB" panose="020B0503020202020204" pitchFamily="34" charset="0"/>
            </a:rPr>
            <a:t>Time Safe</a:t>
          </a:r>
          <a:endParaRPr lang="en-US" sz="4900" kern="1200" dirty="0">
            <a:latin typeface="Agency FB" panose="020B0503020202020204" pitchFamily="34" charset="0"/>
          </a:endParaRPr>
        </a:p>
      </dsp:txBody>
      <dsp:txXfrm>
        <a:off x="8048169" y="2324766"/>
        <a:ext cx="2189234" cy="997853"/>
      </dsp:txXfrm>
    </dsp:sp>
    <dsp:sp modelId="{8D661E13-8F82-405A-9525-9FFF7361D6B8}">
      <dsp:nvSpPr>
        <dsp:cNvPr id="0" name=""/>
        <dsp:cNvSpPr/>
      </dsp:nvSpPr>
      <dsp:spPr>
        <a:xfrm>
          <a:off x="10325344" y="2483266"/>
          <a:ext cx="1088049" cy="1088049"/>
        </a:xfrm>
        <a:prstGeom prst="ellipse">
          <a:avLst/>
        </a:prstGeom>
        <a:blipFill>
          <a:blip xmlns:r="http://schemas.openxmlformats.org/officeDocument/2006/relationships" r:embed="rId3" cstate="print">
            <a:duotone>
              <a:schemeClr val="accent4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07712-D6F2-4BED-A00A-C3A606A3826E}">
      <dsp:nvSpPr>
        <dsp:cNvPr id="0" name=""/>
        <dsp:cNvSpPr/>
      </dsp:nvSpPr>
      <dsp:spPr>
        <a:xfrm>
          <a:off x="778604" y="4177"/>
          <a:ext cx="3108713" cy="232058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44780" rIns="48260" bIns="4826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>
              <a:solidFill>
                <a:srgbClr val="FFC000"/>
              </a:solidFill>
              <a:latin typeface="Agency FB" panose="020B0503020202020204" pitchFamily="34" charset="0"/>
            </a:rPr>
            <a:t>All meal plans available in one website.</a:t>
          </a:r>
          <a:endParaRPr lang="en-US" sz="3800" kern="1200" dirty="0">
            <a:solidFill>
              <a:srgbClr val="FFC000"/>
            </a:solidFill>
            <a:latin typeface="Agency FB" panose="020B0503020202020204" pitchFamily="34" charset="0"/>
          </a:endParaRPr>
        </a:p>
      </dsp:txBody>
      <dsp:txXfrm>
        <a:off x="832978" y="58551"/>
        <a:ext cx="2999965" cy="2266214"/>
      </dsp:txXfrm>
    </dsp:sp>
    <dsp:sp modelId="{6726B30D-AE7C-4E7B-9EE7-31634DFB3C7A}">
      <dsp:nvSpPr>
        <dsp:cNvPr id="0" name=""/>
        <dsp:cNvSpPr/>
      </dsp:nvSpPr>
      <dsp:spPr>
        <a:xfrm>
          <a:off x="778604" y="2324766"/>
          <a:ext cx="3108713" cy="997853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82550" bIns="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chemeClr val="bg1"/>
              </a:solidFill>
              <a:latin typeface="Agency FB" panose="020B0503020202020204" pitchFamily="34" charset="0"/>
            </a:rPr>
            <a:t>Meals</a:t>
          </a:r>
          <a:endParaRPr lang="en-US" sz="6500" kern="1200" dirty="0">
            <a:solidFill>
              <a:schemeClr val="bg1"/>
            </a:solidFill>
            <a:latin typeface="Agency FB" panose="020B0503020202020204" pitchFamily="34" charset="0"/>
          </a:endParaRPr>
        </a:p>
      </dsp:txBody>
      <dsp:txXfrm>
        <a:off x="778604" y="2324766"/>
        <a:ext cx="2189234" cy="997853"/>
      </dsp:txXfrm>
    </dsp:sp>
    <dsp:sp modelId="{2416C645-AFE4-414C-9695-9D9E09555E97}">
      <dsp:nvSpPr>
        <dsp:cNvPr id="0" name=""/>
        <dsp:cNvSpPr/>
      </dsp:nvSpPr>
      <dsp:spPr>
        <a:xfrm>
          <a:off x="3055780" y="2483266"/>
          <a:ext cx="1088049" cy="1088049"/>
        </a:xfrm>
        <a:prstGeom prst="ellipse">
          <a:avLst/>
        </a:prstGeom>
        <a:blipFill>
          <a:blip xmlns:r="http://schemas.openxmlformats.org/officeDocument/2006/relationships" r:embed="rId1" cstate="print">
            <a:duotone>
              <a:schemeClr val="accent4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A0DDA-AFC7-4CD0-812C-D16D773623F8}">
      <dsp:nvSpPr>
        <dsp:cNvPr id="0" name=""/>
        <dsp:cNvSpPr/>
      </dsp:nvSpPr>
      <dsp:spPr>
        <a:xfrm>
          <a:off x="4413387" y="4177"/>
          <a:ext cx="3108713" cy="232058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-256642"/>
              <a:satOff val="0"/>
              <a:lumOff val="169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44780" rIns="48260" bIns="4826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>
              <a:solidFill>
                <a:srgbClr val="FFC000"/>
              </a:solidFill>
              <a:latin typeface="Agency FB" panose="020B0503020202020204" pitchFamily="34" charset="0"/>
            </a:rPr>
            <a:t>Also available our Secret Recipes.</a:t>
          </a:r>
          <a:endParaRPr lang="en-US" sz="3800" kern="1200" dirty="0">
            <a:solidFill>
              <a:srgbClr val="FFC000"/>
            </a:solidFill>
            <a:latin typeface="Agency FB" panose="020B0503020202020204" pitchFamily="34" charset="0"/>
          </a:endParaRPr>
        </a:p>
      </dsp:txBody>
      <dsp:txXfrm>
        <a:off x="4467761" y="58551"/>
        <a:ext cx="2999965" cy="2266214"/>
      </dsp:txXfrm>
    </dsp:sp>
    <dsp:sp modelId="{F77424DA-7243-4F15-898D-A295A279F3AD}">
      <dsp:nvSpPr>
        <dsp:cNvPr id="0" name=""/>
        <dsp:cNvSpPr/>
      </dsp:nvSpPr>
      <dsp:spPr>
        <a:xfrm>
          <a:off x="4413387" y="2324766"/>
          <a:ext cx="3108713" cy="997853"/>
        </a:xfrm>
        <a:prstGeom prst="rect">
          <a:avLst/>
        </a:prstGeom>
        <a:solidFill>
          <a:schemeClr val="accent4">
            <a:shade val="80000"/>
            <a:hueOff val="-256642"/>
            <a:satOff val="0"/>
            <a:lumOff val="16938"/>
            <a:alphaOff val="0"/>
          </a:schemeClr>
        </a:solidFill>
        <a:ln w="12700" cap="flat" cmpd="sng" algn="ctr">
          <a:solidFill>
            <a:schemeClr val="accent4">
              <a:shade val="80000"/>
              <a:hueOff val="-256642"/>
              <a:satOff val="0"/>
              <a:lumOff val="169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0" rIns="62230" bIns="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latin typeface="Agency FB" panose="020B0503020202020204" pitchFamily="34" charset="0"/>
            </a:rPr>
            <a:t>Secret</a:t>
          </a:r>
          <a:endParaRPr lang="en-US" sz="4900" kern="1200" dirty="0">
            <a:latin typeface="Agency FB" panose="020B0503020202020204" pitchFamily="34" charset="0"/>
          </a:endParaRPr>
        </a:p>
      </dsp:txBody>
      <dsp:txXfrm>
        <a:off x="4413387" y="2324766"/>
        <a:ext cx="2189234" cy="997853"/>
      </dsp:txXfrm>
    </dsp:sp>
    <dsp:sp modelId="{343C8ABF-BC0A-430F-B300-08780C2C5EE7}">
      <dsp:nvSpPr>
        <dsp:cNvPr id="0" name=""/>
        <dsp:cNvSpPr/>
      </dsp:nvSpPr>
      <dsp:spPr>
        <a:xfrm>
          <a:off x="6690562" y="2483266"/>
          <a:ext cx="1088049" cy="1088049"/>
        </a:xfrm>
        <a:prstGeom prst="ellipse">
          <a:avLst/>
        </a:prstGeom>
        <a:blipFill>
          <a:blip xmlns:r="http://schemas.openxmlformats.org/officeDocument/2006/relationships" r:embed="rId2" cstate="print">
            <a:duotone>
              <a:schemeClr val="accent4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5CE8A-D613-40D4-AD97-705A8366CF08}">
      <dsp:nvSpPr>
        <dsp:cNvPr id="0" name=""/>
        <dsp:cNvSpPr/>
      </dsp:nvSpPr>
      <dsp:spPr>
        <a:xfrm>
          <a:off x="7955063" y="3412"/>
          <a:ext cx="3108713" cy="232058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-513283"/>
              <a:satOff val="0"/>
              <a:lumOff val="338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44780" rIns="48260" bIns="4826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>
              <a:solidFill>
                <a:srgbClr val="FFC000"/>
              </a:solidFill>
              <a:latin typeface="Agency FB" panose="020B0503020202020204" pitchFamily="34" charset="0"/>
            </a:rPr>
            <a:t>Complain ,Suggestion and many options available.</a:t>
          </a:r>
          <a:endParaRPr lang="en-US" sz="3800" kern="1200" dirty="0">
            <a:solidFill>
              <a:srgbClr val="FFC000"/>
            </a:solidFill>
            <a:latin typeface="Agency FB" panose="020B0503020202020204" pitchFamily="34" charset="0"/>
          </a:endParaRPr>
        </a:p>
      </dsp:txBody>
      <dsp:txXfrm>
        <a:off x="8009437" y="57786"/>
        <a:ext cx="2999965" cy="2266214"/>
      </dsp:txXfrm>
    </dsp:sp>
    <dsp:sp modelId="{C9E6F5D4-DE5F-496E-ACD0-A329B4EC20FD}">
      <dsp:nvSpPr>
        <dsp:cNvPr id="0" name=""/>
        <dsp:cNvSpPr/>
      </dsp:nvSpPr>
      <dsp:spPr>
        <a:xfrm>
          <a:off x="8048169" y="2324766"/>
          <a:ext cx="3108713" cy="997853"/>
        </a:xfrm>
        <a:prstGeom prst="rect">
          <a:avLst/>
        </a:prstGeom>
        <a:solidFill>
          <a:schemeClr val="accent4">
            <a:shade val="80000"/>
            <a:hueOff val="-513283"/>
            <a:satOff val="0"/>
            <a:lumOff val="33875"/>
            <a:alphaOff val="0"/>
          </a:schemeClr>
        </a:solidFill>
        <a:ln w="12700" cap="flat" cmpd="sng" algn="ctr">
          <a:solidFill>
            <a:schemeClr val="accent4">
              <a:shade val="80000"/>
              <a:hueOff val="-513283"/>
              <a:satOff val="0"/>
              <a:lumOff val="338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0" rIns="62230" bIns="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bg1"/>
              </a:solidFill>
              <a:latin typeface="Agency FB" panose="020B0503020202020204" pitchFamily="34" charset="0"/>
            </a:rPr>
            <a:t>Options </a:t>
          </a:r>
          <a:endParaRPr lang="en-US" sz="4900" kern="1200" dirty="0">
            <a:solidFill>
              <a:schemeClr val="bg1"/>
            </a:solidFill>
            <a:latin typeface="Agency FB" panose="020B0503020202020204" pitchFamily="34" charset="0"/>
          </a:endParaRPr>
        </a:p>
      </dsp:txBody>
      <dsp:txXfrm>
        <a:off x="8048169" y="2324766"/>
        <a:ext cx="2189234" cy="997853"/>
      </dsp:txXfrm>
    </dsp:sp>
    <dsp:sp modelId="{8D661E13-8F82-405A-9525-9FFF7361D6B8}">
      <dsp:nvSpPr>
        <dsp:cNvPr id="0" name=""/>
        <dsp:cNvSpPr/>
      </dsp:nvSpPr>
      <dsp:spPr>
        <a:xfrm>
          <a:off x="10325344" y="2483266"/>
          <a:ext cx="1088049" cy="1088049"/>
        </a:xfrm>
        <a:prstGeom prst="ellipse">
          <a:avLst/>
        </a:prstGeom>
        <a:blipFill>
          <a:blip xmlns:r="http://schemas.openxmlformats.org/officeDocument/2006/relationships" r:embed="rId3" cstate="print">
            <a:duotone>
              <a:schemeClr val="accent4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47C6F-826B-4090-BAF6-2948310BCC80}">
      <dsp:nvSpPr>
        <dsp:cNvPr id="0" name=""/>
        <dsp:cNvSpPr/>
      </dsp:nvSpPr>
      <dsp:spPr>
        <a:xfrm>
          <a:off x="0" y="0"/>
          <a:ext cx="12192000" cy="1630057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1B553-A9C9-4572-8FE5-8F6B020F89B8}">
      <dsp:nvSpPr>
        <dsp:cNvPr id="0" name=""/>
        <dsp:cNvSpPr/>
      </dsp:nvSpPr>
      <dsp:spPr>
        <a:xfrm>
          <a:off x="365759" y="217341"/>
          <a:ext cx="3581400" cy="119537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55470-9EE8-4ABD-8DC2-D6212C4C75C9}">
      <dsp:nvSpPr>
        <dsp:cNvPr id="0" name=""/>
        <dsp:cNvSpPr/>
      </dsp:nvSpPr>
      <dsp:spPr>
        <a:xfrm rot="10800000">
          <a:off x="365759" y="1630057"/>
          <a:ext cx="3581400" cy="1992292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t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latin typeface="Agency FB" panose="020B0503020202020204" pitchFamily="34" charset="0"/>
            </a:rPr>
            <a:t>Pakistani Methods</a:t>
          </a:r>
          <a:endParaRPr lang="en-US" sz="4100" kern="1200" dirty="0">
            <a:latin typeface="Agency FB" panose="020B0503020202020204" pitchFamily="34" charset="0"/>
          </a:endParaRPr>
        </a:p>
      </dsp:txBody>
      <dsp:txXfrm rot="10800000">
        <a:off x="427029" y="1630057"/>
        <a:ext cx="3458860" cy="1931022"/>
      </dsp:txXfrm>
    </dsp:sp>
    <dsp:sp modelId="{04EFD4ED-C12A-48DA-A82A-BB6823D4DD88}">
      <dsp:nvSpPr>
        <dsp:cNvPr id="0" name=""/>
        <dsp:cNvSpPr/>
      </dsp:nvSpPr>
      <dsp:spPr>
        <a:xfrm>
          <a:off x="4305300" y="217341"/>
          <a:ext cx="3581400" cy="119537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2000" b="-4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16BD18-0B4A-4812-8558-B39C17F29084}">
      <dsp:nvSpPr>
        <dsp:cNvPr id="0" name=""/>
        <dsp:cNvSpPr/>
      </dsp:nvSpPr>
      <dsp:spPr>
        <a:xfrm rot="10800000">
          <a:off x="4305300" y="1630057"/>
          <a:ext cx="3581400" cy="1992292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shade val="80000"/>
            <a:hueOff val="-256642"/>
            <a:satOff val="0"/>
            <a:lumOff val="169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t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latin typeface="Agency FB" panose="020B0503020202020204" pitchFamily="34" charset="0"/>
            </a:rPr>
            <a:t>Designing</a:t>
          </a:r>
        </a:p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latin typeface="Agency FB" panose="020B0503020202020204" pitchFamily="34" charset="0"/>
            </a:rPr>
            <a:t>Simplicity</a:t>
          </a:r>
          <a:endParaRPr lang="en-US" sz="4100" kern="1200" dirty="0">
            <a:latin typeface="Agency FB" panose="020B0503020202020204" pitchFamily="34" charset="0"/>
          </a:endParaRPr>
        </a:p>
      </dsp:txBody>
      <dsp:txXfrm rot="10800000">
        <a:off x="4366570" y="1630057"/>
        <a:ext cx="3458860" cy="1931022"/>
      </dsp:txXfrm>
    </dsp:sp>
    <dsp:sp modelId="{7291D71E-C578-466E-9F77-5AEB9E09CA26}">
      <dsp:nvSpPr>
        <dsp:cNvPr id="0" name=""/>
        <dsp:cNvSpPr/>
      </dsp:nvSpPr>
      <dsp:spPr>
        <a:xfrm>
          <a:off x="8244840" y="217341"/>
          <a:ext cx="3581400" cy="119537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91332-41F1-4647-8328-9FF733E88FDD}">
      <dsp:nvSpPr>
        <dsp:cNvPr id="0" name=""/>
        <dsp:cNvSpPr/>
      </dsp:nvSpPr>
      <dsp:spPr>
        <a:xfrm rot="10800000">
          <a:off x="8244840" y="1630057"/>
          <a:ext cx="3581400" cy="1992292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shade val="80000"/>
            <a:hueOff val="-513283"/>
            <a:satOff val="0"/>
            <a:lumOff val="338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t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latin typeface="Agency FB" panose="020B0503020202020204" pitchFamily="34" charset="0"/>
            </a:rPr>
            <a:t>Strategies</a:t>
          </a:r>
        </a:p>
      </dsp:txBody>
      <dsp:txXfrm rot="10800000">
        <a:off x="8306110" y="1630057"/>
        <a:ext cx="3458860" cy="19310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0BB55-B682-4D46-8252-F39C51EE885D}">
      <dsp:nvSpPr>
        <dsp:cNvPr id="0" name=""/>
        <dsp:cNvSpPr/>
      </dsp:nvSpPr>
      <dsp:spPr>
        <a:xfrm>
          <a:off x="946287" y="1708"/>
          <a:ext cx="2194386" cy="1097193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81280" rIns="121920" bIns="8128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400" kern="1200" dirty="0">
            <a:solidFill>
              <a:srgbClr val="FFC000"/>
            </a:solidFill>
            <a:latin typeface="Agency FB" panose="020B0503020202020204" pitchFamily="34" charset="0"/>
          </a:endParaRPr>
        </a:p>
      </dsp:txBody>
      <dsp:txXfrm>
        <a:off x="978423" y="33844"/>
        <a:ext cx="2130114" cy="1032921"/>
      </dsp:txXfrm>
    </dsp:sp>
    <dsp:sp modelId="{EAD39FC0-F0B2-4A09-A1A0-B1D11555E8DC}">
      <dsp:nvSpPr>
        <dsp:cNvPr id="0" name=""/>
        <dsp:cNvSpPr/>
      </dsp:nvSpPr>
      <dsp:spPr>
        <a:xfrm>
          <a:off x="1165726" y="1098902"/>
          <a:ext cx="219438" cy="822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2894"/>
              </a:lnTo>
              <a:lnTo>
                <a:pt x="219438" y="822894"/>
              </a:lnTo>
            </a:path>
          </a:pathLst>
        </a:cu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61D0B-3FE7-40C6-A49B-A21DA19CDFA0}">
      <dsp:nvSpPr>
        <dsp:cNvPr id="0" name=""/>
        <dsp:cNvSpPr/>
      </dsp:nvSpPr>
      <dsp:spPr>
        <a:xfrm>
          <a:off x="1385164" y="1373200"/>
          <a:ext cx="1755509" cy="1097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>
              <a:solidFill>
                <a:srgbClr val="FFC000"/>
              </a:solidFill>
              <a:latin typeface="Agency FB" panose="020B0503020202020204" pitchFamily="34" charset="0"/>
            </a:rPr>
            <a:t>Bootstrap</a:t>
          </a:r>
          <a:endParaRPr lang="en-US" sz="3500" kern="1200" dirty="0">
            <a:solidFill>
              <a:srgbClr val="FFC000"/>
            </a:solidFill>
            <a:latin typeface="Agency FB" panose="020B0503020202020204" pitchFamily="34" charset="0"/>
          </a:endParaRPr>
        </a:p>
      </dsp:txBody>
      <dsp:txXfrm>
        <a:off x="1417300" y="1405336"/>
        <a:ext cx="1691237" cy="1032921"/>
      </dsp:txXfrm>
    </dsp:sp>
    <dsp:sp modelId="{478ED121-7F76-48D9-A00E-77D7E3C4301E}">
      <dsp:nvSpPr>
        <dsp:cNvPr id="0" name=""/>
        <dsp:cNvSpPr/>
      </dsp:nvSpPr>
      <dsp:spPr>
        <a:xfrm>
          <a:off x="1165726" y="1098902"/>
          <a:ext cx="219438" cy="2194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4386"/>
              </a:lnTo>
              <a:lnTo>
                <a:pt x="219438" y="2194386"/>
              </a:lnTo>
            </a:path>
          </a:pathLst>
        </a:cu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319DB-34AF-47C7-B50F-28C9BFBE5268}">
      <dsp:nvSpPr>
        <dsp:cNvPr id="0" name=""/>
        <dsp:cNvSpPr/>
      </dsp:nvSpPr>
      <dsp:spPr>
        <a:xfrm>
          <a:off x="1385164" y="2744691"/>
          <a:ext cx="1755509" cy="1097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-171094"/>
              <a:satOff val="0"/>
              <a:lumOff val="112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rgbClr val="FFC000"/>
              </a:solidFill>
              <a:latin typeface="Agency FB" panose="020B0503020202020204" pitchFamily="34" charset="0"/>
            </a:rPr>
            <a:t>CSS</a:t>
          </a:r>
          <a:endParaRPr lang="en-US" sz="3500" kern="1200" dirty="0">
            <a:solidFill>
              <a:srgbClr val="FFC000"/>
            </a:solidFill>
            <a:latin typeface="Agency FB" panose="020B0503020202020204" pitchFamily="34" charset="0"/>
          </a:endParaRPr>
        </a:p>
      </dsp:txBody>
      <dsp:txXfrm>
        <a:off x="1417300" y="2776827"/>
        <a:ext cx="1691237" cy="1032921"/>
      </dsp:txXfrm>
    </dsp:sp>
    <dsp:sp modelId="{E97E4BD1-03B4-4FCD-AAEA-8FD3BDA9DDEB}">
      <dsp:nvSpPr>
        <dsp:cNvPr id="0" name=""/>
        <dsp:cNvSpPr/>
      </dsp:nvSpPr>
      <dsp:spPr>
        <a:xfrm>
          <a:off x="3689270" y="1708"/>
          <a:ext cx="2194386" cy="1097193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-513283"/>
            <a:satOff val="0"/>
            <a:lumOff val="338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81280" rIns="121920" bIns="8128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400" kern="1200" dirty="0">
            <a:solidFill>
              <a:srgbClr val="FFC000"/>
            </a:solidFill>
            <a:latin typeface="Agency FB" panose="020B0503020202020204" pitchFamily="34" charset="0"/>
          </a:endParaRPr>
        </a:p>
      </dsp:txBody>
      <dsp:txXfrm>
        <a:off x="3721406" y="33844"/>
        <a:ext cx="2130114" cy="1032921"/>
      </dsp:txXfrm>
    </dsp:sp>
    <dsp:sp modelId="{6A18F2F5-7009-4043-BBF0-A28B03A02E25}">
      <dsp:nvSpPr>
        <dsp:cNvPr id="0" name=""/>
        <dsp:cNvSpPr/>
      </dsp:nvSpPr>
      <dsp:spPr>
        <a:xfrm>
          <a:off x="3908708" y="1098902"/>
          <a:ext cx="219438" cy="822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2894"/>
              </a:lnTo>
              <a:lnTo>
                <a:pt x="219438" y="822894"/>
              </a:lnTo>
            </a:path>
          </a:pathLst>
        </a:cu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6630C-BB4E-4C87-9BCE-821F7ECEFF27}">
      <dsp:nvSpPr>
        <dsp:cNvPr id="0" name=""/>
        <dsp:cNvSpPr/>
      </dsp:nvSpPr>
      <dsp:spPr>
        <a:xfrm>
          <a:off x="4128147" y="1373200"/>
          <a:ext cx="1755509" cy="1097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-342189"/>
              <a:satOff val="0"/>
              <a:lumOff val="225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rgbClr val="FFC000"/>
              </a:solidFill>
              <a:latin typeface="Agency FB" panose="020B0503020202020204" pitchFamily="34" charset="0"/>
            </a:rPr>
            <a:t>HTML</a:t>
          </a:r>
          <a:endParaRPr lang="en-US" sz="3500" kern="1200" dirty="0">
            <a:solidFill>
              <a:srgbClr val="FFC000"/>
            </a:solidFill>
            <a:latin typeface="Agency FB" panose="020B0503020202020204" pitchFamily="34" charset="0"/>
          </a:endParaRPr>
        </a:p>
      </dsp:txBody>
      <dsp:txXfrm>
        <a:off x="4160283" y="1405336"/>
        <a:ext cx="1691237" cy="1032921"/>
      </dsp:txXfrm>
    </dsp:sp>
    <dsp:sp modelId="{B7001C62-5337-454F-915A-8C5556B86021}">
      <dsp:nvSpPr>
        <dsp:cNvPr id="0" name=""/>
        <dsp:cNvSpPr/>
      </dsp:nvSpPr>
      <dsp:spPr>
        <a:xfrm>
          <a:off x="3908708" y="1098902"/>
          <a:ext cx="219438" cy="2194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4386"/>
              </a:lnTo>
              <a:lnTo>
                <a:pt x="219438" y="2194386"/>
              </a:lnTo>
            </a:path>
          </a:pathLst>
        </a:cu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0C3D2-743E-478E-9F2E-DB5F1DC1711E}">
      <dsp:nvSpPr>
        <dsp:cNvPr id="0" name=""/>
        <dsp:cNvSpPr/>
      </dsp:nvSpPr>
      <dsp:spPr>
        <a:xfrm>
          <a:off x="4128147" y="2744691"/>
          <a:ext cx="1755509" cy="1097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-513283"/>
              <a:satOff val="0"/>
              <a:lumOff val="338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rgbClr val="FFC000"/>
              </a:solidFill>
              <a:latin typeface="Agency FB" panose="020B0503020202020204" pitchFamily="34" charset="0"/>
            </a:rPr>
            <a:t>JavaScript</a:t>
          </a:r>
          <a:endParaRPr lang="en-US" sz="3500" kern="1200" dirty="0">
            <a:solidFill>
              <a:srgbClr val="FFC000"/>
            </a:solidFill>
            <a:latin typeface="Agency FB" panose="020B0503020202020204" pitchFamily="34" charset="0"/>
          </a:endParaRPr>
        </a:p>
      </dsp:txBody>
      <dsp:txXfrm>
        <a:off x="4160283" y="2776827"/>
        <a:ext cx="1691237" cy="10329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CFF8A-6009-4DD9-8240-26BDE73B1F69}">
      <dsp:nvSpPr>
        <dsp:cNvPr id="0" name=""/>
        <dsp:cNvSpPr/>
      </dsp:nvSpPr>
      <dsp:spPr>
        <a:xfrm>
          <a:off x="2381" y="404239"/>
          <a:ext cx="2901156" cy="1160462"/>
        </a:xfrm>
        <a:prstGeom prst="chevron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2-10-16</a:t>
          </a:r>
        </a:p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Started</a:t>
          </a:r>
          <a:endParaRPr lang="en-US" sz="3200" kern="1200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gency FB" panose="020B0503020202020204" pitchFamily="34" charset="0"/>
          </a:endParaRPr>
        </a:p>
      </dsp:txBody>
      <dsp:txXfrm>
        <a:off x="582612" y="404239"/>
        <a:ext cx="1740694" cy="1160462"/>
      </dsp:txXfrm>
    </dsp:sp>
    <dsp:sp modelId="{10259D6F-490E-4EAF-BA94-B407D46F370D}">
      <dsp:nvSpPr>
        <dsp:cNvPr id="0" name=""/>
        <dsp:cNvSpPr/>
      </dsp:nvSpPr>
      <dsp:spPr>
        <a:xfrm>
          <a:off x="2613421" y="404239"/>
          <a:ext cx="2901156" cy="1160462"/>
        </a:xfrm>
        <a:prstGeom prst="chevron">
          <a:avLst/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11 Days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We Worked</a:t>
          </a:r>
        </a:p>
      </dsp:txBody>
      <dsp:txXfrm>
        <a:off x="3193652" y="404239"/>
        <a:ext cx="1740694" cy="1160462"/>
      </dsp:txXfrm>
    </dsp:sp>
    <dsp:sp modelId="{B5966EA2-B161-42C6-A730-0846FB79AAB3}">
      <dsp:nvSpPr>
        <dsp:cNvPr id="0" name=""/>
        <dsp:cNvSpPr/>
      </dsp:nvSpPr>
      <dsp:spPr>
        <a:xfrm>
          <a:off x="5201601" y="404239"/>
          <a:ext cx="2901156" cy="1160462"/>
        </a:xfrm>
        <a:prstGeom prst="chevron">
          <a:avLst/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13-10-16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Submitted</a:t>
          </a:r>
          <a:endParaRPr lang="en-US" sz="3200" kern="1200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gency FB" panose="020B0503020202020204" pitchFamily="34" charset="0"/>
          </a:endParaRPr>
        </a:p>
      </dsp:txBody>
      <dsp:txXfrm>
        <a:off x="5781832" y="404239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6F93-DED1-468B-811E-E326A8D1D17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1C0A-B5C9-4F0E-B1D8-D573C13D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76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6F93-DED1-468B-811E-E326A8D1D17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1C0A-B5C9-4F0E-B1D8-D573C13D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82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6F93-DED1-468B-811E-E326A8D1D17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1C0A-B5C9-4F0E-B1D8-D573C13D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9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6F93-DED1-468B-811E-E326A8D1D17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1C0A-B5C9-4F0E-B1D8-D573C13D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14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6F93-DED1-468B-811E-E326A8D1D17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1C0A-B5C9-4F0E-B1D8-D573C13D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24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6F93-DED1-468B-811E-E326A8D1D17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1C0A-B5C9-4F0E-B1D8-D573C13D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42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6F93-DED1-468B-811E-E326A8D1D17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1C0A-B5C9-4F0E-B1D8-D573C13D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12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6F93-DED1-468B-811E-E326A8D1D17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1C0A-B5C9-4F0E-B1D8-D573C13D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98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6F93-DED1-468B-811E-E326A8D1D17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1C0A-B5C9-4F0E-B1D8-D573C13D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30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6F93-DED1-468B-811E-E326A8D1D17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1C0A-B5C9-4F0E-B1D8-D573C13D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46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6F93-DED1-468B-811E-E326A8D1D17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1C0A-B5C9-4F0E-B1D8-D573C13D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1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C6F93-DED1-468B-811E-E326A8D1D17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41C0A-B5C9-4F0E-B1D8-D573C13D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8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chart" Target="../charts/chart2.xml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4" b="15384"/>
          <a:stretch/>
        </p:blipFill>
        <p:spPr>
          <a:xfrm>
            <a:off x="4072358" y="3890371"/>
            <a:ext cx="4047281" cy="28019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" y="2060813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Vinegar </a:t>
            </a:r>
            <a:r>
              <a:rPr lang="en-US" sz="8800" b="1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Foods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059374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 leading Food Co. on your Finger tip.</a:t>
            </a:r>
            <a:endParaRPr lang="en-US" sz="4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3687901"/>
            <a:ext cx="372583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Presented By:</a:t>
            </a:r>
          </a:p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</a:t>
            </a:r>
            <a:r>
              <a:rPr lang="en-US" sz="4000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habbi</a:t>
            </a:r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</a:t>
            </a:r>
          </a:p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B</a:t>
            </a:r>
            <a:r>
              <a:rPr lang="en-US" sz="4000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ila</a:t>
            </a:r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l</a:t>
            </a:r>
          </a:p>
          <a:p>
            <a:r>
              <a:rPr lang="en-US" sz="4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</a:t>
            </a:r>
            <a:r>
              <a:rPr lang="en-US" sz="4000" dirty="0" err="1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rba</a:t>
            </a:r>
            <a:r>
              <a:rPr lang="en-US" sz="4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b</a:t>
            </a:r>
            <a:endParaRPr lang="en-US" sz="40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r>
              <a:rPr lang="en-US" sz="4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W</a:t>
            </a:r>
            <a:r>
              <a:rPr lang="en-US" sz="4000" dirty="0" err="1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ajaha</a:t>
            </a:r>
            <a:r>
              <a:rPr lang="en-US" sz="4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58" y="257412"/>
            <a:ext cx="6389880" cy="197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87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60"/>
            <a:ext cx="2966113" cy="91688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Vinegar </a:t>
            </a:r>
            <a:r>
              <a:rPr lang="en-US" sz="4000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Foods</a:t>
            </a:r>
            <a:endParaRPr lang="en-US" sz="4000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5570" y="6414448"/>
            <a:ext cx="2256430" cy="443552"/>
          </a:xfrm>
        </p:spPr>
        <p:txBody>
          <a:bodyPr/>
          <a:lstStyle/>
          <a:p>
            <a:r>
              <a:rPr lang="en-US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Presented by </a:t>
            </a:r>
            <a:r>
              <a:rPr lang="en-US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S.B.A.W</a:t>
            </a:r>
            <a:endParaRPr lang="en-US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4" b="15384"/>
          <a:stretch/>
        </p:blipFill>
        <p:spPr>
          <a:xfrm>
            <a:off x="122832" y="245660"/>
            <a:ext cx="1774209" cy="12282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5116" y="-9562"/>
            <a:ext cx="8102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He</a:t>
            </a:r>
            <a:r>
              <a:rPr lang="en-US" sz="8800" b="1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ader</a:t>
            </a:r>
            <a:endParaRPr lang="en-US" sz="8800" b="1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53" r="1136" b="6871"/>
          <a:stretch/>
        </p:blipFill>
        <p:spPr>
          <a:xfrm>
            <a:off x="436727" y="1528547"/>
            <a:ext cx="11354937" cy="32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67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60"/>
            <a:ext cx="2966113" cy="91688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Vinegar </a:t>
            </a:r>
            <a:r>
              <a:rPr lang="en-US" sz="4000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Foods</a:t>
            </a:r>
            <a:endParaRPr lang="en-US" sz="4000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5570" y="6414448"/>
            <a:ext cx="2256430" cy="443552"/>
          </a:xfrm>
        </p:spPr>
        <p:txBody>
          <a:bodyPr/>
          <a:lstStyle/>
          <a:p>
            <a:r>
              <a:rPr lang="en-US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Presented by </a:t>
            </a:r>
            <a:r>
              <a:rPr lang="en-US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S.B.A.W</a:t>
            </a:r>
            <a:endParaRPr lang="en-US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4" b="15384"/>
          <a:stretch/>
        </p:blipFill>
        <p:spPr>
          <a:xfrm>
            <a:off x="122832" y="245660"/>
            <a:ext cx="1774209" cy="1228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t="14356" r="51615" b="6082"/>
          <a:stretch/>
        </p:blipFill>
        <p:spPr>
          <a:xfrm>
            <a:off x="3007056" y="1523542"/>
            <a:ext cx="5696116" cy="53344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5116" y="-9562"/>
            <a:ext cx="8102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</a:t>
            </a:r>
            <a:r>
              <a:rPr lang="en-US" sz="8800" b="1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ome</a:t>
            </a:r>
            <a:endParaRPr lang="en-US" sz="8800" b="1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991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60"/>
            <a:ext cx="2966113" cy="91688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Vinegar </a:t>
            </a:r>
            <a:r>
              <a:rPr lang="en-US" sz="4000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Foods</a:t>
            </a:r>
            <a:endParaRPr lang="en-US" sz="4000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5570" y="6414448"/>
            <a:ext cx="2256430" cy="443552"/>
          </a:xfrm>
        </p:spPr>
        <p:txBody>
          <a:bodyPr/>
          <a:lstStyle/>
          <a:p>
            <a:r>
              <a:rPr lang="en-US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Presented by </a:t>
            </a:r>
            <a:r>
              <a:rPr lang="en-US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S.B.A.W</a:t>
            </a:r>
            <a:endParaRPr lang="en-US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4" b="15384"/>
          <a:stretch/>
        </p:blipFill>
        <p:spPr>
          <a:xfrm>
            <a:off x="122832" y="245660"/>
            <a:ext cx="1774209" cy="12282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5116" y="-9562"/>
            <a:ext cx="8102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Feed</a:t>
            </a:r>
            <a:r>
              <a:rPr lang="en-US" sz="8800" b="1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back</a:t>
            </a:r>
            <a:endParaRPr lang="en-US" sz="8800" b="1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6" r="1221" b="11701"/>
          <a:stretch/>
        </p:blipFill>
        <p:spPr>
          <a:xfrm>
            <a:off x="436727" y="1528548"/>
            <a:ext cx="11354937" cy="49443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9" r="1235" b="27177"/>
          <a:stretch/>
        </p:blipFill>
        <p:spPr>
          <a:xfrm>
            <a:off x="436727" y="1528547"/>
            <a:ext cx="11354937" cy="39451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56" r="1235" b="6963"/>
          <a:stretch/>
        </p:blipFill>
        <p:spPr>
          <a:xfrm>
            <a:off x="436727" y="5340824"/>
            <a:ext cx="11354937" cy="112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63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60"/>
            <a:ext cx="2966113" cy="91688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Vinegar </a:t>
            </a:r>
            <a:r>
              <a:rPr lang="en-US" sz="4000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Foods</a:t>
            </a:r>
            <a:endParaRPr lang="en-US" sz="4000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5570" y="6414448"/>
            <a:ext cx="2256430" cy="443552"/>
          </a:xfrm>
        </p:spPr>
        <p:txBody>
          <a:bodyPr/>
          <a:lstStyle/>
          <a:p>
            <a:r>
              <a:rPr lang="en-US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Presented by </a:t>
            </a:r>
            <a:r>
              <a:rPr lang="en-US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S.B.A.W</a:t>
            </a:r>
            <a:endParaRPr lang="en-US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4" b="15384"/>
          <a:stretch/>
        </p:blipFill>
        <p:spPr>
          <a:xfrm>
            <a:off x="122832" y="245660"/>
            <a:ext cx="1774209" cy="12282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5116" y="-9562"/>
            <a:ext cx="8102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Contact </a:t>
            </a:r>
            <a:r>
              <a:rPr lang="en-US" sz="8800" b="1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Us</a:t>
            </a:r>
            <a:endParaRPr lang="en-US" sz="8800" b="1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" t="29970" r="1315" b="19394"/>
          <a:stretch/>
        </p:blipFill>
        <p:spPr>
          <a:xfrm>
            <a:off x="421559" y="1528548"/>
            <a:ext cx="11370105" cy="328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99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60"/>
            <a:ext cx="2966113" cy="91688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Vinegar </a:t>
            </a:r>
            <a:r>
              <a:rPr lang="en-US" sz="4000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Foods</a:t>
            </a:r>
            <a:endParaRPr lang="en-US" sz="4000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5570" y="6414448"/>
            <a:ext cx="2256430" cy="443552"/>
          </a:xfrm>
        </p:spPr>
        <p:txBody>
          <a:bodyPr/>
          <a:lstStyle/>
          <a:p>
            <a:r>
              <a:rPr lang="en-US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Presented by </a:t>
            </a:r>
            <a:r>
              <a:rPr lang="en-US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S.B.A.W</a:t>
            </a:r>
            <a:endParaRPr lang="en-US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4" b="15384"/>
          <a:stretch/>
        </p:blipFill>
        <p:spPr>
          <a:xfrm>
            <a:off x="122832" y="245660"/>
            <a:ext cx="1774209" cy="1228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2060813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AN</a:t>
            </a:r>
            <a:r>
              <a:rPr lang="en-US" sz="8800" b="1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ALYSIS</a:t>
            </a:r>
            <a:endParaRPr lang="en-US" sz="8800" b="1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059374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Truth suffers from too much Analysis.</a:t>
            </a:r>
            <a:endParaRPr lang="en-US" sz="4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13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60"/>
            <a:ext cx="2966113" cy="91688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Vinegar </a:t>
            </a:r>
            <a:r>
              <a:rPr lang="en-US" sz="4000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Foods</a:t>
            </a:r>
            <a:endParaRPr lang="en-US" sz="4000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5570" y="6414448"/>
            <a:ext cx="2256430" cy="443552"/>
          </a:xfrm>
        </p:spPr>
        <p:txBody>
          <a:bodyPr/>
          <a:lstStyle/>
          <a:p>
            <a:r>
              <a:rPr lang="en-US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Presented by </a:t>
            </a:r>
            <a:r>
              <a:rPr lang="en-US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S.B.A.W</a:t>
            </a:r>
            <a:endParaRPr lang="en-US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4" b="15384"/>
          <a:stretch/>
        </p:blipFill>
        <p:spPr>
          <a:xfrm>
            <a:off x="122832" y="245660"/>
            <a:ext cx="1774209" cy="1228298"/>
          </a:xfrm>
          <a:prstGeom prst="rect">
            <a:avLst/>
          </a:prstGeom>
        </p:spPr>
      </p:pic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95429909"/>
              </p:ext>
            </p:extLst>
          </p:nvPr>
        </p:nvGraphicFramePr>
        <p:xfrm>
          <a:off x="6879102" y="0"/>
          <a:ext cx="5312898" cy="3165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1473958"/>
            <a:ext cx="8215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Days </a:t>
            </a:r>
            <a:r>
              <a:rPr lang="en-US" sz="8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Consumed</a:t>
            </a:r>
            <a:endParaRPr lang="en-US" sz="8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7620" y="2797397"/>
            <a:ext cx="82155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Total Days: </a:t>
            </a:r>
            <a:r>
              <a:rPr lang="en-US" sz="4800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11</a:t>
            </a:r>
            <a:r>
              <a:rPr lang="en-US" sz="4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sz="4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Days</a:t>
            </a:r>
          </a:p>
          <a:p>
            <a:endParaRPr lang="en-US" sz="4800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3543299"/>
            <a:ext cx="8352432" cy="3314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00000"/>
              </a:lnSpc>
            </a:pPr>
            <a:r>
              <a:rPr lang="en-US" sz="3600" dirty="0" smtClean="0">
                <a:solidFill>
                  <a:srgbClr val="92D050"/>
                </a:solidFill>
                <a:latin typeface="Agency FB" panose="020B0503020202020204" pitchFamily="34" charset="0"/>
              </a:rPr>
              <a:t>Project</a:t>
            </a:r>
            <a:r>
              <a:rPr lang="en-US" sz="36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 Submitted On Time.</a:t>
            </a:r>
          </a:p>
          <a:p>
            <a:pPr lvl="1" algn="l">
              <a:lnSpc>
                <a:spcPct val="100000"/>
              </a:lnSpc>
            </a:pPr>
            <a:r>
              <a:rPr lang="en-US" sz="3600" dirty="0" smtClean="0">
                <a:solidFill>
                  <a:srgbClr val="92D050"/>
                </a:solidFill>
                <a:latin typeface="Agency FB" panose="020B0503020202020204" pitchFamily="34" charset="0"/>
              </a:rPr>
              <a:t>Design</a:t>
            </a:r>
            <a:r>
              <a:rPr lang="en-US" sz="36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 documents Completed.</a:t>
            </a:r>
          </a:p>
          <a:p>
            <a:pPr lvl="1" algn="l">
              <a:lnSpc>
                <a:spcPct val="100000"/>
              </a:lnSpc>
            </a:pPr>
            <a:r>
              <a:rPr lang="en-US" sz="36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New </a:t>
            </a:r>
            <a:r>
              <a:rPr lang="en-US" sz="3600" dirty="0" smtClean="0">
                <a:solidFill>
                  <a:srgbClr val="92D050"/>
                </a:solidFill>
                <a:latin typeface="Agency FB" panose="020B0503020202020204" pitchFamily="34" charset="0"/>
              </a:rPr>
              <a:t>recipes</a:t>
            </a:r>
            <a:r>
              <a:rPr lang="en-US" sz="36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 Available.</a:t>
            </a:r>
          </a:p>
          <a:p>
            <a:pPr lvl="1" algn="l">
              <a:lnSpc>
                <a:spcPct val="100000"/>
              </a:lnSpc>
            </a:pPr>
            <a:r>
              <a:rPr lang="en-US" sz="36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We </a:t>
            </a:r>
            <a:r>
              <a:rPr lang="en-US" sz="3600" dirty="0" smtClean="0">
                <a:solidFill>
                  <a:srgbClr val="92D050"/>
                </a:solidFill>
                <a:latin typeface="Agency FB" panose="020B0503020202020204" pitchFamily="34" charset="0"/>
              </a:rPr>
              <a:t>Enjoyed</a:t>
            </a:r>
            <a:r>
              <a:rPr lang="en-US" sz="36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 the Project.</a:t>
            </a:r>
          </a:p>
        </p:txBody>
      </p:sp>
    </p:spTree>
    <p:extLst>
      <p:ext uri="{BB962C8B-B14F-4D97-AF65-F5344CB8AC3E}">
        <p14:creationId xmlns:p14="http://schemas.microsoft.com/office/powerpoint/2010/main" val="2476839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60"/>
            <a:ext cx="2966113" cy="91688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Vinegar </a:t>
            </a:r>
            <a:r>
              <a:rPr lang="en-US" sz="4000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Foods</a:t>
            </a:r>
            <a:endParaRPr lang="en-US" sz="4000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5570" y="6414448"/>
            <a:ext cx="2256430" cy="443552"/>
          </a:xfrm>
        </p:spPr>
        <p:txBody>
          <a:bodyPr/>
          <a:lstStyle/>
          <a:p>
            <a:r>
              <a:rPr lang="en-US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Presented by </a:t>
            </a:r>
            <a:r>
              <a:rPr lang="en-US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S.B.A.W</a:t>
            </a:r>
            <a:endParaRPr lang="en-US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4" b="15384"/>
          <a:stretch/>
        </p:blipFill>
        <p:spPr>
          <a:xfrm>
            <a:off x="122832" y="245660"/>
            <a:ext cx="1774209" cy="1228298"/>
          </a:xfrm>
          <a:prstGeom prst="rect">
            <a:avLst/>
          </a:prstGeom>
        </p:spPr>
      </p:pic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93334490"/>
              </p:ext>
            </p:extLst>
          </p:nvPr>
        </p:nvGraphicFramePr>
        <p:xfrm>
          <a:off x="7793502" y="0"/>
          <a:ext cx="4398498" cy="3995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1473958"/>
            <a:ext cx="8215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Part</a:t>
            </a:r>
            <a:r>
              <a:rPr lang="en-US" sz="8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icipated</a:t>
            </a:r>
            <a:endParaRPr lang="en-US" sz="8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2796646"/>
            <a:ext cx="8215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Timeline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7176721"/>
              </p:ext>
            </p:extLst>
          </p:nvPr>
        </p:nvGraphicFramePr>
        <p:xfrm>
          <a:off x="-2" y="3609668"/>
          <a:ext cx="8128000" cy="1968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6020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60"/>
            <a:ext cx="2966113" cy="91688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Vinegar </a:t>
            </a:r>
            <a:r>
              <a:rPr lang="en-US" sz="4000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Foods</a:t>
            </a:r>
            <a:endParaRPr lang="en-US" sz="4000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5570" y="6414448"/>
            <a:ext cx="2256430" cy="443552"/>
          </a:xfrm>
        </p:spPr>
        <p:txBody>
          <a:bodyPr/>
          <a:lstStyle/>
          <a:p>
            <a:r>
              <a:rPr lang="en-US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Presented by </a:t>
            </a:r>
            <a:r>
              <a:rPr lang="en-US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S.B.A.W</a:t>
            </a:r>
            <a:endParaRPr lang="en-US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4" b="15384"/>
          <a:stretch/>
        </p:blipFill>
        <p:spPr>
          <a:xfrm>
            <a:off x="122832" y="245660"/>
            <a:ext cx="1774209" cy="1228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2060813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THANK </a:t>
            </a:r>
            <a:r>
              <a:rPr lang="en-US" sz="8800" b="1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YOU</a:t>
            </a:r>
            <a:endParaRPr lang="en-US" sz="8800" b="1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059374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For listening to us.</a:t>
            </a:r>
            <a:endParaRPr lang="en-US" sz="4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941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60"/>
            <a:ext cx="2966113" cy="91688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Vinegar </a:t>
            </a:r>
            <a:r>
              <a:rPr lang="en-US" sz="4000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Foods</a:t>
            </a:r>
            <a:endParaRPr lang="en-US" sz="4000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5570" y="6414448"/>
            <a:ext cx="2256430" cy="443552"/>
          </a:xfrm>
        </p:spPr>
        <p:txBody>
          <a:bodyPr/>
          <a:lstStyle/>
          <a:p>
            <a:r>
              <a:rPr lang="en-US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Presented by </a:t>
            </a:r>
            <a:r>
              <a:rPr lang="en-US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S.B.A.W</a:t>
            </a:r>
            <a:endParaRPr lang="en-US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4" b="15384"/>
          <a:stretch/>
        </p:blipFill>
        <p:spPr>
          <a:xfrm>
            <a:off x="122832" y="245660"/>
            <a:ext cx="1774209" cy="1228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2060813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INTRO</a:t>
            </a:r>
            <a:r>
              <a:rPr lang="en-US" sz="8800" b="1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DUCTION</a:t>
            </a:r>
            <a:endParaRPr lang="en-US" sz="8800" b="1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059374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Project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sz="4800" b="1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Overview</a:t>
            </a:r>
          </a:p>
          <a:p>
            <a:pPr algn="ctr"/>
            <a:r>
              <a:rPr lang="en-US" sz="4800" b="1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Ad</a:t>
            </a:r>
            <a:r>
              <a:rPr lang="en-US" sz="4800" b="1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vantages</a:t>
            </a:r>
            <a:endParaRPr lang="en-US" sz="4800" b="1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439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60"/>
            <a:ext cx="2966113" cy="91688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Vinegar </a:t>
            </a:r>
            <a:r>
              <a:rPr lang="en-US" sz="4000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Foods</a:t>
            </a:r>
            <a:endParaRPr lang="en-US" sz="4000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5570" y="6414448"/>
            <a:ext cx="2256430" cy="443552"/>
          </a:xfrm>
        </p:spPr>
        <p:txBody>
          <a:bodyPr/>
          <a:lstStyle/>
          <a:p>
            <a:r>
              <a:rPr lang="en-US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Presented by </a:t>
            </a:r>
            <a:r>
              <a:rPr lang="en-US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S.B.A.W</a:t>
            </a:r>
            <a:endParaRPr lang="en-US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4" b="15384"/>
          <a:stretch/>
        </p:blipFill>
        <p:spPr>
          <a:xfrm>
            <a:off x="122832" y="245660"/>
            <a:ext cx="1774209" cy="1228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345548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Project</a:t>
            </a:r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sz="8800" b="1" dirty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Overview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230663434"/>
              </p:ext>
            </p:extLst>
          </p:nvPr>
        </p:nvGraphicFramePr>
        <p:xfrm>
          <a:off x="0" y="2848166"/>
          <a:ext cx="12191999" cy="3575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3036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60"/>
            <a:ext cx="2966113" cy="91688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Vinegar </a:t>
            </a:r>
            <a:r>
              <a:rPr lang="en-US" sz="4000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Foods</a:t>
            </a:r>
            <a:endParaRPr lang="en-US" sz="4000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5570" y="6414448"/>
            <a:ext cx="2256430" cy="443552"/>
          </a:xfrm>
        </p:spPr>
        <p:txBody>
          <a:bodyPr/>
          <a:lstStyle/>
          <a:p>
            <a:r>
              <a:rPr lang="en-US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Presented by </a:t>
            </a:r>
            <a:r>
              <a:rPr lang="en-US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S.B.A.W</a:t>
            </a:r>
            <a:endParaRPr lang="en-US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4" b="15384"/>
          <a:stretch/>
        </p:blipFill>
        <p:spPr>
          <a:xfrm>
            <a:off x="122832" y="245660"/>
            <a:ext cx="1774209" cy="1228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345548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Ad</a:t>
            </a:r>
            <a:r>
              <a:rPr lang="en-US" sz="8800" b="1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vantages</a:t>
            </a:r>
            <a:endParaRPr lang="en-US" sz="8800" b="1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238774427"/>
              </p:ext>
            </p:extLst>
          </p:nvPr>
        </p:nvGraphicFramePr>
        <p:xfrm>
          <a:off x="0" y="2848166"/>
          <a:ext cx="12191999" cy="3575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3951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60"/>
            <a:ext cx="2966113" cy="91688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Vinegar </a:t>
            </a:r>
            <a:r>
              <a:rPr lang="en-US" sz="4000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Foods</a:t>
            </a:r>
            <a:endParaRPr lang="en-US" sz="4000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5570" y="6414448"/>
            <a:ext cx="2256430" cy="443552"/>
          </a:xfrm>
        </p:spPr>
        <p:txBody>
          <a:bodyPr/>
          <a:lstStyle/>
          <a:p>
            <a:r>
              <a:rPr lang="en-US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Presented by </a:t>
            </a:r>
            <a:r>
              <a:rPr lang="en-US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S.B.A.W</a:t>
            </a:r>
            <a:endParaRPr lang="en-US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4" b="15384"/>
          <a:stretch/>
        </p:blipFill>
        <p:spPr>
          <a:xfrm>
            <a:off x="122832" y="245660"/>
            <a:ext cx="1774209" cy="1228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2060813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RE</a:t>
            </a:r>
            <a:r>
              <a:rPr lang="en-US" sz="8800" b="1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SEARCH</a:t>
            </a:r>
            <a:endParaRPr lang="en-US" sz="8800" b="1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059374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Research is creating new knowledge.</a:t>
            </a:r>
            <a:endParaRPr lang="en-US" sz="4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562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60"/>
            <a:ext cx="2966113" cy="91688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Vinegar </a:t>
            </a:r>
            <a:r>
              <a:rPr lang="en-US" sz="4000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Foods</a:t>
            </a:r>
            <a:endParaRPr lang="en-US" sz="4000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5570" y="6414448"/>
            <a:ext cx="2256430" cy="443552"/>
          </a:xfrm>
        </p:spPr>
        <p:txBody>
          <a:bodyPr/>
          <a:lstStyle/>
          <a:p>
            <a:r>
              <a:rPr lang="en-US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Presented by </a:t>
            </a:r>
            <a:r>
              <a:rPr lang="en-US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S.B.A.W</a:t>
            </a:r>
            <a:endParaRPr lang="en-US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4" b="15384"/>
          <a:stretch/>
        </p:blipFill>
        <p:spPr>
          <a:xfrm>
            <a:off x="122832" y="245660"/>
            <a:ext cx="1774209" cy="1228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345548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Ideas </a:t>
            </a:r>
            <a:r>
              <a:rPr lang="en-US" sz="8800" b="1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From</a:t>
            </a:r>
            <a:r>
              <a:rPr lang="en-US" sz="8800" b="1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Websites</a:t>
            </a:r>
            <a:endParaRPr lang="en-US" sz="8800" b="1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84242474"/>
              </p:ext>
            </p:extLst>
          </p:nvPr>
        </p:nvGraphicFramePr>
        <p:xfrm>
          <a:off x="0" y="2792098"/>
          <a:ext cx="12192000" cy="3622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3535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60"/>
            <a:ext cx="2966113" cy="91688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Vinegar </a:t>
            </a:r>
            <a:r>
              <a:rPr lang="en-US" sz="4000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Foods</a:t>
            </a:r>
            <a:endParaRPr lang="en-US" sz="4000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5570" y="6414448"/>
            <a:ext cx="2256430" cy="443552"/>
          </a:xfrm>
        </p:spPr>
        <p:txBody>
          <a:bodyPr/>
          <a:lstStyle/>
          <a:p>
            <a:r>
              <a:rPr lang="en-US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Presented by </a:t>
            </a:r>
            <a:r>
              <a:rPr lang="en-US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S.B.A.W</a:t>
            </a:r>
            <a:endParaRPr lang="en-US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4" b="15384"/>
          <a:stretch/>
        </p:blipFill>
        <p:spPr>
          <a:xfrm>
            <a:off x="122832" y="245660"/>
            <a:ext cx="1774209" cy="1228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345548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Coding </a:t>
            </a:r>
            <a:r>
              <a:rPr lang="en-US" sz="8800" b="1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Ideas</a:t>
            </a:r>
            <a:endParaRPr lang="en-US" sz="8800" b="1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394077809"/>
              </p:ext>
            </p:extLst>
          </p:nvPr>
        </p:nvGraphicFramePr>
        <p:xfrm>
          <a:off x="2681028" y="2912048"/>
          <a:ext cx="6829944" cy="3843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912048"/>
            <a:ext cx="2183642" cy="1099888"/>
          </a:xfrm>
          <a:prstGeom prst="roundRect">
            <a:avLst>
              <a:gd name="adj" fmla="val 798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9" b="24334"/>
          <a:stretch/>
        </p:blipFill>
        <p:spPr>
          <a:xfrm>
            <a:off x="6387152" y="2912047"/>
            <a:ext cx="2182767" cy="1105935"/>
          </a:xfrm>
          <a:prstGeom prst="roundRect">
            <a:avLst>
              <a:gd name="adj" fmla="val 926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19121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60"/>
            <a:ext cx="2966113" cy="91688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Vinegar </a:t>
            </a:r>
            <a:r>
              <a:rPr lang="en-US" sz="4000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Foods</a:t>
            </a:r>
            <a:endParaRPr lang="en-US" sz="4000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5570" y="6414448"/>
            <a:ext cx="2256430" cy="443552"/>
          </a:xfrm>
        </p:spPr>
        <p:txBody>
          <a:bodyPr/>
          <a:lstStyle/>
          <a:p>
            <a:r>
              <a:rPr lang="en-US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Presented by </a:t>
            </a:r>
            <a:r>
              <a:rPr lang="en-US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S.B.A.W</a:t>
            </a:r>
            <a:endParaRPr lang="en-US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4" b="15384"/>
          <a:stretch/>
        </p:blipFill>
        <p:spPr>
          <a:xfrm>
            <a:off x="122832" y="245660"/>
            <a:ext cx="1774209" cy="1228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2060813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DE</a:t>
            </a:r>
            <a:r>
              <a:rPr lang="en-US" sz="8800" b="1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SIGN</a:t>
            </a:r>
            <a:endParaRPr lang="en-US" sz="8800" b="1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059374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Design is thinking made visible.</a:t>
            </a:r>
            <a:endParaRPr lang="en-US" sz="4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079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60"/>
            <a:ext cx="2966113" cy="91688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Vinegar </a:t>
            </a:r>
            <a:r>
              <a:rPr lang="en-US" sz="4000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Foods</a:t>
            </a:r>
            <a:endParaRPr lang="en-US" sz="4000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5570" y="6414448"/>
            <a:ext cx="2256430" cy="443552"/>
          </a:xfrm>
        </p:spPr>
        <p:txBody>
          <a:bodyPr/>
          <a:lstStyle/>
          <a:p>
            <a:r>
              <a:rPr lang="en-US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Presented by </a:t>
            </a:r>
            <a:r>
              <a:rPr lang="en-US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S.B.A.W</a:t>
            </a:r>
            <a:endParaRPr lang="en-US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4" b="15384"/>
          <a:stretch/>
        </p:blipFill>
        <p:spPr>
          <a:xfrm>
            <a:off x="122832" y="245660"/>
            <a:ext cx="1774209" cy="1228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6" r="1221" b="11701"/>
          <a:stretch/>
        </p:blipFill>
        <p:spPr>
          <a:xfrm>
            <a:off x="436727" y="1528548"/>
            <a:ext cx="11354937" cy="49443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5116" y="-9562"/>
            <a:ext cx="8102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0092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He</a:t>
            </a:r>
            <a:r>
              <a:rPr lang="en-US" sz="8800" b="1" dirty="0" smtClean="0">
                <a:solidFill>
                  <a:srgbClr val="76B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ader</a:t>
            </a:r>
            <a:endParaRPr lang="en-US" sz="8800" b="1" dirty="0">
              <a:solidFill>
                <a:srgbClr val="76BD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666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249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Agency FB</vt:lpstr>
      <vt:lpstr>Arial</vt:lpstr>
      <vt:lpstr>Calibri</vt:lpstr>
      <vt:lpstr>Calibri Light</vt:lpstr>
      <vt:lpstr>Office Theme</vt:lpstr>
      <vt:lpstr>PowerPoint Presentation</vt:lpstr>
      <vt:lpstr>Vinegar Foods</vt:lpstr>
      <vt:lpstr>Vinegar Foods</vt:lpstr>
      <vt:lpstr>Vinegar Foods</vt:lpstr>
      <vt:lpstr>Vinegar Foods</vt:lpstr>
      <vt:lpstr>Vinegar Foods</vt:lpstr>
      <vt:lpstr>Vinegar Foods</vt:lpstr>
      <vt:lpstr>Vinegar Foods</vt:lpstr>
      <vt:lpstr>Vinegar Foods</vt:lpstr>
      <vt:lpstr>Vinegar Foods</vt:lpstr>
      <vt:lpstr>Vinegar Foods</vt:lpstr>
      <vt:lpstr>Vinegar Foods</vt:lpstr>
      <vt:lpstr>Vinegar Foods</vt:lpstr>
      <vt:lpstr>Vinegar Foods</vt:lpstr>
      <vt:lpstr>Vinegar Foods</vt:lpstr>
      <vt:lpstr>Vinegar Foods</vt:lpstr>
      <vt:lpstr>Vinegar Foods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JJuzar Saifuddin</dc:creator>
  <cp:lastModifiedBy>JJuzar Saifuddin</cp:lastModifiedBy>
  <cp:revision>55</cp:revision>
  <dcterms:created xsi:type="dcterms:W3CDTF">2016-11-17T20:48:32Z</dcterms:created>
  <dcterms:modified xsi:type="dcterms:W3CDTF">2016-11-20T20:46:56Z</dcterms:modified>
</cp:coreProperties>
</file>