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61" r:id="rId9"/>
    <p:sldId id="270" r:id="rId10"/>
    <p:sldId id="271" r:id="rId11"/>
    <p:sldId id="263" r:id="rId12"/>
    <p:sldId id="266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1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5C7D-57DC-48AB-B859-0F04FFCD5C4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9968-C84E-4571-A3E1-2E26D0D4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5C7D-57DC-48AB-B859-0F04FFCD5C4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9968-C84E-4571-A3E1-2E26D0D4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4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5C7D-57DC-48AB-B859-0F04FFCD5C4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9968-C84E-4571-A3E1-2E26D0D4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5C7D-57DC-48AB-B859-0F04FFCD5C4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9968-C84E-4571-A3E1-2E26D0D4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5C7D-57DC-48AB-B859-0F04FFCD5C4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9968-C84E-4571-A3E1-2E26D0D4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9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5C7D-57DC-48AB-B859-0F04FFCD5C4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9968-C84E-4571-A3E1-2E26D0D4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9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5C7D-57DC-48AB-B859-0F04FFCD5C4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9968-C84E-4571-A3E1-2E26D0D4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6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5C7D-57DC-48AB-B859-0F04FFCD5C4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9968-C84E-4571-A3E1-2E26D0D4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4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5C7D-57DC-48AB-B859-0F04FFCD5C4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9968-C84E-4571-A3E1-2E26D0D4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7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5C7D-57DC-48AB-B859-0F04FFCD5C4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9968-C84E-4571-A3E1-2E26D0D4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4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5C7D-57DC-48AB-B859-0F04FFCD5C4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9968-C84E-4571-A3E1-2E26D0D4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4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65C7D-57DC-48AB-B859-0F04FFCD5C4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968-C84E-4571-A3E1-2E26D0D4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8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514" y="-239484"/>
            <a:ext cx="10189029" cy="892628"/>
          </a:xfrm>
        </p:spPr>
        <p:txBody>
          <a:bodyPr>
            <a:noAutofit/>
          </a:bodyPr>
          <a:lstStyle/>
          <a:p>
            <a:r>
              <a:rPr lang="en-US" sz="4400" b="1" u="sng" dirty="0" smtClean="0"/>
              <a:t>WILSON SPORTING GOODS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115" y="653144"/>
            <a:ext cx="9144000" cy="6204856"/>
          </a:xfrm>
        </p:spPr>
        <p:txBody>
          <a:bodyPr>
            <a:noAutofit/>
          </a:bodyPr>
          <a:lstStyle/>
          <a:p>
            <a:pPr algn="l"/>
            <a:endParaRPr lang="en-US" sz="3600" b="1" u="sng" dirty="0" smtClean="0"/>
          </a:p>
          <a:p>
            <a:pPr algn="l"/>
            <a:r>
              <a:rPr lang="en-US" sz="4400" b="1" u="sng" dirty="0" smtClean="0"/>
              <a:t>GROUP MEMBERS</a:t>
            </a:r>
          </a:p>
          <a:p>
            <a:pPr algn="l"/>
            <a:endParaRPr lang="en-US" sz="2800" b="1" u="sng" dirty="0" smtClean="0"/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sz="2800" b="1" dirty="0" smtClean="0"/>
              <a:t>WAJAHAT MANSOORI</a:t>
            </a: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sz="2800" b="1" dirty="0" smtClean="0"/>
              <a:t>YASEEN SALEEM</a:t>
            </a: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sz="2800" b="1" dirty="0" smtClean="0"/>
              <a:t>ANAS ANSARI</a:t>
            </a: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sz="2800" b="1" dirty="0" smtClean="0"/>
              <a:t>UBAIKA</a:t>
            </a:r>
          </a:p>
          <a:p>
            <a:pPr algn="l"/>
            <a:endParaRPr lang="en-US" sz="2800" b="1" dirty="0"/>
          </a:p>
          <a:p>
            <a:pPr algn="l"/>
            <a:r>
              <a:rPr lang="en-US" sz="4400" b="1" u="sng" dirty="0" smtClean="0"/>
              <a:t>FACULTY:</a:t>
            </a:r>
            <a:r>
              <a:rPr lang="en-US" sz="2800" b="1" u="sng" dirty="0" smtClean="0"/>
              <a:t> </a:t>
            </a:r>
          </a:p>
          <a:p>
            <a:pPr algn="l"/>
            <a:endParaRPr lang="en-US" sz="2800" b="1" u="sng" dirty="0" smtClean="0"/>
          </a:p>
          <a:p>
            <a:pPr algn="l"/>
            <a:r>
              <a:rPr lang="en-US" sz="2800" b="1" dirty="0" smtClean="0"/>
              <a:t>MISS RABIYA AMIN</a:t>
            </a:r>
          </a:p>
          <a:p>
            <a:pPr algn="l"/>
            <a:endParaRPr lang="en-US" sz="2800" b="1" dirty="0" smtClean="0"/>
          </a:p>
          <a:p>
            <a:pPr algn="l"/>
            <a:endParaRPr lang="en-US" sz="700" b="1" u="sng" dirty="0"/>
          </a:p>
          <a:p>
            <a:pPr algn="l"/>
            <a:endParaRPr lang="en-US" sz="900" b="1" u="sng" dirty="0" smtClean="0"/>
          </a:p>
          <a:p>
            <a:pPr algn="l"/>
            <a:endParaRPr lang="en-US" sz="4800" b="1" u="sng" dirty="0" smtClean="0"/>
          </a:p>
          <a:p>
            <a:pPr algn="l"/>
            <a:endParaRPr lang="en-US" sz="2800" b="1" u="sng" dirty="0"/>
          </a:p>
          <a:p>
            <a:pPr algn="l"/>
            <a:endParaRPr lang="en-US" sz="2800" b="1" dirty="0" smtClean="0"/>
          </a:p>
          <a:p>
            <a:pPr marL="857250" indent="-857250">
              <a:buFont typeface="Wingdings" panose="05000000000000000000" pitchFamily="2" charset="2"/>
              <a:buChar char="Ø"/>
            </a:pPr>
            <a:endParaRPr lang="en-US" sz="1800" b="1" u="sng" dirty="0"/>
          </a:p>
        </p:txBody>
      </p:sp>
    </p:spTree>
    <p:extLst>
      <p:ext uri="{BB962C8B-B14F-4D97-AF65-F5344CB8AC3E}">
        <p14:creationId xmlns:p14="http://schemas.microsoft.com/office/powerpoint/2010/main" val="4214208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/>
              <a:t>CATEGORIES SECTION</a:t>
            </a:r>
            <a:endParaRPr lang="en-US" sz="6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662"/>
            <a:ext cx="12191999" cy="5423338"/>
          </a:xfrm>
        </p:spPr>
      </p:pic>
    </p:spTree>
    <p:extLst>
      <p:ext uri="{BB962C8B-B14F-4D97-AF65-F5344CB8AC3E}">
        <p14:creationId xmlns:p14="http://schemas.microsoft.com/office/powerpoint/2010/main" val="490143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/>
              <a:t>CONTACT US</a:t>
            </a:r>
            <a:endParaRPr lang="en-US" sz="6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6914"/>
            <a:ext cx="12192000" cy="5421086"/>
          </a:xfrm>
        </p:spPr>
      </p:pic>
    </p:spTree>
    <p:extLst>
      <p:ext uri="{BB962C8B-B14F-4D97-AF65-F5344CB8AC3E}">
        <p14:creationId xmlns:p14="http://schemas.microsoft.com/office/powerpoint/2010/main" val="300185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/>
              <a:t>REGISTRATION </a:t>
            </a:r>
            <a:endParaRPr lang="en-US" sz="6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1" y="1458685"/>
            <a:ext cx="12191999" cy="5442857"/>
          </a:xfrm>
        </p:spPr>
      </p:pic>
    </p:spTree>
    <p:extLst>
      <p:ext uri="{BB962C8B-B14F-4D97-AF65-F5344CB8AC3E}">
        <p14:creationId xmlns:p14="http://schemas.microsoft.com/office/powerpoint/2010/main" val="3374318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/>
              <a:t>BRANDS</a:t>
            </a:r>
            <a:endParaRPr lang="en-US" sz="6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896"/>
            <a:ext cx="12191999" cy="5439103"/>
          </a:xfrm>
        </p:spPr>
      </p:pic>
    </p:spTree>
    <p:extLst>
      <p:ext uri="{BB962C8B-B14F-4D97-AF65-F5344CB8AC3E}">
        <p14:creationId xmlns:p14="http://schemas.microsoft.com/office/powerpoint/2010/main" val="2787985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/>
              <a:t>BRANDS</a:t>
            </a:r>
            <a:endParaRPr lang="en-US" sz="6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34662"/>
            <a:ext cx="12192000" cy="5423338"/>
          </a:xfrm>
        </p:spPr>
      </p:pic>
    </p:spTree>
    <p:extLst>
      <p:ext uri="{BB962C8B-B14F-4D97-AF65-F5344CB8AC3E}">
        <p14:creationId xmlns:p14="http://schemas.microsoft.com/office/powerpoint/2010/main" val="241850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/>
              <a:t>BRANDS</a:t>
            </a:r>
            <a:endParaRPr lang="en-US" sz="6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897"/>
            <a:ext cx="12191999" cy="5439103"/>
          </a:xfrm>
        </p:spPr>
      </p:pic>
    </p:spTree>
    <p:extLst>
      <p:ext uri="{BB962C8B-B14F-4D97-AF65-F5344CB8AC3E}">
        <p14:creationId xmlns:p14="http://schemas.microsoft.com/office/powerpoint/2010/main" val="187946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 You PNG Transparent Images | PNG All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96" y="599090"/>
            <a:ext cx="10089931" cy="5430044"/>
          </a:xfrm>
        </p:spPr>
      </p:pic>
    </p:spTree>
    <p:extLst>
      <p:ext uri="{BB962C8B-B14F-4D97-AF65-F5344CB8AC3E}">
        <p14:creationId xmlns:p14="http://schemas.microsoft.com/office/powerpoint/2010/main" val="687309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/>
              <a:t>PROJECT OVERVIEW</a:t>
            </a:r>
            <a:endParaRPr lang="en-US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3600" b="1" dirty="0" smtClean="0"/>
              <a:t>Our project is basically about sporting goods</a:t>
            </a:r>
          </a:p>
          <a:p>
            <a:pPr marL="0" indent="0">
              <a:buNone/>
            </a:pPr>
            <a:endParaRPr lang="en-US" sz="36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Time saving &amp; just one click to buy products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96388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/>
              <a:t>ADVANTAGES</a:t>
            </a:r>
            <a:endParaRPr lang="en-US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3600" b="1" dirty="0" smtClean="0"/>
              <a:t>We divided our online shop into two section  such as Men &amp; Women categories </a:t>
            </a:r>
          </a:p>
          <a:p>
            <a:pPr marL="0" indent="0">
              <a:buNone/>
            </a:pPr>
            <a:endParaRPr lang="en-US" sz="36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User can also easily buy product according to their choice of the brands.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3981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/>
              <a:t>HEADER</a:t>
            </a:r>
            <a:endParaRPr lang="en-US" sz="6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6914"/>
            <a:ext cx="12191999" cy="5421085"/>
          </a:xfrm>
          <a:scene3d>
            <a:camera prst="orthographicFront"/>
            <a:lightRig rig="threePt" dir="t"/>
          </a:scene3d>
          <a:sp3d prstMaterial="dkEdge">
            <a:bevelT prst="convex"/>
            <a:bevelB w="139700" h="139700" prst="divot"/>
          </a:sp3d>
        </p:spPr>
      </p:pic>
    </p:spTree>
    <p:extLst>
      <p:ext uri="{BB962C8B-B14F-4D97-AF65-F5344CB8AC3E}">
        <p14:creationId xmlns:p14="http://schemas.microsoft.com/office/powerpoint/2010/main" val="13536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/>
              <a:t>HOME PAGE</a:t>
            </a:r>
            <a:endParaRPr lang="en-US" sz="6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6914"/>
            <a:ext cx="12191999" cy="5421086"/>
          </a:xfrm>
        </p:spPr>
      </p:pic>
    </p:spTree>
    <p:extLst>
      <p:ext uri="{BB962C8B-B14F-4D97-AF65-F5344CB8AC3E}">
        <p14:creationId xmlns:p14="http://schemas.microsoft.com/office/powerpoint/2010/main" val="188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/>
              <a:t>ONLINE SHOP</a:t>
            </a:r>
            <a:endParaRPr lang="en-US" sz="6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143"/>
            <a:ext cx="12192000" cy="5442857"/>
          </a:xfrm>
        </p:spPr>
      </p:pic>
    </p:spTree>
    <p:extLst>
      <p:ext uri="{BB962C8B-B14F-4D97-AF65-F5344CB8AC3E}">
        <p14:creationId xmlns:p14="http://schemas.microsoft.com/office/powerpoint/2010/main" val="681880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/>
              <a:t>ONLINE SHOP</a:t>
            </a:r>
            <a:endParaRPr lang="en-US" sz="6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8686"/>
            <a:ext cx="12192000" cy="5399314"/>
          </a:xfrm>
        </p:spPr>
      </p:pic>
    </p:spTree>
    <p:extLst>
      <p:ext uri="{BB962C8B-B14F-4D97-AF65-F5344CB8AC3E}">
        <p14:creationId xmlns:p14="http://schemas.microsoft.com/office/powerpoint/2010/main" val="2773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/>
              <a:t>CATEGORIES SECTION</a:t>
            </a:r>
            <a:endParaRPr lang="en-US" sz="6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6914"/>
            <a:ext cx="12192000" cy="5421086"/>
          </a:xfrm>
        </p:spPr>
      </p:pic>
    </p:spTree>
    <p:extLst>
      <p:ext uri="{BB962C8B-B14F-4D97-AF65-F5344CB8AC3E}">
        <p14:creationId xmlns:p14="http://schemas.microsoft.com/office/powerpoint/2010/main" val="6043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/>
              <a:t>CATEOGORIES SECTION</a:t>
            </a:r>
            <a:endParaRPr lang="en-US" sz="6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896"/>
            <a:ext cx="12192000" cy="5439103"/>
          </a:xfrm>
        </p:spPr>
      </p:pic>
    </p:spTree>
    <p:extLst>
      <p:ext uri="{BB962C8B-B14F-4D97-AF65-F5344CB8AC3E}">
        <p14:creationId xmlns:p14="http://schemas.microsoft.com/office/powerpoint/2010/main" val="16065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85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Wingdings</vt:lpstr>
      <vt:lpstr>Office Theme</vt:lpstr>
      <vt:lpstr>WILSON SPORTING GOODS</vt:lpstr>
      <vt:lpstr>PROJECT OVERVIEW</vt:lpstr>
      <vt:lpstr>ADVANTAGES</vt:lpstr>
      <vt:lpstr>HEADER</vt:lpstr>
      <vt:lpstr>HOME PAGE</vt:lpstr>
      <vt:lpstr>ONLINE SHOP</vt:lpstr>
      <vt:lpstr>ONLINE SHOP</vt:lpstr>
      <vt:lpstr>CATEGORIES SECTION</vt:lpstr>
      <vt:lpstr>CATEOGORIES SECTION</vt:lpstr>
      <vt:lpstr>CATEGORIES SECTION</vt:lpstr>
      <vt:lpstr>CONTACT US</vt:lpstr>
      <vt:lpstr>REGISTRATION </vt:lpstr>
      <vt:lpstr>BRANDS</vt:lpstr>
      <vt:lpstr>BRANDS</vt:lpstr>
      <vt:lpstr>BRANDS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WILSON SPORTING GOODS</dc:title>
  <dc:creator>anum mansoori</dc:creator>
  <cp:lastModifiedBy>anum mansoori</cp:lastModifiedBy>
  <cp:revision>42</cp:revision>
  <dcterms:created xsi:type="dcterms:W3CDTF">2019-12-02T09:20:21Z</dcterms:created>
  <dcterms:modified xsi:type="dcterms:W3CDTF">2019-12-04T14:05:04Z</dcterms:modified>
</cp:coreProperties>
</file>