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328" r:id="rId3"/>
    <p:sldId id="355" r:id="rId4"/>
    <p:sldId id="356" r:id="rId5"/>
    <p:sldId id="359" r:id="rId6"/>
    <p:sldId id="32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882"/>
    <a:srgbClr val="022288"/>
    <a:srgbClr val="0C277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90" autoAdjust="0"/>
    <p:restoredTop sz="90575" autoAdjust="0"/>
  </p:normalViewPr>
  <p:slideViewPr>
    <p:cSldViewPr>
      <p:cViewPr varScale="1">
        <p:scale>
          <a:sx n="101" d="100"/>
          <a:sy n="101" d="100"/>
        </p:scale>
        <p:origin x="151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an Nguyen" userId="0f25373e-e669-463b-8570-42f554e1271b" providerId="ADAL" clId="{46C33079-8798-4130-9AA4-79C62F4BE228}"/>
    <pc:docChg chg="undo custSel addSld delSld modSld modMainMaster">
      <pc:chgData name="Tuan Nguyen" userId="0f25373e-e669-463b-8570-42f554e1271b" providerId="ADAL" clId="{46C33079-8798-4130-9AA4-79C62F4BE228}" dt="2022-02-12T03:35:00.652" v="390" actId="113"/>
      <pc:docMkLst>
        <pc:docMk/>
      </pc:docMkLst>
      <pc:sldChg chg="modSp mod">
        <pc:chgData name="Tuan Nguyen" userId="0f25373e-e669-463b-8570-42f554e1271b" providerId="ADAL" clId="{46C33079-8798-4130-9AA4-79C62F4BE228}" dt="2022-02-12T03:25:17.053" v="328" actId="20577"/>
        <pc:sldMkLst>
          <pc:docMk/>
          <pc:sldMk cId="0" sldId="258"/>
        </pc:sldMkLst>
        <pc:spChg chg="mod">
          <ac:chgData name="Tuan Nguyen" userId="0f25373e-e669-463b-8570-42f554e1271b" providerId="ADAL" clId="{46C33079-8798-4130-9AA4-79C62F4BE228}" dt="2022-02-12T03:10:13.468" v="79" actId="20577"/>
          <ac:spMkLst>
            <pc:docMk/>
            <pc:sldMk cId="0" sldId="258"/>
            <ac:spMk id="6" creationId="{00000000-0000-0000-0000-000000000000}"/>
          </ac:spMkLst>
        </pc:spChg>
        <pc:spChg chg="mod">
          <ac:chgData name="Tuan Nguyen" userId="0f25373e-e669-463b-8570-42f554e1271b" providerId="ADAL" clId="{46C33079-8798-4130-9AA4-79C62F4BE228}" dt="2022-02-12T03:25:17.053" v="328" actId="20577"/>
          <ac:spMkLst>
            <pc:docMk/>
            <pc:sldMk cId="0" sldId="258"/>
            <ac:spMk id="4099" creationId="{00000000-0000-0000-0000-000000000000}"/>
          </ac:spMkLst>
        </pc:spChg>
      </pc:sldChg>
      <pc:sldChg chg="modSp mod">
        <pc:chgData name="Tuan Nguyen" userId="0f25373e-e669-463b-8570-42f554e1271b" providerId="ADAL" clId="{46C33079-8798-4130-9AA4-79C62F4BE228}" dt="2022-02-12T03:25:35.657" v="350" actId="20577"/>
        <pc:sldMkLst>
          <pc:docMk/>
          <pc:sldMk cId="0" sldId="322"/>
        </pc:sldMkLst>
        <pc:spChg chg="mod">
          <ac:chgData name="Tuan Nguyen" userId="0f25373e-e669-463b-8570-42f554e1271b" providerId="ADAL" clId="{46C33079-8798-4130-9AA4-79C62F4BE228}" dt="2022-02-12T03:25:35.657" v="350" actId="20577"/>
          <ac:spMkLst>
            <pc:docMk/>
            <pc:sldMk cId="0" sldId="322"/>
            <ac:spMk id="8" creationId="{00000000-0000-0000-0000-000000000000}"/>
          </ac:spMkLst>
        </pc:spChg>
      </pc:sldChg>
      <pc:sldChg chg="del">
        <pc:chgData name="Tuan Nguyen" userId="0f25373e-e669-463b-8570-42f554e1271b" providerId="ADAL" clId="{46C33079-8798-4130-9AA4-79C62F4BE228}" dt="2022-02-12T03:17:23.544" v="242" actId="47"/>
        <pc:sldMkLst>
          <pc:docMk/>
          <pc:sldMk cId="0" sldId="323"/>
        </pc:sldMkLst>
      </pc:sldChg>
      <pc:sldChg chg="del">
        <pc:chgData name="Tuan Nguyen" userId="0f25373e-e669-463b-8570-42f554e1271b" providerId="ADAL" clId="{46C33079-8798-4130-9AA4-79C62F4BE228}" dt="2022-02-12T03:10:48.632" v="81" actId="47"/>
        <pc:sldMkLst>
          <pc:docMk/>
          <pc:sldMk cId="0" sldId="325"/>
        </pc:sldMkLst>
      </pc:sldChg>
      <pc:sldChg chg="del">
        <pc:chgData name="Tuan Nguyen" userId="0f25373e-e669-463b-8570-42f554e1271b" providerId="ADAL" clId="{46C33079-8798-4130-9AA4-79C62F4BE228}" dt="2022-02-12T03:11:10.276" v="87" actId="47"/>
        <pc:sldMkLst>
          <pc:docMk/>
          <pc:sldMk cId="0" sldId="326"/>
        </pc:sldMkLst>
      </pc:sldChg>
      <pc:sldChg chg="del">
        <pc:chgData name="Tuan Nguyen" userId="0f25373e-e669-463b-8570-42f554e1271b" providerId="ADAL" clId="{46C33079-8798-4130-9AA4-79C62F4BE228}" dt="2022-02-12T03:11:39.084" v="88" actId="47"/>
        <pc:sldMkLst>
          <pc:docMk/>
          <pc:sldMk cId="0" sldId="327"/>
        </pc:sldMkLst>
      </pc:sldChg>
      <pc:sldChg chg="addSp delSp modSp mod">
        <pc:chgData name="Tuan Nguyen" userId="0f25373e-e669-463b-8570-42f554e1271b" providerId="ADAL" clId="{46C33079-8798-4130-9AA4-79C62F4BE228}" dt="2022-02-12T03:17:08.108" v="239" actId="20577"/>
        <pc:sldMkLst>
          <pc:docMk/>
          <pc:sldMk cId="0" sldId="328"/>
        </pc:sldMkLst>
        <pc:spChg chg="mod">
          <ac:chgData name="Tuan Nguyen" userId="0f25373e-e669-463b-8570-42f554e1271b" providerId="ADAL" clId="{46C33079-8798-4130-9AA4-79C62F4BE228}" dt="2022-02-12T03:15:41.774" v="210" actId="404"/>
          <ac:spMkLst>
            <pc:docMk/>
            <pc:sldMk cId="0" sldId="328"/>
            <ac:spMk id="3" creationId="{00000000-0000-0000-0000-000000000000}"/>
          </ac:spMkLst>
        </pc:spChg>
        <pc:spChg chg="mod">
          <ac:chgData name="Tuan Nguyen" userId="0f25373e-e669-463b-8570-42f554e1271b" providerId="ADAL" clId="{46C33079-8798-4130-9AA4-79C62F4BE228}" dt="2022-02-12T03:17:08.108" v="239" actId="20577"/>
          <ac:spMkLst>
            <pc:docMk/>
            <pc:sldMk cId="0" sldId="328"/>
            <ac:spMk id="9" creationId="{00000000-0000-0000-0000-000000000000}"/>
          </ac:spMkLst>
        </pc:spChg>
        <pc:picChg chg="add mod">
          <ac:chgData name="Tuan Nguyen" userId="0f25373e-e669-463b-8570-42f554e1271b" providerId="ADAL" clId="{46C33079-8798-4130-9AA4-79C62F4BE228}" dt="2022-02-12T03:15:48.788" v="213" actId="1076"/>
          <ac:picMkLst>
            <pc:docMk/>
            <pc:sldMk cId="0" sldId="328"/>
            <ac:picMk id="5" creationId="{1D7BC1A5-6300-402B-9299-A40CC30884DF}"/>
          </ac:picMkLst>
        </pc:picChg>
        <pc:picChg chg="add del mod">
          <ac:chgData name="Tuan Nguyen" userId="0f25373e-e669-463b-8570-42f554e1271b" providerId="ADAL" clId="{46C33079-8798-4130-9AA4-79C62F4BE228}" dt="2022-02-12T03:14:45.569" v="202" actId="478"/>
          <ac:picMkLst>
            <pc:docMk/>
            <pc:sldMk cId="0" sldId="328"/>
            <ac:picMk id="6" creationId="{A4F12908-B5A5-41B4-80C8-29513A8B0250}"/>
          </ac:picMkLst>
        </pc:picChg>
        <pc:picChg chg="add del mod">
          <ac:chgData name="Tuan Nguyen" userId="0f25373e-e669-463b-8570-42f554e1271b" providerId="ADAL" clId="{46C33079-8798-4130-9AA4-79C62F4BE228}" dt="2022-02-12T03:15:17.336" v="205" actId="478"/>
          <ac:picMkLst>
            <pc:docMk/>
            <pc:sldMk cId="0" sldId="328"/>
            <ac:picMk id="7" creationId="{2DD13F69-9388-45DB-9193-52BC82A1114C}"/>
          </ac:picMkLst>
        </pc:picChg>
      </pc:sldChg>
      <pc:sldChg chg="del">
        <pc:chgData name="Tuan Nguyen" userId="0f25373e-e669-463b-8570-42f554e1271b" providerId="ADAL" clId="{46C33079-8798-4130-9AA4-79C62F4BE228}" dt="2022-02-12T03:19:16.197" v="264" actId="47"/>
        <pc:sldMkLst>
          <pc:docMk/>
          <pc:sldMk cId="0" sldId="329"/>
        </pc:sldMkLst>
      </pc:sldChg>
      <pc:sldChg chg="del">
        <pc:chgData name="Tuan Nguyen" userId="0f25373e-e669-463b-8570-42f554e1271b" providerId="ADAL" clId="{46C33079-8798-4130-9AA4-79C62F4BE228}" dt="2022-02-12T03:19:16.197" v="264" actId="47"/>
        <pc:sldMkLst>
          <pc:docMk/>
          <pc:sldMk cId="0" sldId="332"/>
        </pc:sldMkLst>
      </pc:sldChg>
      <pc:sldChg chg="del">
        <pc:chgData name="Tuan Nguyen" userId="0f25373e-e669-463b-8570-42f554e1271b" providerId="ADAL" clId="{46C33079-8798-4130-9AA4-79C62F4BE228}" dt="2022-02-12T03:19:16.197" v="264" actId="47"/>
        <pc:sldMkLst>
          <pc:docMk/>
          <pc:sldMk cId="0" sldId="333"/>
        </pc:sldMkLst>
      </pc:sldChg>
      <pc:sldChg chg="del">
        <pc:chgData name="Tuan Nguyen" userId="0f25373e-e669-463b-8570-42f554e1271b" providerId="ADAL" clId="{46C33079-8798-4130-9AA4-79C62F4BE228}" dt="2022-02-12T03:19:16.197" v="264" actId="47"/>
        <pc:sldMkLst>
          <pc:docMk/>
          <pc:sldMk cId="0" sldId="334"/>
        </pc:sldMkLst>
      </pc:sldChg>
      <pc:sldChg chg="del">
        <pc:chgData name="Tuan Nguyen" userId="0f25373e-e669-463b-8570-42f554e1271b" providerId="ADAL" clId="{46C33079-8798-4130-9AA4-79C62F4BE228}" dt="2022-02-12T03:19:16.197" v="264" actId="47"/>
        <pc:sldMkLst>
          <pc:docMk/>
          <pc:sldMk cId="0" sldId="335"/>
        </pc:sldMkLst>
      </pc:sldChg>
      <pc:sldChg chg="del">
        <pc:chgData name="Tuan Nguyen" userId="0f25373e-e669-463b-8570-42f554e1271b" providerId="ADAL" clId="{46C33079-8798-4130-9AA4-79C62F4BE228}" dt="2022-02-12T03:19:16.197" v="264" actId="47"/>
        <pc:sldMkLst>
          <pc:docMk/>
          <pc:sldMk cId="0" sldId="336"/>
        </pc:sldMkLst>
      </pc:sldChg>
      <pc:sldChg chg="del">
        <pc:chgData name="Tuan Nguyen" userId="0f25373e-e669-463b-8570-42f554e1271b" providerId="ADAL" clId="{46C33079-8798-4130-9AA4-79C62F4BE228}" dt="2022-02-12T03:19:16.197" v="264" actId="47"/>
        <pc:sldMkLst>
          <pc:docMk/>
          <pc:sldMk cId="0" sldId="337"/>
        </pc:sldMkLst>
      </pc:sldChg>
      <pc:sldChg chg="del">
        <pc:chgData name="Tuan Nguyen" userId="0f25373e-e669-463b-8570-42f554e1271b" providerId="ADAL" clId="{46C33079-8798-4130-9AA4-79C62F4BE228}" dt="2022-02-12T03:19:16.197" v="264" actId="47"/>
        <pc:sldMkLst>
          <pc:docMk/>
          <pc:sldMk cId="0" sldId="338"/>
        </pc:sldMkLst>
      </pc:sldChg>
      <pc:sldChg chg="del">
        <pc:chgData name="Tuan Nguyen" userId="0f25373e-e669-463b-8570-42f554e1271b" providerId="ADAL" clId="{46C33079-8798-4130-9AA4-79C62F4BE228}" dt="2022-02-12T03:19:16.197" v="264" actId="47"/>
        <pc:sldMkLst>
          <pc:docMk/>
          <pc:sldMk cId="0" sldId="339"/>
        </pc:sldMkLst>
      </pc:sldChg>
      <pc:sldChg chg="del">
        <pc:chgData name="Tuan Nguyen" userId="0f25373e-e669-463b-8570-42f554e1271b" providerId="ADAL" clId="{46C33079-8798-4130-9AA4-79C62F4BE228}" dt="2022-02-12T03:11:07.655" v="86" actId="47"/>
        <pc:sldMkLst>
          <pc:docMk/>
          <pc:sldMk cId="4215457702" sldId="345"/>
        </pc:sldMkLst>
      </pc:sldChg>
      <pc:sldChg chg="modSp del mod">
        <pc:chgData name="Tuan Nguyen" userId="0f25373e-e669-463b-8570-42f554e1271b" providerId="ADAL" clId="{46C33079-8798-4130-9AA4-79C62F4BE228}" dt="2022-02-12T03:33:35.973" v="367" actId="47"/>
        <pc:sldMkLst>
          <pc:docMk/>
          <pc:sldMk cId="2151319526" sldId="346"/>
        </pc:sldMkLst>
        <pc:spChg chg="mod">
          <ac:chgData name="Tuan Nguyen" userId="0f25373e-e669-463b-8570-42f554e1271b" providerId="ADAL" clId="{46C33079-8798-4130-9AA4-79C62F4BE228}" dt="2022-02-12T03:18:16.354" v="255" actId="6549"/>
          <ac:spMkLst>
            <pc:docMk/>
            <pc:sldMk cId="2151319526" sldId="346"/>
            <ac:spMk id="3" creationId="{2A4D18DD-BC28-4F8D-8BA9-3E1072BCB6D6}"/>
          </ac:spMkLst>
        </pc:spChg>
        <pc:spChg chg="mod">
          <ac:chgData name="Tuan Nguyen" userId="0f25373e-e669-463b-8570-42f554e1271b" providerId="ADAL" clId="{46C33079-8798-4130-9AA4-79C62F4BE228}" dt="2022-02-12T03:17:17.118" v="241"/>
          <ac:spMkLst>
            <pc:docMk/>
            <pc:sldMk cId="2151319526" sldId="346"/>
            <ac:spMk id="4" creationId="{3B415BA8-E640-4E1A-9473-53DA59D886A3}"/>
          </ac:spMkLst>
        </pc:spChg>
      </pc:sldChg>
      <pc:sldChg chg="del">
        <pc:chgData name="Tuan Nguyen" userId="0f25373e-e669-463b-8570-42f554e1271b" providerId="ADAL" clId="{46C33079-8798-4130-9AA4-79C62F4BE228}" dt="2022-02-12T03:10:45.094" v="80" actId="47"/>
        <pc:sldMkLst>
          <pc:docMk/>
          <pc:sldMk cId="955984379" sldId="347"/>
        </pc:sldMkLst>
      </pc:sldChg>
      <pc:sldChg chg="del">
        <pc:chgData name="Tuan Nguyen" userId="0f25373e-e669-463b-8570-42f554e1271b" providerId="ADAL" clId="{46C33079-8798-4130-9AA4-79C62F4BE228}" dt="2022-02-12T03:10:45.094" v="80" actId="47"/>
        <pc:sldMkLst>
          <pc:docMk/>
          <pc:sldMk cId="694958208" sldId="348"/>
        </pc:sldMkLst>
      </pc:sldChg>
      <pc:sldChg chg="del">
        <pc:chgData name="Tuan Nguyen" userId="0f25373e-e669-463b-8570-42f554e1271b" providerId="ADAL" clId="{46C33079-8798-4130-9AA4-79C62F4BE228}" dt="2022-02-12T03:10:50.129" v="82" actId="47"/>
        <pc:sldMkLst>
          <pc:docMk/>
          <pc:sldMk cId="3711351726" sldId="349"/>
        </pc:sldMkLst>
      </pc:sldChg>
      <pc:sldChg chg="del">
        <pc:chgData name="Tuan Nguyen" userId="0f25373e-e669-463b-8570-42f554e1271b" providerId="ADAL" clId="{46C33079-8798-4130-9AA4-79C62F4BE228}" dt="2022-02-12T03:10:53.878" v="83" actId="47"/>
        <pc:sldMkLst>
          <pc:docMk/>
          <pc:sldMk cId="2048153766" sldId="350"/>
        </pc:sldMkLst>
      </pc:sldChg>
      <pc:sldChg chg="del">
        <pc:chgData name="Tuan Nguyen" userId="0f25373e-e669-463b-8570-42f554e1271b" providerId="ADAL" clId="{46C33079-8798-4130-9AA4-79C62F4BE228}" dt="2022-02-12T03:11:01.432" v="84" actId="47"/>
        <pc:sldMkLst>
          <pc:docMk/>
          <pc:sldMk cId="1549361231" sldId="351"/>
        </pc:sldMkLst>
      </pc:sldChg>
      <pc:sldChg chg="del">
        <pc:chgData name="Tuan Nguyen" userId="0f25373e-e669-463b-8570-42f554e1271b" providerId="ADAL" clId="{46C33079-8798-4130-9AA4-79C62F4BE228}" dt="2022-02-12T03:11:06.081" v="85" actId="47"/>
        <pc:sldMkLst>
          <pc:docMk/>
          <pc:sldMk cId="384427512" sldId="352"/>
        </pc:sldMkLst>
      </pc:sldChg>
      <pc:sldChg chg="delSp del mod">
        <pc:chgData name="Tuan Nguyen" userId="0f25373e-e669-463b-8570-42f554e1271b" providerId="ADAL" clId="{46C33079-8798-4130-9AA4-79C62F4BE228}" dt="2022-02-12T03:15:51.798" v="214" actId="47"/>
        <pc:sldMkLst>
          <pc:docMk/>
          <pc:sldMk cId="759035980" sldId="353"/>
        </pc:sldMkLst>
        <pc:picChg chg="del">
          <ac:chgData name="Tuan Nguyen" userId="0f25373e-e669-463b-8570-42f554e1271b" providerId="ADAL" clId="{46C33079-8798-4130-9AA4-79C62F4BE228}" dt="2022-02-12T03:13:23.116" v="197" actId="21"/>
          <ac:picMkLst>
            <pc:docMk/>
            <pc:sldMk cId="759035980" sldId="353"/>
            <ac:picMk id="6" creationId="{4D597488-E4C4-43B3-A8AC-ABCD73D57977}"/>
          </ac:picMkLst>
        </pc:picChg>
      </pc:sldChg>
      <pc:sldChg chg="del">
        <pc:chgData name="Tuan Nguyen" userId="0f25373e-e669-463b-8570-42f554e1271b" providerId="ADAL" clId="{46C33079-8798-4130-9AA4-79C62F4BE228}" dt="2022-02-12T03:15:54.055" v="215" actId="47"/>
        <pc:sldMkLst>
          <pc:docMk/>
          <pc:sldMk cId="1321505441" sldId="354"/>
        </pc:sldMkLst>
      </pc:sldChg>
      <pc:sldChg chg="addSp delSp modSp mod">
        <pc:chgData name="Tuan Nguyen" userId="0f25373e-e669-463b-8570-42f554e1271b" providerId="ADAL" clId="{46C33079-8798-4130-9AA4-79C62F4BE228}" dt="2022-02-12T03:17:12.304" v="240"/>
        <pc:sldMkLst>
          <pc:docMk/>
          <pc:sldMk cId="3701832919" sldId="355"/>
        </pc:sldMkLst>
        <pc:spChg chg="mod">
          <ac:chgData name="Tuan Nguyen" userId="0f25373e-e669-463b-8570-42f554e1271b" providerId="ADAL" clId="{46C33079-8798-4130-9AA4-79C62F4BE228}" dt="2022-02-12T03:16:13.230" v="225" actId="113"/>
          <ac:spMkLst>
            <pc:docMk/>
            <pc:sldMk cId="3701832919" sldId="355"/>
            <ac:spMk id="3" creationId="{687B7D37-7412-42F7-B1F2-DE11AE191F34}"/>
          </ac:spMkLst>
        </pc:spChg>
        <pc:spChg chg="mod">
          <ac:chgData name="Tuan Nguyen" userId="0f25373e-e669-463b-8570-42f554e1271b" providerId="ADAL" clId="{46C33079-8798-4130-9AA4-79C62F4BE228}" dt="2022-02-12T03:17:12.304" v="240"/>
          <ac:spMkLst>
            <pc:docMk/>
            <pc:sldMk cId="3701832919" sldId="355"/>
            <ac:spMk id="4" creationId="{12E7B9D9-BB65-485D-A252-798411DAEF83}"/>
          </ac:spMkLst>
        </pc:spChg>
        <pc:picChg chg="del mod">
          <ac:chgData name="Tuan Nguyen" userId="0f25373e-e669-463b-8570-42f554e1271b" providerId="ADAL" clId="{46C33079-8798-4130-9AA4-79C62F4BE228}" dt="2022-02-12T03:16:57.995" v="226" actId="478"/>
          <ac:picMkLst>
            <pc:docMk/>
            <pc:sldMk cId="3701832919" sldId="355"/>
            <ac:picMk id="7" creationId="{C4B930E2-A318-4B7F-ADC1-937669CCF1AC}"/>
          </ac:picMkLst>
        </pc:picChg>
        <pc:picChg chg="add mod">
          <ac:chgData name="Tuan Nguyen" userId="0f25373e-e669-463b-8570-42f554e1271b" providerId="ADAL" clId="{46C33079-8798-4130-9AA4-79C62F4BE228}" dt="2022-02-12T03:17:01.940" v="228" actId="1076"/>
          <ac:picMkLst>
            <pc:docMk/>
            <pc:sldMk cId="3701832919" sldId="355"/>
            <ac:picMk id="8" creationId="{330615A3-A804-4B8F-8D9C-2721AB051A9B}"/>
          </ac:picMkLst>
        </pc:picChg>
      </pc:sldChg>
      <pc:sldChg chg="delSp modSp mod delAnim">
        <pc:chgData name="Tuan Nguyen" userId="0f25373e-e669-463b-8570-42f554e1271b" providerId="ADAL" clId="{46C33079-8798-4130-9AA4-79C62F4BE228}" dt="2022-02-12T03:33:11.463" v="366" actId="20577"/>
        <pc:sldMkLst>
          <pc:docMk/>
          <pc:sldMk cId="2191302069" sldId="356"/>
        </pc:sldMkLst>
        <pc:spChg chg="mod">
          <ac:chgData name="Tuan Nguyen" userId="0f25373e-e669-463b-8570-42f554e1271b" providerId="ADAL" clId="{46C33079-8798-4130-9AA4-79C62F4BE228}" dt="2022-02-12T03:32:39.671" v="354" actId="12"/>
          <ac:spMkLst>
            <pc:docMk/>
            <pc:sldMk cId="2191302069" sldId="356"/>
            <ac:spMk id="3" creationId="{ABDF52FB-E3ED-4278-9D46-7754D59F7DDE}"/>
          </ac:spMkLst>
        </pc:spChg>
        <pc:spChg chg="mod">
          <ac:chgData name="Tuan Nguyen" userId="0f25373e-e669-463b-8570-42f554e1271b" providerId="ADAL" clId="{46C33079-8798-4130-9AA4-79C62F4BE228}" dt="2022-02-12T03:33:11.463" v="366" actId="20577"/>
          <ac:spMkLst>
            <pc:docMk/>
            <pc:sldMk cId="2191302069" sldId="356"/>
            <ac:spMk id="4" creationId="{C342872F-8B7F-41FC-81B1-987D09510114}"/>
          </ac:spMkLst>
        </pc:spChg>
        <pc:spChg chg="del">
          <ac:chgData name="Tuan Nguyen" userId="0f25373e-e669-463b-8570-42f554e1271b" providerId="ADAL" clId="{46C33079-8798-4130-9AA4-79C62F4BE228}" dt="2022-02-12T03:32:24.441" v="352" actId="478"/>
          <ac:spMkLst>
            <pc:docMk/>
            <pc:sldMk cId="2191302069" sldId="356"/>
            <ac:spMk id="8" creationId="{65A1A348-C993-418F-81A7-F939A14E3C98}"/>
          </ac:spMkLst>
        </pc:spChg>
        <pc:picChg chg="del">
          <ac:chgData name="Tuan Nguyen" userId="0f25373e-e669-463b-8570-42f554e1271b" providerId="ADAL" clId="{46C33079-8798-4130-9AA4-79C62F4BE228}" dt="2022-02-12T03:32:18.812" v="351" actId="478"/>
          <ac:picMkLst>
            <pc:docMk/>
            <pc:sldMk cId="2191302069" sldId="356"/>
            <ac:picMk id="7" creationId="{8490993F-BB5C-4894-865E-7D37EC0D125D}"/>
          </ac:picMkLst>
        </pc:picChg>
      </pc:sldChg>
      <pc:sldChg chg="delSp modSp add del mod delAnim">
        <pc:chgData name="Tuan Nguyen" userId="0f25373e-e669-463b-8570-42f554e1271b" providerId="ADAL" clId="{46C33079-8798-4130-9AA4-79C62F4BE228}" dt="2022-02-12T03:33:06.024" v="355" actId="47"/>
        <pc:sldMkLst>
          <pc:docMk/>
          <pc:sldMk cId="1675186087" sldId="357"/>
        </pc:sldMkLst>
        <pc:spChg chg="mod">
          <ac:chgData name="Tuan Nguyen" userId="0f25373e-e669-463b-8570-42f554e1271b" providerId="ADAL" clId="{46C33079-8798-4130-9AA4-79C62F4BE228}" dt="2022-02-12T03:19:54.264" v="267" actId="12"/>
          <ac:spMkLst>
            <pc:docMk/>
            <pc:sldMk cId="1675186087" sldId="357"/>
            <ac:spMk id="3" creationId="{ABDF52FB-E3ED-4278-9D46-7754D59F7DDE}"/>
          </ac:spMkLst>
        </pc:spChg>
        <pc:spChg chg="mod">
          <ac:chgData name="Tuan Nguyen" userId="0f25373e-e669-463b-8570-42f554e1271b" providerId="ADAL" clId="{46C33079-8798-4130-9AA4-79C62F4BE228}" dt="2022-02-12T03:20:11.252" v="270" actId="1076"/>
          <ac:spMkLst>
            <pc:docMk/>
            <pc:sldMk cId="1675186087" sldId="357"/>
            <ac:spMk id="6" creationId="{786741F2-E031-4778-A457-BDB3065A6981}"/>
          </ac:spMkLst>
        </pc:spChg>
        <pc:spChg chg="del">
          <ac:chgData name="Tuan Nguyen" userId="0f25373e-e669-463b-8570-42f554e1271b" providerId="ADAL" clId="{46C33079-8798-4130-9AA4-79C62F4BE228}" dt="2022-02-12T03:20:08.063" v="269" actId="478"/>
          <ac:spMkLst>
            <pc:docMk/>
            <pc:sldMk cId="1675186087" sldId="357"/>
            <ac:spMk id="8" creationId="{65A1A348-C993-418F-81A7-F939A14E3C98}"/>
          </ac:spMkLst>
        </pc:spChg>
        <pc:picChg chg="del">
          <ac:chgData name="Tuan Nguyen" userId="0f25373e-e669-463b-8570-42f554e1271b" providerId="ADAL" clId="{46C33079-8798-4130-9AA4-79C62F4BE228}" dt="2022-02-12T03:20:02" v="268" actId="478"/>
          <ac:picMkLst>
            <pc:docMk/>
            <pc:sldMk cId="1675186087" sldId="357"/>
            <ac:picMk id="7" creationId="{8490993F-BB5C-4894-865E-7D37EC0D125D}"/>
          </ac:picMkLst>
        </pc:picChg>
      </pc:sldChg>
      <pc:sldChg chg="del">
        <pc:chgData name="Tuan Nguyen" userId="0f25373e-e669-463b-8570-42f554e1271b" providerId="ADAL" clId="{46C33079-8798-4130-9AA4-79C62F4BE228}" dt="2022-02-12T03:19:16.197" v="264" actId="47"/>
        <pc:sldMkLst>
          <pc:docMk/>
          <pc:sldMk cId="1768834373" sldId="358"/>
        </pc:sldMkLst>
      </pc:sldChg>
      <pc:sldChg chg="new del">
        <pc:chgData name="Tuan Nguyen" userId="0f25373e-e669-463b-8570-42f554e1271b" providerId="ADAL" clId="{46C33079-8798-4130-9AA4-79C62F4BE228}" dt="2022-02-12T03:21:01.268" v="273" actId="47"/>
        <pc:sldMkLst>
          <pc:docMk/>
          <pc:sldMk cId="3216010093" sldId="358"/>
        </pc:sldMkLst>
      </pc:sldChg>
      <pc:sldChg chg="delSp modSp add del mod delAnim">
        <pc:chgData name="Tuan Nguyen" userId="0f25373e-e669-463b-8570-42f554e1271b" providerId="ADAL" clId="{46C33079-8798-4130-9AA4-79C62F4BE228}" dt="2022-02-12T03:35:00.652" v="390" actId="113"/>
        <pc:sldMkLst>
          <pc:docMk/>
          <pc:sldMk cId="4137192734" sldId="359"/>
        </pc:sldMkLst>
        <pc:spChg chg="mod">
          <ac:chgData name="Tuan Nguyen" userId="0f25373e-e669-463b-8570-42f554e1271b" providerId="ADAL" clId="{46C33079-8798-4130-9AA4-79C62F4BE228}" dt="2022-02-12T03:35:00.652" v="390" actId="113"/>
          <ac:spMkLst>
            <pc:docMk/>
            <pc:sldMk cId="4137192734" sldId="359"/>
            <ac:spMk id="2" creationId="{7DFDE39E-0773-4F7C-8E16-6FF4916E3019}"/>
          </ac:spMkLst>
        </pc:spChg>
        <pc:spChg chg="mod">
          <ac:chgData name="Tuan Nguyen" userId="0f25373e-e669-463b-8570-42f554e1271b" providerId="ADAL" clId="{46C33079-8798-4130-9AA4-79C62F4BE228}" dt="2022-02-12T03:34:44.615" v="377" actId="14100"/>
          <ac:spMkLst>
            <pc:docMk/>
            <pc:sldMk cId="4137192734" sldId="359"/>
            <ac:spMk id="3" creationId="{5F775C61-5C3A-4320-B4F1-46AA9C12FC82}"/>
          </ac:spMkLst>
        </pc:spChg>
        <pc:spChg chg="mod">
          <ac:chgData name="Tuan Nguyen" userId="0f25373e-e669-463b-8570-42f554e1271b" providerId="ADAL" clId="{46C33079-8798-4130-9AA4-79C62F4BE228}" dt="2022-02-12T03:25:30.139" v="339" actId="20577"/>
          <ac:spMkLst>
            <pc:docMk/>
            <pc:sldMk cId="4137192734" sldId="359"/>
            <ac:spMk id="4" creationId="{F0A86283-4CE6-4C1B-8309-E28ACAF50E7F}"/>
          </ac:spMkLst>
        </pc:spChg>
        <pc:spChg chg="mod">
          <ac:chgData name="Tuan Nguyen" userId="0f25373e-e669-463b-8570-42f554e1271b" providerId="ADAL" clId="{46C33079-8798-4130-9AA4-79C62F4BE228}" dt="2022-02-12T03:34:37.091" v="376" actId="207"/>
          <ac:spMkLst>
            <pc:docMk/>
            <pc:sldMk cId="4137192734" sldId="359"/>
            <ac:spMk id="6" creationId="{BC3DAC67-AB1A-4F85-8382-0BFF1847F440}"/>
          </ac:spMkLst>
        </pc:spChg>
        <pc:spChg chg="del mod">
          <ac:chgData name="Tuan Nguyen" userId="0f25373e-e669-463b-8570-42f554e1271b" providerId="ADAL" clId="{46C33079-8798-4130-9AA4-79C62F4BE228}" dt="2022-02-12T03:24:12.021" v="310" actId="478"/>
          <ac:spMkLst>
            <pc:docMk/>
            <pc:sldMk cId="4137192734" sldId="359"/>
            <ac:spMk id="7" creationId="{5C91815B-21DC-43B5-871C-547D6B17D0EE}"/>
          </ac:spMkLst>
        </pc:spChg>
        <pc:spChg chg="mod">
          <ac:chgData name="Tuan Nguyen" userId="0f25373e-e669-463b-8570-42f554e1271b" providerId="ADAL" clId="{46C33079-8798-4130-9AA4-79C62F4BE228}" dt="2022-02-12T03:23:48.919" v="296" actId="20577"/>
          <ac:spMkLst>
            <pc:docMk/>
            <pc:sldMk cId="4137192734" sldId="359"/>
            <ac:spMk id="8" creationId="{3DFB2117-CC0B-4A66-BE1F-97091A9B849C}"/>
          </ac:spMkLst>
        </pc:spChg>
        <pc:spChg chg="mod">
          <ac:chgData name="Tuan Nguyen" userId="0f25373e-e669-463b-8570-42f554e1271b" providerId="ADAL" clId="{46C33079-8798-4130-9AA4-79C62F4BE228}" dt="2022-02-12T03:24:23.176" v="312" actId="14100"/>
          <ac:spMkLst>
            <pc:docMk/>
            <pc:sldMk cId="4137192734" sldId="359"/>
            <ac:spMk id="9" creationId="{D455A0A9-9106-4783-BF10-1721C96BDF67}"/>
          </ac:spMkLst>
        </pc:spChg>
      </pc:sldChg>
      <pc:sldChg chg="del">
        <pc:chgData name="Tuan Nguyen" userId="0f25373e-e669-463b-8570-42f554e1271b" providerId="ADAL" clId="{46C33079-8798-4130-9AA4-79C62F4BE228}" dt="2022-02-12T03:19:16.197" v="264" actId="47"/>
        <pc:sldMkLst>
          <pc:docMk/>
          <pc:sldMk cId="2776359741" sldId="360"/>
        </pc:sldMkLst>
      </pc:sldChg>
      <pc:sldChg chg="del">
        <pc:chgData name="Tuan Nguyen" userId="0f25373e-e669-463b-8570-42f554e1271b" providerId="ADAL" clId="{46C33079-8798-4130-9AA4-79C62F4BE228}" dt="2022-02-12T03:19:16.197" v="264" actId="47"/>
        <pc:sldMkLst>
          <pc:docMk/>
          <pc:sldMk cId="1495840535" sldId="361"/>
        </pc:sldMkLst>
      </pc:sldChg>
      <pc:sldChg chg="del">
        <pc:chgData name="Tuan Nguyen" userId="0f25373e-e669-463b-8570-42f554e1271b" providerId="ADAL" clId="{46C33079-8798-4130-9AA4-79C62F4BE228}" dt="2022-02-12T03:19:16.197" v="264" actId="47"/>
        <pc:sldMkLst>
          <pc:docMk/>
          <pc:sldMk cId="2647157878" sldId="362"/>
        </pc:sldMkLst>
      </pc:sldChg>
      <pc:sldChg chg="del">
        <pc:chgData name="Tuan Nguyen" userId="0f25373e-e669-463b-8570-42f554e1271b" providerId="ADAL" clId="{46C33079-8798-4130-9AA4-79C62F4BE228}" dt="2022-02-12T03:19:16.197" v="264" actId="47"/>
        <pc:sldMkLst>
          <pc:docMk/>
          <pc:sldMk cId="1129593696" sldId="363"/>
        </pc:sldMkLst>
      </pc:sldChg>
      <pc:sldChg chg="del">
        <pc:chgData name="Tuan Nguyen" userId="0f25373e-e669-463b-8570-42f554e1271b" providerId="ADAL" clId="{46C33079-8798-4130-9AA4-79C62F4BE228}" dt="2022-02-12T03:19:16.197" v="264" actId="47"/>
        <pc:sldMkLst>
          <pc:docMk/>
          <pc:sldMk cId="447250016" sldId="364"/>
        </pc:sldMkLst>
      </pc:sldChg>
      <pc:sldChg chg="del">
        <pc:chgData name="Tuan Nguyen" userId="0f25373e-e669-463b-8570-42f554e1271b" providerId="ADAL" clId="{46C33079-8798-4130-9AA4-79C62F4BE228}" dt="2022-02-12T03:19:16.197" v="264" actId="47"/>
        <pc:sldMkLst>
          <pc:docMk/>
          <pc:sldMk cId="1864526065" sldId="365"/>
        </pc:sldMkLst>
      </pc:sldChg>
      <pc:sldChg chg="del">
        <pc:chgData name="Tuan Nguyen" userId="0f25373e-e669-463b-8570-42f554e1271b" providerId="ADAL" clId="{46C33079-8798-4130-9AA4-79C62F4BE228}" dt="2022-02-12T03:19:16.197" v="264" actId="47"/>
        <pc:sldMkLst>
          <pc:docMk/>
          <pc:sldMk cId="3702665874" sldId="366"/>
        </pc:sldMkLst>
      </pc:sldChg>
      <pc:sldChg chg="del">
        <pc:chgData name="Tuan Nguyen" userId="0f25373e-e669-463b-8570-42f554e1271b" providerId="ADAL" clId="{46C33079-8798-4130-9AA4-79C62F4BE228}" dt="2022-02-12T03:19:16.197" v="264" actId="47"/>
        <pc:sldMkLst>
          <pc:docMk/>
          <pc:sldMk cId="3645958599" sldId="367"/>
        </pc:sldMkLst>
      </pc:sldChg>
      <pc:sldMasterChg chg="modSp mod modSldLayout">
        <pc:chgData name="Tuan Nguyen" userId="0f25373e-e669-463b-8570-42f554e1271b" providerId="ADAL" clId="{46C33079-8798-4130-9AA4-79C62F4BE228}" dt="2022-02-12T03:18:58.061" v="263"/>
        <pc:sldMasterMkLst>
          <pc:docMk/>
          <pc:sldMasterMk cId="0" sldId="2147483648"/>
        </pc:sldMasterMkLst>
        <pc:spChg chg="mod">
          <ac:chgData name="Tuan Nguyen" userId="0f25373e-e669-463b-8570-42f554e1271b" providerId="ADAL" clId="{46C33079-8798-4130-9AA4-79C62F4BE228}" dt="2022-02-12T03:18:58.061" v="263"/>
          <ac:spMkLst>
            <pc:docMk/>
            <pc:sldMasterMk cId="0" sldId="2147483648"/>
            <ac:spMk id="12" creationId="{00000000-0000-0000-0000-000000000000}"/>
          </ac:spMkLst>
        </pc:spChg>
        <pc:sldLayoutChg chg="modSp mod">
          <pc:chgData name="Tuan Nguyen" userId="0f25373e-e669-463b-8570-42f554e1271b" providerId="ADAL" clId="{46C33079-8798-4130-9AA4-79C62F4BE228}" dt="2022-02-12T03:18:35.191" v="256"/>
          <pc:sldLayoutMkLst>
            <pc:docMk/>
            <pc:sldMasterMk cId="0" sldId="2147483648"/>
            <pc:sldLayoutMk cId="0" sldId="2147483650"/>
          </pc:sldLayoutMkLst>
          <pc:spChg chg="mod">
            <ac:chgData name="Tuan Nguyen" userId="0f25373e-e669-463b-8570-42f554e1271b" providerId="ADAL" clId="{46C33079-8798-4130-9AA4-79C62F4BE228}" dt="2022-02-12T03:18:35.191" v="256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</pc:sldLayoutChg>
        <pc:sldLayoutChg chg="modSp mod">
          <pc:chgData name="Tuan Nguyen" userId="0f25373e-e669-463b-8570-42f554e1271b" providerId="ADAL" clId="{46C33079-8798-4130-9AA4-79C62F4BE228}" dt="2022-02-12T03:18:49.014" v="261" actId="113"/>
          <pc:sldLayoutMkLst>
            <pc:docMk/>
            <pc:sldMasterMk cId="0" sldId="2147483648"/>
            <pc:sldLayoutMk cId="0" sldId="2147483651"/>
          </pc:sldLayoutMkLst>
          <pc:spChg chg="mod">
            <ac:chgData name="Tuan Nguyen" userId="0f25373e-e669-463b-8570-42f554e1271b" providerId="ADAL" clId="{46C33079-8798-4130-9AA4-79C62F4BE228}" dt="2022-02-12T03:18:49.014" v="261" actId="113"/>
            <ac:spMkLst>
              <pc:docMk/>
              <pc:sldMasterMk cId="0" sldId="2147483648"/>
              <pc:sldLayoutMk cId="0" sldId="2147483651"/>
              <ac:spMk id="11" creationId="{00000000-0000-0000-0000-000000000000}"/>
            </ac:spMkLst>
          </pc:spChg>
        </pc:sldLayoutChg>
        <pc:sldLayoutChg chg="modSp mod">
          <pc:chgData name="Tuan Nguyen" userId="0f25373e-e669-463b-8570-42f554e1271b" providerId="ADAL" clId="{46C33079-8798-4130-9AA4-79C62F4BE228}" dt="2022-02-12T03:18:52.217" v="262"/>
          <pc:sldLayoutMkLst>
            <pc:docMk/>
            <pc:sldMasterMk cId="0" sldId="2147483648"/>
            <pc:sldLayoutMk cId="0" sldId="2147483652"/>
          </pc:sldLayoutMkLst>
          <pc:spChg chg="mod">
            <ac:chgData name="Tuan Nguyen" userId="0f25373e-e669-463b-8570-42f554e1271b" providerId="ADAL" clId="{46C33079-8798-4130-9AA4-79C62F4BE228}" dt="2022-02-12T03:18:52.217" v="262"/>
            <ac:spMkLst>
              <pc:docMk/>
              <pc:sldMasterMk cId="0" sldId="2147483648"/>
              <pc:sldLayoutMk cId="0" sldId="2147483652"/>
              <ac:spMk id="10" creationId="{00000000-0000-0000-0000-000000000000}"/>
            </ac:spMkLst>
          </pc:spChg>
        </pc:sldLayoutChg>
      </pc:sldMasterChg>
    </pc:docChg>
  </pc:docChgLst>
  <pc:docChgLst>
    <pc:chgData name="Tuan Nguyen" userId="0f25373e-e669-463b-8570-42f554e1271b" providerId="ADAL" clId="{8E4FFB84-7098-4601-9F5F-4CB0776C9EBA}"/>
    <pc:docChg chg="modSld">
      <pc:chgData name="Tuan Nguyen" userId="0f25373e-e669-463b-8570-42f554e1271b" providerId="ADAL" clId="{8E4FFB84-7098-4601-9F5F-4CB0776C9EBA}" dt="2022-03-03T16:03:23.257" v="3" actId="404"/>
      <pc:docMkLst>
        <pc:docMk/>
      </pc:docMkLst>
      <pc:sldChg chg="modSp mod">
        <pc:chgData name="Tuan Nguyen" userId="0f25373e-e669-463b-8570-42f554e1271b" providerId="ADAL" clId="{8E4FFB84-7098-4601-9F5F-4CB0776C9EBA}" dt="2022-03-03T16:03:23.257" v="3" actId="404"/>
        <pc:sldMkLst>
          <pc:docMk/>
          <pc:sldMk cId="2191302069" sldId="356"/>
        </pc:sldMkLst>
        <pc:spChg chg="mod">
          <ac:chgData name="Tuan Nguyen" userId="0f25373e-e669-463b-8570-42f554e1271b" providerId="ADAL" clId="{8E4FFB84-7098-4601-9F5F-4CB0776C9EBA}" dt="2022-03-03T16:03:23.257" v="3" actId="404"/>
          <ac:spMkLst>
            <pc:docMk/>
            <pc:sldMk cId="2191302069" sldId="356"/>
            <ac:spMk id="6" creationId="{786741F2-E031-4778-A457-BDB3065A69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EA9A4-5973-425A-B3DD-83FD7EE50372}" type="datetimeFigureOut">
              <a:rPr lang="en-GB" smtClean="0"/>
              <a:pPr/>
              <a:t>03/03/2022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9EFD0-5945-4484-91BB-B5C40226FD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5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07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2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22288"/>
              </a:gs>
              <a:gs pos="3000">
                <a:schemeClr val="accent4">
                  <a:lumMod val="75000"/>
                </a:schemeClr>
              </a:gs>
              <a:gs pos="30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1484784"/>
            <a:ext cx="9144000" cy="2304256"/>
          </a:xfrm>
          <a:prstGeom prst="rect">
            <a:avLst/>
          </a:prstGeom>
          <a:gradFill flip="none" rotWithShape="1">
            <a:gsLst>
              <a:gs pos="0">
                <a:srgbClr val="022288"/>
              </a:gs>
              <a:gs pos="71000">
                <a:schemeClr val="accent4">
                  <a:lumMod val="75000"/>
                </a:schemeClr>
              </a:gs>
              <a:gs pos="80000">
                <a:srgbClr val="FFFFFF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9752" y="1844824"/>
            <a:ext cx="6406480" cy="147002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752" y="3789040"/>
            <a:ext cx="6400800" cy="8640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/>
              <a:t>Markus A. Wolf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123" y="1573957"/>
            <a:ext cx="1629565" cy="1999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2228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Tx/>
              <a:buBlip>
                <a:blip r:embed="rId2"/>
              </a:buBlip>
              <a:defRPr>
                <a:solidFill>
                  <a:srgbClr val="022288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rgbClr val="022288"/>
                </a:solidFill>
              </a:defRPr>
            </a:lvl2pPr>
            <a:lvl3pPr>
              <a:buFontTx/>
              <a:buBlip>
                <a:blip r:embed="rId2"/>
              </a:buBlip>
              <a:defRPr>
                <a:solidFill>
                  <a:srgbClr val="022288"/>
                </a:solidFill>
              </a:defRPr>
            </a:lvl3pPr>
            <a:lvl4pPr>
              <a:buFontTx/>
              <a:buBlip>
                <a:blip r:embed="rId2"/>
              </a:buBlip>
              <a:defRPr>
                <a:solidFill>
                  <a:srgbClr val="022288"/>
                </a:solidFill>
              </a:defRPr>
            </a:lvl4pPr>
            <a:lvl5pPr>
              <a:buFontTx/>
              <a:buBlip>
                <a:blip r:embed="rId2"/>
              </a:buBlip>
              <a:defRPr>
                <a:solidFill>
                  <a:srgbClr val="02228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Markus A. Wolf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7178-A9B5-4247-B3A7-4C50905FCAF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77000">
                <a:schemeClr val="accent4">
                  <a:lumMod val="75000"/>
                </a:schemeClr>
              </a:gs>
              <a:gs pos="90000">
                <a:srgbClr val="FFFFFF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GB" sz="1400" baseline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1400" i="1" baseline="0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lang="en-GB" sz="1400" i="0" baseline="0" dirty="0">
                <a:latin typeface="Times New Roman" pitchFamily="18" charset="0"/>
                <a:cs typeface="Times New Roman" pitchFamily="18" charset="0"/>
              </a:rPr>
              <a:t>GREENWICH</a:t>
            </a:r>
            <a:endParaRPr lang="en-GB" sz="1400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2771800" y="63813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 I. Teodorescu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67178-A9B5-4247-B3A7-4C50905FCA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5930022"/>
            <a:ext cx="720080" cy="88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2228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>
                <a:solidFill>
                  <a:srgbClr val="022288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rgbClr val="022288"/>
                </a:solidFill>
              </a:defRPr>
            </a:lvl2pPr>
            <a:lvl3pPr>
              <a:buFontTx/>
              <a:buBlip>
                <a:blip r:embed="rId2"/>
              </a:buBlip>
              <a:defRPr>
                <a:solidFill>
                  <a:srgbClr val="022288"/>
                </a:solidFill>
              </a:defRPr>
            </a:lvl3pPr>
            <a:lvl4pPr>
              <a:buFontTx/>
              <a:buBlip>
                <a:blip r:embed="rId2"/>
              </a:buBlip>
              <a:defRPr>
                <a:solidFill>
                  <a:srgbClr val="022288"/>
                </a:solidFill>
              </a:defRPr>
            </a:lvl4pPr>
            <a:lvl5pPr>
              <a:buFontTx/>
              <a:buBlip>
                <a:blip r:embed="rId2"/>
              </a:buBlip>
              <a:defRPr>
                <a:solidFill>
                  <a:srgbClr val="02228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Markus A. Wolf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7178-A9B5-4247-B3A7-4C50905FCAF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77000">
                <a:schemeClr val="accent4">
                  <a:lumMod val="75000"/>
                </a:schemeClr>
              </a:gs>
              <a:gs pos="90000">
                <a:srgbClr val="FFFFFF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GB" sz="1400" baseline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1400" i="1" baseline="0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lang="en-GB" sz="1400" i="0" baseline="0" dirty="0">
                <a:latin typeface="Times New Roman" pitchFamily="18" charset="0"/>
                <a:cs typeface="Times New Roman" pitchFamily="18" charset="0"/>
              </a:rPr>
              <a:t>GREENWICH</a:t>
            </a:r>
            <a:endParaRPr lang="en-GB" sz="1400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2771800" y="63813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 I. Teodorescu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67178-A9B5-4247-B3A7-4C50905FCA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5930022"/>
            <a:ext cx="720080" cy="88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77000">
                <a:schemeClr val="accent4">
                  <a:lumMod val="75000"/>
                </a:schemeClr>
              </a:gs>
              <a:gs pos="90000">
                <a:srgbClr val="FFFFFF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GB" sz="1400" baseline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1400" i="1" baseline="0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lang="en-GB" sz="1400" i="0" baseline="0" dirty="0">
                <a:latin typeface="Times New Roman" pitchFamily="18" charset="0"/>
                <a:cs typeface="Times New Roman" pitchFamily="18" charset="0"/>
              </a:rPr>
              <a:t>GREENWICH</a:t>
            </a:r>
            <a:endParaRPr lang="en-GB" sz="1400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91264" cy="4713387"/>
          </a:xfrm>
        </p:spPr>
        <p:txBody>
          <a:bodyPr/>
          <a:lstStyle>
            <a:lvl1pPr>
              <a:buFontTx/>
              <a:buBlip>
                <a:blip r:embed="rId2"/>
              </a:buBlip>
              <a:defRPr>
                <a:solidFill>
                  <a:srgbClr val="002060"/>
                </a:solidFill>
              </a:defRPr>
            </a:lvl1pPr>
            <a:lvl2pPr>
              <a:buFontTx/>
              <a:buBlip>
                <a:blip r:embed="rId2"/>
              </a:buBlip>
              <a:defRPr>
                <a:solidFill>
                  <a:srgbClr val="002060"/>
                </a:solidFill>
              </a:defRPr>
            </a:lvl2pPr>
            <a:lvl3pPr>
              <a:buFontTx/>
              <a:buBlip>
                <a:blip r:embed="rId2"/>
              </a:buBlip>
              <a:defRPr>
                <a:solidFill>
                  <a:srgbClr val="002060"/>
                </a:solidFill>
              </a:defRPr>
            </a:lvl3pPr>
            <a:lvl4pPr>
              <a:buFontTx/>
              <a:buBlip>
                <a:blip r:embed="rId2"/>
              </a:buBlip>
              <a:defRPr>
                <a:solidFill>
                  <a:srgbClr val="002060"/>
                </a:solidFill>
              </a:defRPr>
            </a:lvl4pPr>
            <a:lvl5pPr>
              <a:buFontTx/>
              <a:buBlip>
                <a:blip r:embed="rId2"/>
              </a:buBlip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1800" y="6381328"/>
            <a:ext cx="2895600" cy="365125"/>
          </a:xfrm>
        </p:spPr>
        <p:txBody>
          <a:bodyPr/>
          <a:lstStyle>
            <a:lvl1pPr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 dirty="0"/>
              <a:t>Tuan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6F67178-A9B5-4247-B3A7-4C50905FCAF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5930022"/>
            <a:ext cx="720080" cy="88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22288"/>
              </a:gs>
              <a:gs pos="3000">
                <a:schemeClr val="accent4">
                  <a:lumMod val="75000"/>
                </a:schemeClr>
              </a:gs>
              <a:gs pos="30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1484784"/>
            <a:ext cx="9144000" cy="2304256"/>
          </a:xfrm>
          <a:prstGeom prst="rect">
            <a:avLst/>
          </a:prstGeom>
          <a:gradFill flip="none" rotWithShape="1">
            <a:gsLst>
              <a:gs pos="0">
                <a:srgbClr val="022288"/>
              </a:gs>
              <a:gs pos="71000">
                <a:schemeClr val="accent4">
                  <a:lumMod val="75000"/>
                </a:schemeClr>
              </a:gs>
              <a:gs pos="80000">
                <a:srgbClr val="FFFFFF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339752" y="1844824"/>
            <a:ext cx="6406480" cy="147002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339752" y="3789040"/>
            <a:ext cx="6400800" cy="8640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 sz="1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Tuan Nguyen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123" y="1573957"/>
            <a:ext cx="1629565" cy="1999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26388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4038600" cy="4713387"/>
          </a:xfrm>
        </p:spPr>
        <p:txBody>
          <a:bodyPr/>
          <a:lstStyle>
            <a:lvl1pPr>
              <a:buFontTx/>
              <a:buBlip>
                <a:blip r:embed="rId2"/>
              </a:buBlip>
              <a:defRPr sz="2800">
                <a:solidFill>
                  <a:srgbClr val="002060"/>
                </a:solidFill>
              </a:defRPr>
            </a:lvl1pPr>
            <a:lvl2pPr>
              <a:buFontTx/>
              <a:buBlip>
                <a:blip r:embed="rId2"/>
              </a:buBlip>
              <a:defRPr sz="2400">
                <a:solidFill>
                  <a:srgbClr val="002060"/>
                </a:solidFill>
              </a:defRPr>
            </a:lvl2pPr>
            <a:lvl3pPr>
              <a:buFontTx/>
              <a:buBlip>
                <a:blip r:embed="rId2"/>
              </a:buBlip>
              <a:defRPr sz="2000">
                <a:solidFill>
                  <a:srgbClr val="002060"/>
                </a:solidFill>
              </a:defRPr>
            </a:lvl3pPr>
            <a:lvl4pPr>
              <a:buFontTx/>
              <a:buBlip>
                <a:blip r:embed="rId2"/>
              </a:buBlip>
              <a:defRPr sz="1800">
                <a:solidFill>
                  <a:srgbClr val="002060"/>
                </a:solidFill>
              </a:defRPr>
            </a:lvl4pPr>
            <a:lvl5pPr>
              <a:buFontTx/>
              <a:buBlip>
                <a:blip r:embed="rId2"/>
              </a:buBlip>
              <a:defRPr sz="1800">
                <a:solidFill>
                  <a:srgbClr val="0020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4038600" cy="4713387"/>
          </a:xfrm>
        </p:spPr>
        <p:txBody>
          <a:bodyPr/>
          <a:lstStyle>
            <a:lvl1pPr>
              <a:buFontTx/>
              <a:buBlip>
                <a:blip r:embed="rId2"/>
              </a:buBlip>
              <a:defRPr sz="2800"/>
            </a:lvl1pPr>
            <a:lvl2pPr>
              <a:buFontTx/>
              <a:buBlip>
                <a:blip r:embed="rId2"/>
              </a:buBlip>
              <a:defRPr sz="2400"/>
            </a:lvl2pPr>
            <a:lvl3pPr>
              <a:buFontTx/>
              <a:buBlip>
                <a:blip r:embed="rId2"/>
              </a:buBlip>
              <a:defRPr sz="2000"/>
            </a:lvl3pPr>
            <a:lvl4pPr>
              <a:buFontTx/>
              <a:buBlip>
                <a:blip r:embed="rId2"/>
              </a:buBlip>
              <a:defRPr sz="1800"/>
            </a:lvl4pPr>
            <a:lvl5pPr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77000">
                <a:schemeClr val="accent4">
                  <a:lumMod val="75000"/>
                </a:schemeClr>
              </a:gs>
              <a:gs pos="90000">
                <a:srgbClr val="FFFFFF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GB" sz="1400" baseline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1400" i="1" baseline="0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lang="en-GB" sz="1400" i="0" baseline="0" dirty="0">
                <a:latin typeface="Times New Roman" pitchFamily="18" charset="0"/>
                <a:cs typeface="Times New Roman" pitchFamily="18" charset="0"/>
              </a:rPr>
              <a:t>GREENWICH</a:t>
            </a:r>
            <a:endParaRPr lang="en-GB" sz="1400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1800" y="6381328"/>
            <a:ext cx="2895600" cy="365125"/>
          </a:xfrm>
        </p:spPr>
        <p:txBody>
          <a:bodyPr/>
          <a:lstStyle>
            <a:lvl1pPr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 dirty="0"/>
              <a:t>Tuan Nguyen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6F67178-A9B5-4247-B3A7-4C50905FCAF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5930022"/>
            <a:ext cx="720080" cy="88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188" cy="76209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>
                <a:solidFill>
                  <a:srgbClr val="002060"/>
                </a:solidFill>
              </a:defRPr>
            </a:lvl1pPr>
            <a:lvl2pPr>
              <a:buFontTx/>
              <a:buBlip>
                <a:blip r:embed="rId2"/>
              </a:buBlip>
              <a:defRPr sz="2000">
                <a:solidFill>
                  <a:srgbClr val="002060"/>
                </a:solidFill>
              </a:defRPr>
            </a:lvl2pPr>
            <a:lvl3pPr>
              <a:buFontTx/>
              <a:buBlip>
                <a:blip r:embed="rId2"/>
              </a:buBlip>
              <a:defRPr sz="1800">
                <a:solidFill>
                  <a:srgbClr val="002060"/>
                </a:solidFill>
              </a:defRPr>
            </a:lvl3pPr>
            <a:lvl4pPr>
              <a:buFontTx/>
              <a:buBlip>
                <a:blip r:embed="rId2"/>
              </a:buBlip>
              <a:defRPr sz="1600">
                <a:solidFill>
                  <a:srgbClr val="002060"/>
                </a:solidFill>
              </a:defRPr>
            </a:lvl4pPr>
            <a:lvl5pPr>
              <a:buFontTx/>
              <a:buBlip>
                <a:blip r:embed="rId2"/>
              </a:buBlip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2776"/>
            <a:ext cx="4041775" cy="762099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FontTx/>
              <a:buBlip>
                <a:blip r:embed="rId2"/>
              </a:buBlip>
              <a:defRPr sz="2400">
                <a:solidFill>
                  <a:srgbClr val="002060"/>
                </a:solidFill>
              </a:defRPr>
            </a:lvl1pPr>
            <a:lvl2pPr>
              <a:buFontTx/>
              <a:buBlip>
                <a:blip r:embed="rId2"/>
              </a:buBlip>
              <a:defRPr sz="2000">
                <a:solidFill>
                  <a:srgbClr val="002060"/>
                </a:solidFill>
              </a:defRPr>
            </a:lvl2pPr>
            <a:lvl3pPr>
              <a:buFontTx/>
              <a:buBlip>
                <a:blip r:embed="rId2"/>
              </a:buBlip>
              <a:defRPr sz="1800">
                <a:solidFill>
                  <a:srgbClr val="002060"/>
                </a:solidFill>
              </a:defRPr>
            </a:lvl3pPr>
            <a:lvl4pPr>
              <a:buFontTx/>
              <a:buBlip>
                <a:blip r:embed="rId2"/>
              </a:buBlip>
              <a:defRPr sz="1600">
                <a:solidFill>
                  <a:srgbClr val="002060"/>
                </a:solidFill>
              </a:defRPr>
            </a:lvl4pPr>
            <a:lvl5pPr>
              <a:buFontTx/>
              <a:buBlip>
                <a:blip r:embed="rId2"/>
              </a:buBlip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77000">
                <a:schemeClr val="accent4">
                  <a:lumMod val="75000"/>
                </a:schemeClr>
              </a:gs>
              <a:gs pos="90000">
                <a:srgbClr val="FFFFFF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GB" sz="1400" baseline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1400" i="1" baseline="0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lang="en-GB" sz="1400" i="0" baseline="0" dirty="0">
                <a:latin typeface="Times New Roman" pitchFamily="18" charset="0"/>
                <a:cs typeface="Times New Roman" pitchFamily="18" charset="0"/>
              </a:rPr>
              <a:t>GREENWICH</a:t>
            </a:r>
            <a:endParaRPr lang="en-GB" sz="1400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1800" y="6381328"/>
            <a:ext cx="2895600" cy="365125"/>
          </a:xfrm>
        </p:spPr>
        <p:txBody>
          <a:bodyPr/>
          <a:lstStyle>
            <a:lvl1pPr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/>
              <a:t>Markus A. Wolf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6F67178-A9B5-4247-B3A7-4C50905FCAF3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5930022"/>
            <a:ext cx="720080" cy="88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>
            <a:lvl1pPr>
              <a:defRPr sz="4000">
                <a:solidFill>
                  <a:srgbClr val="26388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C277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Markus A. Wolf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7178-A9B5-4247-B3A7-4C50905FCAF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77000">
                <a:schemeClr val="accent4">
                  <a:lumMod val="75000"/>
                </a:schemeClr>
              </a:gs>
              <a:gs pos="90000">
                <a:srgbClr val="FFFFFF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GB" sz="1400" baseline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1400" i="1" baseline="0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lang="en-GB" sz="1400" i="0" baseline="0" dirty="0">
                <a:latin typeface="Times New Roman" pitchFamily="18" charset="0"/>
                <a:cs typeface="Times New Roman" pitchFamily="18" charset="0"/>
              </a:rPr>
              <a:t>GREENWICH</a:t>
            </a:r>
            <a:endParaRPr lang="en-GB" sz="1400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2771800" y="63813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 I. Teodorescu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67178-A9B5-4247-B3A7-4C50905FCA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5930022"/>
            <a:ext cx="720080" cy="88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Markus A. Wolf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7178-A9B5-4247-B3A7-4C50905FCAF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77000">
                <a:schemeClr val="accent4">
                  <a:lumMod val="75000"/>
                </a:schemeClr>
              </a:gs>
              <a:gs pos="90000">
                <a:srgbClr val="FFFFFF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GB" sz="1400" baseline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1400" i="1" baseline="0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lang="en-GB" sz="1400" i="0" baseline="0" dirty="0">
                <a:latin typeface="Times New Roman" pitchFamily="18" charset="0"/>
                <a:cs typeface="Times New Roman" pitchFamily="18" charset="0"/>
              </a:rPr>
              <a:t>GREENWICH</a:t>
            </a:r>
            <a:endParaRPr lang="en-GB" sz="1400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771800" y="63813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 I. Teodorescu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67178-A9B5-4247-B3A7-4C50905FCAF3}" type="slidenum">
              <a:rPr kumimoji="0" lang="en-GB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5930022"/>
            <a:ext cx="720080" cy="88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02228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Tx/>
              <a:buBlip>
                <a:blip r:embed="rId2"/>
              </a:buBlip>
              <a:defRPr sz="3200">
                <a:solidFill>
                  <a:srgbClr val="002060"/>
                </a:solidFill>
              </a:defRPr>
            </a:lvl1pPr>
            <a:lvl2pPr>
              <a:buFontTx/>
              <a:buBlip>
                <a:blip r:embed="rId2"/>
              </a:buBlip>
              <a:defRPr sz="2800">
                <a:solidFill>
                  <a:srgbClr val="002060"/>
                </a:solidFill>
              </a:defRPr>
            </a:lvl2pPr>
            <a:lvl3pPr>
              <a:buFontTx/>
              <a:buBlip>
                <a:blip r:embed="rId2"/>
              </a:buBlip>
              <a:defRPr sz="2400">
                <a:solidFill>
                  <a:srgbClr val="002060"/>
                </a:solidFill>
              </a:defRPr>
            </a:lvl3pPr>
            <a:lvl4pPr>
              <a:buFontTx/>
              <a:buBlip>
                <a:blip r:embed="rId2"/>
              </a:buBlip>
              <a:defRPr sz="2000">
                <a:solidFill>
                  <a:srgbClr val="002060"/>
                </a:solidFill>
              </a:defRPr>
            </a:lvl4pPr>
            <a:lvl5pPr>
              <a:buFontTx/>
              <a:buBlip>
                <a:blip r:embed="rId2"/>
              </a:buBlip>
              <a:defRPr sz="2000">
                <a:solidFill>
                  <a:srgbClr val="0020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Markus A. Wolf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7178-A9B5-4247-B3A7-4C50905FCAF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77000">
                <a:schemeClr val="accent4">
                  <a:lumMod val="75000"/>
                </a:schemeClr>
              </a:gs>
              <a:gs pos="90000">
                <a:srgbClr val="FFFFFF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GB" sz="1400" baseline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1400" i="1" baseline="0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lang="en-GB" sz="1400" i="0" baseline="0" dirty="0">
                <a:latin typeface="Times New Roman" pitchFamily="18" charset="0"/>
                <a:cs typeface="Times New Roman" pitchFamily="18" charset="0"/>
              </a:rPr>
              <a:t>GREENWICH</a:t>
            </a:r>
            <a:endParaRPr lang="en-GB" sz="1400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2771800" y="63813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 I. Teodorescu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67178-A9B5-4247-B3A7-4C50905FCA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5930022"/>
            <a:ext cx="720080" cy="88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02228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022288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Markus A. Wolf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7178-A9B5-4247-B3A7-4C50905FCAF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77000">
                <a:schemeClr val="accent4">
                  <a:lumMod val="75000"/>
                </a:schemeClr>
              </a:gs>
              <a:gs pos="90000">
                <a:srgbClr val="FFFFFF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GB" sz="1400" baseline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1400" i="1" baseline="0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lang="en-GB" sz="1400" i="0" baseline="0" dirty="0">
                <a:latin typeface="Times New Roman" pitchFamily="18" charset="0"/>
                <a:cs typeface="Times New Roman" pitchFamily="18" charset="0"/>
              </a:rPr>
              <a:t>GREENWICH</a:t>
            </a:r>
            <a:endParaRPr lang="en-GB" sz="1400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2771800" y="63813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E. I. Teodorescu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67178-A9B5-4247-B3A7-4C50905FCAF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5930022"/>
            <a:ext cx="720080" cy="88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Markus A. Wolf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67178-A9B5-4247-B3A7-4C50905FCAF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6309320"/>
            <a:ext cx="9144000" cy="5486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77000">
                <a:schemeClr val="accent4">
                  <a:lumMod val="75000"/>
                </a:schemeClr>
              </a:gs>
              <a:gs pos="90000">
                <a:srgbClr val="FFFFFF"/>
              </a:gs>
              <a:gs pos="100000">
                <a:srgbClr val="FFFFFF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260648"/>
          </a:xfrm>
          <a:prstGeom prst="rect">
            <a:avLst/>
          </a:prstGeom>
          <a:gradFill>
            <a:gsLst>
              <a:gs pos="0">
                <a:schemeClr val="accent4">
                  <a:lumMod val="50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en-GB" sz="1400" baseline="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1400" i="1" baseline="0" dirty="0">
                <a:latin typeface="Times New Roman" pitchFamily="18" charset="0"/>
                <a:cs typeface="Times New Roman" pitchFamily="18" charset="0"/>
              </a:rPr>
              <a:t>of  </a:t>
            </a:r>
            <a:r>
              <a:rPr lang="en-GB" sz="1400" i="0" baseline="0" dirty="0">
                <a:latin typeface="Times New Roman" pitchFamily="18" charset="0"/>
                <a:cs typeface="Times New Roman" pitchFamily="18" charset="0"/>
              </a:rPr>
              <a:t>GREENWICH</a:t>
            </a:r>
            <a:endParaRPr lang="en-GB" sz="1400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588224" y="638132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F67178-A9B5-4247-B3A7-4C50905FCAF3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5496" y="5930022"/>
            <a:ext cx="720080" cy="88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771800" y="638132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 dirty="0"/>
              <a:t>Tuan Nguyen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6388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11413" y="2058988"/>
            <a:ext cx="6580187" cy="1719262"/>
          </a:xfrm>
          <a:noFill/>
        </p:spPr>
        <p:txBody>
          <a:bodyPr lIns="90488" tIns="44450" rIns="90488" bIns="44450"/>
          <a:lstStyle/>
          <a:p>
            <a:r>
              <a:rPr lang="en-GB" dirty="0"/>
              <a:t> Programming Enterprise Components</a:t>
            </a:r>
            <a:br>
              <a:rPr lang="en-GB" dirty="0"/>
            </a:br>
            <a:endParaRPr lang="en-GB" sz="1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752" y="3933056"/>
            <a:ext cx="6400800" cy="864096"/>
          </a:xfrm>
          <a:noFill/>
        </p:spPr>
        <p:txBody>
          <a:bodyPr lIns="90488" tIns="44450" rIns="90488" bIns="44450">
            <a:noAutofit/>
          </a:bodyPr>
          <a:lstStyle/>
          <a:p>
            <a:pPr>
              <a:spcBef>
                <a:spcPts val="85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GB" sz="3600" b="1" dirty="0"/>
              <a:t>Setting Data Source in </a:t>
            </a:r>
            <a:r>
              <a:rPr lang="en-GB" sz="3600" b="1" dirty="0" err="1"/>
              <a:t>Wildfly</a:t>
            </a:r>
            <a:r>
              <a:rPr lang="en-GB" sz="3600" b="1" dirty="0"/>
              <a:t> to connect MySQL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Tuan Nguyen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a Data Source in </a:t>
            </a:r>
            <a:r>
              <a:rPr lang="en-GB" dirty="0" err="1"/>
              <a:t>WildFly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Step 1: Place </a:t>
            </a:r>
            <a:r>
              <a:rPr lang="en-GB" i="1" dirty="0" err="1"/>
              <a:t>mysql</a:t>
            </a:r>
            <a:r>
              <a:rPr lang="en-GB" i="1" dirty="0"/>
              <a:t> </a:t>
            </a:r>
            <a:r>
              <a:rPr lang="en-GB" dirty="0"/>
              <a:t>folder (downloaded from Week 5) at</a:t>
            </a:r>
          </a:p>
          <a:p>
            <a:pPr marL="0" indent="0">
              <a:buNone/>
            </a:pPr>
            <a:r>
              <a:rPr lang="en-GB" sz="2800" dirty="0"/>
              <a:t>[</a:t>
            </a:r>
            <a:r>
              <a:rPr lang="en-GB" sz="2800" dirty="0" err="1"/>
              <a:t>wildflyHome</a:t>
            </a:r>
            <a:r>
              <a:rPr lang="en-GB" sz="2800" dirty="0"/>
              <a:t>]</a:t>
            </a:r>
            <a:r>
              <a:rPr lang="en-GB" sz="2800" b="1" dirty="0"/>
              <a:t>\modules\system\layers\base\com</a:t>
            </a:r>
          </a:p>
          <a:p>
            <a:r>
              <a:rPr lang="en-GB" dirty="0"/>
              <a:t>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Tuan Nguyen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7178-A9B5-4247-B3A7-4C50905FCAF3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BC1A5-6300-402B-9299-A40CC3088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23" y="3212976"/>
            <a:ext cx="7629041" cy="18722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5228-1D98-440B-9746-6E71AC85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a Data Source in </a:t>
            </a:r>
            <a:r>
              <a:rPr lang="en-GB" dirty="0" err="1"/>
              <a:t>WildFly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7D37-7412-42F7-B1F2-DE11AE19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Step 2: Find the </a:t>
            </a:r>
            <a:r>
              <a:rPr lang="en-GB" b="1" dirty="0"/>
              <a:t>standalone-full.xml</a:t>
            </a:r>
            <a:r>
              <a:rPr lang="en-GB" dirty="0"/>
              <a:t> configuration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7B9D9-BB65-485D-A252-798411DA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Tuan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7126B-B4E5-4903-9443-FFDDBE9A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7178-A9B5-4247-B3A7-4C50905FCAF3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0615A3-A804-4B8F-8D9C-2721AB051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32" y="2441447"/>
            <a:ext cx="6591871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3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E835-6C9C-432E-A17B-DA9B5040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a Data Source in </a:t>
            </a:r>
            <a:r>
              <a:rPr lang="en-GB" dirty="0" err="1"/>
              <a:t>WildFly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52FB-E3ED-4278-9D46-7754D59F7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Search for the &lt;drivers&gt; section in the standalone-full.xml file and add: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2872F-8B7F-41FC-81B1-987D0951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Tuan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C1E9C-8A62-4AD5-9928-5B9B0E81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7178-A9B5-4247-B3A7-4C50905FCAF3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6741F2-E031-4778-A457-BDB3065A6981}"/>
              </a:ext>
            </a:extLst>
          </p:cNvPr>
          <p:cNvSpPr/>
          <p:nvPr/>
        </p:nvSpPr>
        <p:spPr>
          <a:xfrm>
            <a:off x="0" y="2805896"/>
            <a:ext cx="9612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</a:rPr>
              <a:t>&lt;driver name="</a:t>
            </a:r>
            <a:r>
              <a:rPr lang="en-GB" b="1" dirty="0" err="1">
                <a:latin typeface="Courier New" panose="02070309020205020404" pitchFamily="49" charset="0"/>
              </a:rPr>
              <a:t>mysql</a:t>
            </a:r>
            <a:r>
              <a:rPr lang="en-GB" b="1" dirty="0">
                <a:latin typeface="Courier New" panose="02070309020205020404" pitchFamily="49" charset="0"/>
              </a:rPr>
              <a:t>" module="</a:t>
            </a:r>
            <a:r>
              <a:rPr lang="en-GB" b="1" dirty="0" err="1">
                <a:latin typeface="Courier New" panose="02070309020205020404" pitchFamily="49" charset="0"/>
              </a:rPr>
              <a:t>com.mysql</a:t>
            </a:r>
            <a:r>
              <a:rPr lang="en-GB" b="1" dirty="0">
                <a:latin typeface="Courier New" panose="02070309020205020404" pitchFamily="49" charset="0"/>
              </a:rPr>
              <a:t>"&gt;</a:t>
            </a:r>
          </a:p>
          <a:p>
            <a:r>
              <a:rPr lang="en-GB" b="1" dirty="0">
                <a:latin typeface="Courier New" panose="02070309020205020404" pitchFamily="49" charset="0"/>
              </a:rPr>
              <a:t>	&lt;driver-class&gt;</a:t>
            </a:r>
            <a:r>
              <a:rPr lang="en-GB" b="1" dirty="0" err="1">
                <a:latin typeface="Courier New" panose="02070309020205020404" pitchFamily="49" charset="0"/>
              </a:rPr>
              <a:t>com.mysql.cj.jdbc.Driver</a:t>
            </a:r>
            <a:r>
              <a:rPr lang="en-GB" b="1" dirty="0">
                <a:latin typeface="Courier New" panose="02070309020205020404" pitchFamily="49" charset="0"/>
              </a:rPr>
              <a:t>&lt;/driver-class&gt;</a:t>
            </a:r>
          </a:p>
          <a:p>
            <a:r>
              <a:rPr lang="en-GB" b="1" dirty="0">
                <a:latin typeface="Courier New" panose="02070309020205020404" pitchFamily="49" charset="0"/>
              </a:rPr>
              <a:t>    &lt;</a:t>
            </a:r>
            <a:r>
              <a:rPr lang="en-GB" b="1" dirty="0" err="1">
                <a:latin typeface="Courier New" panose="02070309020205020404" pitchFamily="49" charset="0"/>
              </a:rPr>
              <a:t>xa</a:t>
            </a:r>
            <a:r>
              <a:rPr lang="en-GB" b="1" dirty="0">
                <a:latin typeface="Courier New" panose="02070309020205020404" pitchFamily="49" charset="0"/>
              </a:rPr>
              <a:t>-</a:t>
            </a:r>
            <a:r>
              <a:rPr lang="en-GB" b="1" dirty="0" err="1">
                <a:latin typeface="Courier New" panose="02070309020205020404" pitchFamily="49" charset="0"/>
              </a:rPr>
              <a:t>datasource</a:t>
            </a:r>
            <a:r>
              <a:rPr lang="en-GB" b="1" dirty="0">
                <a:latin typeface="Courier New" panose="02070309020205020404" pitchFamily="49" charset="0"/>
              </a:rPr>
              <a:t>-class&gt;</a:t>
            </a:r>
            <a:r>
              <a:rPr lang="en-GB" b="1" dirty="0" err="1">
                <a:latin typeface="Courier New" panose="02070309020205020404" pitchFamily="49" charset="0"/>
              </a:rPr>
              <a:t>com.mysql.cj.jdbc.MysqlXADataSource</a:t>
            </a:r>
            <a:r>
              <a:rPr lang="en-GB" b="1" dirty="0">
                <a:latin typeface="Courier New" panose="02070309020205020404" pitchFamily="49" charset="0"/>
              </a:rPr>
              <a:t>&lt;/</a:t>
            </a:r>
            <a:r>
              <a:rPr lang="en-GB" b="1" dirty="0" err="1">
                <a:latin typeface="Courier New" panose="02070309020205020404" pitchFamily="49" charset="0"/>
              </a:rPr>
              <a:t>xa</a:t>
            </a:r>
            <a:r>
              <a:rPr lang="en-GB" b="1" dirty="0">
                <a:latin typeface="Courier New" panose="02070309020205020404" pitchFamily="49" charset="0"/>
              </a:rPr>
              <a:t>-</a:t>
            </a:r>
            <a:r>
              <a:rPr lang="en-GB" b="1" dirty="0" err="1">
                <a:latin typeface="Courier New" panose="02070309020205020404" pitchFamily="49" charset="0"/>
              </a:rPr>
              <a:t>datasource</a:t>
            </a:r>
            <a:r>
              <a:rPr lang="en-GB" b="1" dirty="0">
                <a:latin typeface="Courier New" panose="02070309020205020404" pitchFamily="49" charset="0"/>
              </a:rPr>
              <a:t>-class&gt;</a:t>
            </a:r>
          </a:p>
          <a:p>
            <a:r>
              <a:rPr lang="en-GB" b="1" dirty="0">
                <a:latin typeface="Courier New" panose="02070309020205020404" pitchFamily="49" charset="0"/>
              </a:rPr>
              <a:t>&lt;/driver&gt;</a:t>
            </a:r>
          </a:p>
        </p:txBody>
      </p:sp>
    </p:spTree>
    <p:extLst>
      <p:ext uri="{BB962C8B-B14F-4D97-AF65-F5344CB8AC3E}">
        <p14:creationId xmlns:p14="http://schemas.microsoft.com/office/powerpoint/2010/main" val="219130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E39E-0773-4F7C-8E16-6FF4916E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Setting up a </a:t>
            </a:r>
            <a:r>
              <a:rPr lang="en-GB" b="1" dirty="0"/>
              <a:t>Book Store</a:t>
            </a:r>
            <a:r>
              <a:rPr lang="en-GB" dirty="0"/>
              <a:t> Data Source in </a:t>
            </a:r>
            <a:r>
              <a:rPr lang="en-GB" dirty="0" err="1"/>
              <a:t>WildFly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5C61-5C3A-4320-B4F1-46AA9C12F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291264" cy="4929411"/>
          </a:xfrm>
        </p:spPr>
        <p:txBody>
          <a:bodyPr/>
          <a:lstStyle/>
          <a:p>
            <a:r>
              <a:rPr lang="en-GB" dirty="0"/>
              <a:t> </a:t>
            </a:r>
            <a:r>
              <a:rPr lang="en-GB" sz="2800" dirty="0"/>
              <a:t>Add the following code in the </a:t>
            </a:r>
            <a:r>
              <a:rPr lang="en-GB" sz="2800" b="1" dirty="0"/>
              <a:t>standalone-full.xml </a:t>
            </a:r>
            <a:r>
              <a:rPr lang="en-GB" sz="2800" dirty="0"/>
              <a:t>file in the &lt;</a:t>
            </a:r>
            <a:r>
              <a:rPr lang="en-GB" sz="2800" b="1" dirty="0" err="1"/>
              <a:t>datasources</a:t>
            </a:r>
            <a:r>
              <a:rPr lang="en-GB" sz="2800" dirty="0"/>
              <a:t>&gt; section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86283-4CE6-4C1B-8309-E28ACAF5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Tuan Nguyen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D08C2-2536-485C-BF84-7E47E72F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7178-A9B5-4247-B3A7-4C50905FCAF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3DAC67-AB1A-4F85-8382-0BFF1847F440}"/>
              </a:ext>
            </a:extLst>
          </p:cNvPr>
          <p:cNvSpPr/>
          <p:nvPr/>
        </p:nvSpPr>
        <p:spPr>
          <a:xfrm>
            <a:off x="323528" y="2492896"/>
            <a:ext cx="871296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latin typeface="Courier New" panose="02070309020205020404" pitchFamily="49" charset="0"/>
              </a:rPr>
              <a:t>&lt;</a:t>
            </a:r>
            <a:r>
              <a:rPr lang="en-GB" sz="1400" b="1" dirty="0" err="1">
                <a:latin typeface="Courier New" panose="02070309020205020404" pitchFamily="49" charset="0"/>
              </a:rPr>
              <a:t>datasource</a:t>
            </a:r>
            <a:r>
              <a:rPr lang="en-GB" sz="1400" b="1" dirty="0">
                <a:latin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</a:rPr>
              <a:t>jndi</a:t>
            </a:r>
            <a:r>
              <a:rPr lang="en-GB" sz="1400" b="1" dirty="0">
                <a:latin typeface="Courier New" panose="02070309020205020404" pitchFamily="49" charset="0"/>
              </a:rPr>
              <a:t>-name="java:/</a:t>
            </a:r>
            <a:r>
              <a:rPr lang="en-GB" sz="1400" b="1" dirty="0" err="1">
                <a:latin typeface="Courier New" panose="02070309020205020404" pitchFamily="49" charset="0"/>
              </a:rPr>
              <a:t>BookStoreDS</a:t>
            </a:r>
            <a:r>
              <a:rPr lang="en-GB" sz="1400" b="1" dirty="0">
                <a:latin typeface="Courier New" panose="02070309020205020404" pitchFamily="49" charset="0"/>
              </a:rPr>
              <a:t>" pool-name="</a:t>
            </a:r>
            <a:r>
              <a:rPr lang="en-GB" sz="1400" b="1" dirty="0" err="1">
                <a:latin typeface="Courier New" panose="02070309020205020404" pitchFamily="49" charset="0"/>
              </a:rPr>
              <a:t>BookStoreDS</a:t>
            </a:r>
            <a:r>
              <a:rPr lang="en-GB" sz="1400" b="1" dirty="0">
                <a:latin typeface="Courier New" panose="02070309020205020404" pitchFamily="49" charset="0"/>
              </a:rPr>
              <a:t>"&gt;</a:t>
            </a:r>
          </a:p>
          <a:p>
            <a:r>
              <a:rPr lang="en-GB" sz="1400" b="1" dirty="0">
                <a:latin typeface="Courier New" panose="02070309020205020404" pitchFamily="49" charset="0"/>
              </a:rPr>
              <a:t>	&lt;connection-</a:t>
            </a:r>
            <a:r>
              <a:rPr lang="en-GB" sz="1400" b="1" dirty="0" err="1">
                <a:latin typeface="Courier New" panose="02070309020205020404" pitchFamily="49" charset="0"/>
              </a:rPr>
              <a:t>url</a:t>
            </a:r>
            <a:r>
              <a:rPr lang="en-GB" sz="1400" b="1" dirty="0">
                <a:latin typeface="Courier New" panose="02070309020205020404" pitchFamily="49" charset="0"/>
              </a:rPr>
              <a:t>&gt;</a:t>
            </a:r>
            <a:r>
              <a:rPr lang="en-GB" sz="1400" b="1" dirty="0" err="1">
                <a:latin typeface="Courier New" panose="02070309020205020404" pitchFamily="49" charset="0"/>
              </a:rPr>
              <a:t>jdbc:mysql</a:t>
            </a:r>
            <a:r>
              <a:rPr lang="en-GB" sz="1400" b="1" dirty="0">
                <a:latin typeface="Courier New" panose="02070309020205020404" pitchFamily="49" charset="0"/>
              </a:rPr>
              <a:t>://mysql.cms.gre.ac.uk/</a:t>
            </a:r>
            <a:r>
              <a:rPr lang="en-GB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xxxxx</a:t>
            </a:r>
            <a:r>
              <a:rPr lang="en-GB" sz="1400" b="1" dirty="0">
                <a:latin typeface="Courier New" panose="02070309020205020404" pitchFamily="49" charset="0"/>
              </a:rPr>
              <a:t>&lt;/connection-</a:t>
            </a:r>
            <a:r>
              <a:rPr lang="en-GB" sz="1400" b="1" dirty="0" err="1">
                <a:latin typeface="Courier New" panose="02070309020205020404" pitchFamily="49" charset="0"/>
              </a:rPr>
              <a:t>url</a:t>
            </a:r>
            <a:r>
              <a:rPr lang="en-GB" sz="1400" b="1" dirty="0">
                <a:latin typeface="Courier New" panose="02070309020205020404" pitchFamily="49" charset="0"/>
              </a:rPr>
              <a:t>&gt;</a:t>
            </a:r>
          </a:p>
          <a:p>
            <a:r>
              <a:rPr lang="en-GB" sz="1400" b="1" dirty="0">
                <a:latin typeface="Courier New" panose="02070309020205020404" pitchFamily="49" charset="0"/>
              </a:rPr>
              <a:t>	&lt;driver-class&gt;</a:t>
            </a:r>
            <a:r>
              <a:rPr lang="en-GB" sz="1400" b="1" dirty="0" err="1">
                <a:latin typeface="Courier New" panose="02070309020205020404" pitchFamily="49" charset="0"/>
              </a:rPr>
              <a:t>com.mysql.cj.jdbc.Driver</a:t>
            </a:r>
            <a:r>
              <a:rPr lang="en-GB" sz="1400" b="1" dirty="0">
                <a:latin typeface="Courier New" panose="02070309020205020404" pitchFamily="49" charset="0"/>
              </a:rPr>
              <a:t>&lt;/driver-class&gt;</a:t>
            </a:r>
          </a:p>
          <a:p>
            <a:r>
              <a:rPr lang="en-GB" sz="1400" b="1" dirty="0">
                <a:latin typeface="Courier New" panose="02070309020205020404" pitchFamily="49" charset="0"/>
              </a:rPr>
              <a:t>	&lt;driver&gt;</a:t>
            </a:r>
            <a:r>
              <a:rPr lang="en-GB" sz="1400" b="1" dirty="0" err="1">
                <a:latin typeface="Courier New" panose="02070309020205020404" pitchFamily="49" charset="0"/>
              </a:rPr>
              <a:t>mysql</a:t>
            </a:r>
            <a:r>
              <a:rPr lang="en-GB" sz="1400" b="1" dirty="0">
                <a:latin typeface="Courier New" panose="02070309020205020404" pitchFamily="49" charset="0"/>
              </a:rPr>
              <a:t>&lt;/driver&gt;</a:t>
            </a:r>
          </a:p>
          <a:p>
            <a:r>
              <a:rPr lang="en-GB" sz="1400" b="1" dirty="0">
                <a:latin typeface="Courier New" panose="02070309020205020404" pitchFamily="49" charset="0"/>
              </a:rPr>
              <a:t>	&lt;security&gt;</a:t>
            </a:r>
          </a:p>
          <a:p>
            <a:r>
              <a:rPr lang="en-GB" sz="1400" b="1" dirty="0">
                <a:latin typeface="Courier New" panose="02070309020205020404" pitchFamily="49" charset="0"/>
              </a:rPr>
              <a:t>		&lt;user-name&gt;</a:t>
            </a:r>
            <a:r>
              <a:rPr lang="en-GB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xxxxx</a:t>
            </a:r>
            <a:r>
              <a:rPr lang="en-GB" sz="1400" b="1" dirty="0">
                <a:latin typeface="Courier New" panose="02070309020205020404" pitchFamily="49" charset="0"/>
              </a:rPr>
              <a:t>&lt;/user-name&gt;</a:t>
            </a:r>
          </a:p>
          <a:p>
            <a:r>
              <a:rPr lang="en-GB" sz="1400" b="1" dirty="0">
                <a:latin typeface="Courier New" panose="02070309020205020404" pitchFamily="49" charset="0"/>
              </a:rPr>
              <a:t>		&lt;password&gt;</a:t>
            </a:r>
            <a:r>
              <a:rPr lang="en-GB" sz="14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xxxxx</a:t>
            </a:r>
            <a:r>
              <a:rPr lang="en-GB" sz="1400" b="1" dirty="0">
                <a:latin typeface="Courier New" panose="02070309020205020404" pitchFamily="49" charset="0"/>
              </a:rPr>
              <a:t>&lt;/password&gt;</a:t>
            </a:r>
          </a:p>
          <a:p>
            <a:r>
              <a:rPr lang="en-GB" sz="1400" b="1" dirty="0">
                <a:latin typeface="Courier New" panose="02070309020205020404" pitchFamily="49" charset="0"/>
              </a:rPr>
              <a:t>	&lt;/security&gt;</a:t>
            </a:r>
          </a:p>
          <a:p>
            <a:r>
              <a:rPr lang="en-GB" sz="1400" b="1" dirty="0">
                <a:latin typeface="Courier New" panose="02070309020205020404" pitchFamily="49" charset="0"/>
              </a:rPr>
              <a:t>	&lt;validation&gt;</a:t>
            </a:r>
          </a:p>
          <a:p>
            <a:r>
              <a:rPr lang="en-GB" sz="1400" b="1" dirty="0">
                <a:latin typeface="Courier New" panose="02070309020205020404" pitchFamily="49" charset="0"/>
              </a:rPr>
              <a:t>		&lt;valid-connection-checker class-name="org.jboss.jca.adapters.jdbc.extensions.mysql.MySQLValidConnectionChecker"/&gt;</a:t>
            </a:r>
          </a:p>
          <a:p>
            <a:r>
              <a:rPr lang="en-GB" sz="1400" b="1" dirty="0">
                <a:latin typeface="Courier New" panose="02070309020205020404" pitchFamily="49" charset="0"/>
              </a:rPr>
              <a:t>		&lt;validate-on-match&gt;true&lt;/validate-on-match&gt;</a:t>
            </a:r>
          </a:p>
          <a:p>
            <a:r>
              <a:rPr lang="en-GB" sz="1400" b="1" dirty="0">
                <a:latin typeface="Courier New" panose="02070309020205020404" pitchFamily="49" charset="0"/>
              </a:rPr>
              <a:t>		&lt;exception-sorter class-name="org.jboss.jca.adapters.jdbc.extensions.mysql.MySQLExceptionSorter"/&gt;</a:t>
            </a:r>
          </a:p>
          <a:p>
            <a:r>
              <a:rPr lang="en-GB" sz="1400" b="1" dirty="0">
                <a:latin typeface="Courier New" panose="02070309020205020404" pitchFamily="49" charset="0"/>
              </a:rPr>
              <a:t>	&lt;/validation&gt;</a:t>
            </a:r>
          </a:p>
          <a:p>
            <a:r>
              <a:rPr lang="en-GB" sz="1400" b="1" dirty="0">
                <a:latin typeface="Courier New" panose="02070309020205020404" pitchFamily="49" charset="0"/>
              </a:rPr>
              <a:t>&lt;/</a:t>
            </a:r>
            <a:r>
              <a:rPr lang="en-GB" sz="1400" b="1" dirty="0" err="1">
                <a:latin typeface="Courier New" panose="02070309020205020404" pitchFamily="49" charset="0"/>
              </a:rPr>
              <a:t>datasource</a:t>
            </a:r>
            <a:r>
              <a:rPr lang="en-GB" sz="1400" b="1" dirty="0">
                <a:latin typeface="Courier New" panose="02070309020205020404" pitchFamily="49" charset="0"/>
              </a:rPr>
              <a:t>&gt;</a:t>
            </a:r>
            <a:endParaRPr lang="en-GB" b="1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3DFB2117-CC0B-4A66-BE1F-97091A9B8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160" y="3236307"/>
            <a:ext cx="1511330" cy="452890"/>
          </a:xfrm>
          <a:prstGeom prst="wedgeRoundRectCallout">
            <a:avLst>
              <a:gd name="adj1" fmla="val 17634"/>
              <a:gd name="adj2" fmla="val -10415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440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400" b="1" dirty="0">
                <a:solidFill>
                  <a:schemeClr val="bg1"/>
                </a:solidFill>
                <a:latin typeface="Arial" charset="0"/>
              </a:rPr>
              <a:t>Replace with your database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D455A0A9-9106-4783-BF10-1721C96BD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200" y="3991115"/>
            <a:ext cx="2194007" cy="388191"/>
          </a:xfrm>
          <a:prstGeom prst="wedgeRoundRectCallout">
            <a:avLst>
              <a:gd name="adj1" fmla="val -53363"/>
              <a:gd name="adj2" fmla="val -8757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914400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sz="1200" b="1" dirty="0">
                <a:solidFill>
                  <a:schemeClr val="bg1"/>
                </a:solidFill>
                <a:latin typeface="Arial" charset="0"/>
              </a:rPr>
              <a:t>Replace with your username &amp; password</a:t>
            </a:r>
          </a:p>
        </p:txBody>
      </p:sp>
    </p:spTree>
    <p:extLst>
      <p:ext uri="{BB962C8B-B14F-4D97-AF65-F5344CB8AC3E}">
        <p14:creationId xmlns:p14="http://schemas.microsoft.com/office/powerpoint/2010/main" val="413719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27246" y="2967337"/>
            <a:ext cx="2531533" cy="923269"/>
          </a:xfrm>
          <a:prstGeom prst="rect">
            <a:avLst/>
          </a:prstGeom>
          <a:noFill/>
        </p:spPr>
        <p:txBody>
          <a:bodyPr wrap="none" lIns="91378" tIns="45690" rIns="91378" bIns="45690">
            <a:spAutoFit/>
          </a:bodyPr>
          <a:lstStyle/>
          <a:p>
            <a:pPr algn="ctr">
              <a:defRPr/>
            </a:pPr>
            <a:r>
              <a:rPr lang="en-US" sz="5400" b="1" dirty="0">
                <a:ln w="18000">
                  <a:solidFill>
                    <a:srgbClr val="0070C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The End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Tuan Nguyen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67178-A9B5-4247-B3A7-4C50905FCAF3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University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325886"/>
      </a:accent1>
      <a:accent2>
        <a:srgbClr val="C00000"/>
      </a:accent2>
      <a:accent3>
        <a:srgbClr val="31859B"/>
      </a:accent3>
      <a:accent4>
        <a:srgbClr val="7AA3E0"/>
      </a:accent4>
      <a:accent5>
        <a:srgbClr val="3F6491"/>
      </a:accent5>
      <a:accent6>
        <a:srgbClr val="E36C09"/>
      </a:accent6>
      <a:hlink>
        <a:srgbClr val="00007F"/>
      </a:hlink>
      <a:folHlink>
        <a:srgbClr val="152D4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9634</TotalTime>
  <Words>339</Words>
  <Application>Microsoft Office PowerPoint</Application>
  <PresentationFormat>On-screen Show (4:3)</PresentationFormat>
  <Paragraphs>46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Times New Roman</vt:lpstr>
      <vt:lpstr>Office Theme</vt:lpstr>
      <vt:lpstr> Programming Enterprise Components </vt:lpstr>
      <vt:lpstr>Setting up a Data Source in WildFly</vt:lpstr>
      <vt:lpstr>Setting up a Data Source in WildFly</vt:lpstr>
      <vt:lpstr>Setting up a Data Source in WildFly</vt:lpstr>
      <vt:lpstr>Setting up a Book Store Data Source in WildFly</vt:lpstr>
      <vt:lpstr>PowerPoint Presentation</vt:lpstr>
    </vt:vector>
  </TitlesOfParts>
  <Company>University of Greenwich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te17</dc:creator>
  <cp:lastModifiedBy>Tuan Nguyen</cp:lastModifiedBy>
  <cp:revision>313</cp:revision>
  <dcterms:created xsi:type="dcterms:W3CDTF">2011-09-21T14:44:31Z</dcterms:created>
  <dcterms:modified xsi:type="dcterms:W3CDTF">2022-03-03T16:03:25Z</dcterms:modified>
</cp:coreProperties>
</file>