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49" r:id="rId2"/>
  </p:sldMasterIdLst>
  <p:notesMasterIdLst>
    <p:notesMasterId r:id="rId21"/>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5" r:id="rId17"/>
    <p:sldId id="272" r:id="rId18"/>
    <p:sldId id="273" r:id="rId19"/>
    <p:sldId id="274" r:id="rId20"/>
  </p:sldIdLst>
  <p:sldSz cx="9144000" cy="5143500" type="screen16x9"/>
  <p:notesSz cx="6858000" cy="9144000"/>
  <p:embeddedFontLst>
    <p:embeddedFont>
      <p:font typeface="Angsana New" panose="02020603050405020304" pitchFamily="18" charset="-34"/>
      <p:regular r:id="rId22"/>
      <p:bold r:id="rId23"/>
      <p:italic r:id="rId24"/>
      <p:boldItalic r:id="rId25"/>
    </p:embeddedFont>
    <p:embeddedFont>
      <p:font typeface="Tahoma" panose="020B0604030504040204" pitchFamily="3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62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8752"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53"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048595" name="Google Shape;143;g150a6100c2c_5_92:notes"/>
          <p:cNvSpPr txBox="1">
            <a:spLocks noGrp="1"/>
          </p:cNvSpPr>
          <p:nvPr>
            <p:ph type="body" idx="1"/>
          </p:nvPr>
        </p:nvSpPr>
        <p:spPr>
          <a:xfrm>
            <a:off x="685800" y="4343405"/>
            <a:ext cx="5486400" cy="4114805"/>
          </a:xfrm>
          <a:prstGeom prst="rect">
            <a:avLst/>
          </a:prstGeom>
        </p:spPr>
        <p:txBody>
          <a:bodyPr spcFirstLastPara="1" wrap="square" lIns="86075" tIns="86075" rIns="86075" bIns="86075" anchor="t" anchorCtr="0">
            <a:noAutofit/>
          </a:bodyPr>
          <a:lstStyle/>
          <a:p>
            <a:pPr marL="0" lvl="0" indent="0" algn="l" rtl="0">
              <a:spcBef>
                <a:spcPts val="0"/>
              </a:spcBef>
              <a:spcAft>
                <a:spcPts val="0"/>
              </a:spcAft>
              <a:buNone/>
            </a:pPr>
            <a:endParaRPr/>
          </a:p>
        </p:txBody>
      </p:sp>
      <p:sp>
        <p:nvSpPr>
          <p:cNvPr id="1048596" name="Google Shape;144;g150a6100c2c_5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048631" name="Google Shape;199;g150a6100c2c_2_41:notes"/>
          <p:cNvSpPr txBox="1">
            <a:spLocks noGrp="1"/>
          </p:cNvSpPr>
          <p:nvPr>
            <p:ph type="body" idx="1"/>
          </p:nvPr>
        </p:nvSpPr>
        <p:spPr>
          <a:xfrm>
            <a:off x="685800" y="4343405"/>
            <a:ext cx="5486400" cy="4114800"/>
          </a:xfrm>
          <a:prstGeom prst="rect">
            <a:avLst/>
          </a:prstGeom>
        </p:spPr>
        <p:txBody>
          <a:bodyPr spcFirstLastPara="1" wrap="square" lIns="86075" tIns="86075" rIns="86075" bIns="86075" anchor="t" anchorCtr="0">
            <a:noAutofit/>
          </a:bodyPr>
          <a:lstStyle/>
          <a:p>
            <a:pPr marL="0" lvl="0" indent="0" algn="l" rtl="0">
              <a:spcBef>
                <a:spcPts val="0"/>
              </a:spcBef>
              <a:spcAft>
                <a:spcPts val="0"/>
              </a:spcAft>
              <a:buNone/>
            </a:pPr>
            <a:endParaRPr/>
          </a:p>
        </p:txBody>
      </p:sp>
      <p:sp>
        <p:nvSpPr>
          <p:cNvPr id="1048632" name="Google Shape;200;g150a6100c2c_2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1048635" name="Google Shape;207;g150a6100c2c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36" name="Google Shape;208;g150a6100c2c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1048638" name="Google Shape;213;g150a6100c2c_2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39" name="Google Shape;214;g150a6100c2c_2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1048642" name="Google Shape;219;g150a6100c2c_2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3" name="Google Shape;220;g150a6100c2c_2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1048646" name="Google Shape;225;g150a6100c2c_2_35:notes"/>
          <p:cNvSpPr txBox="1">
            <a:spLocks noGrp="1"/>
          </p:cNvSpPr>
          <p:nvPr>
            <p:ph type="body" idx="1"/>
          </p:nvPr>
        </p:nvSpPr>
        <p:spPr>
          <a:xfrm>
            <a:off x="685800" y="4343405"/>
            <a:ext cx="5486400" cy="4114800"/>
          </a:xfrm>
          <a:prstGeom prst="rect">
            <a:avLst/>
          </a:prstGeom>
        </p:spPr>
        <p:txBody>
          <a:bodyPr spcFirstLastPara="1" wrap="square" lIns="86075" tIns="86075" rIns="86075" bIns="86075" anchor="t" anchorCtr="0">
            <a:noAutofit/>
          </a:bodyPr>
          <a:lstStyle/>
          <a:p>
            <a:pPr marL="0" lvl="0" indent="0" algn="l" rtl="0">
              <a:spcBef>
                <a:spcPts val="0"/>
              </a:spcBef>
              <a:spcAft>
                <a:spcPts val="0"/>
              </a:spcAft>
              <a:buNone/>
            </a:pPr>
            <a:endParaRPr/>
          </a:p>
        </p:txBody>
      </p:sp>
      <p:sp>
        <p:nvSpPr>
          <p:cNvPr id="1048647" name="Google Shape;226;g150a6100c2c_2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1048646" name="Google Shape;225;g150a6100c2c_2_35:notes"/>
          <p:cNvSpPr txBox="1">
            <a:spLocks noGrp="1"/>
          </p:cNvSpPr>
          <p:nvPr>
            <p:ph type="body" idx="1"/>
          </p:nvPr>
        </p:nvSpPr>
        <p:spPr>
          <a:xfrm>
            <a:off x="685800" y="4343405"/>
            <a:ext cx="5486400" cy="4114800"/>
          </a:xfrm>
          <a:prstGeom prst="rect">
            <a:avLst/>
          </a:prstGeom>
        </p:spPr>
        <p:txBody>
          <a:bodyPr spcFirstLastPara="1" wrap="square" lIns="86075" tIns="86075" rIns="86075" bIns="86075" anchor="t" anchorCtr="0">
            <a:noAutofit/>
          </a:bodyPr>
          <a:lstStyle/>
          <a:p>
            <a:pPr marL="0" lvl="0" indent="0" algn="l" rtl="0">
              <a:spcBef>
                <a:spcPts val="0"/>
              </a:spcBef>
              <a:spcAft>
                <a:spcPts val="0"/>
              </a:spcAft>
              <a:buNone/>
            </a:pPr>
            <a:endParaRPr/>
          </a:p>
        </p:txBody>
      </p:sp>
      <p:sp>
        <p:nvSpPr>
          <p:cNvPr id="1048647" name="Google Shape;226;g150a6100c2c_2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27900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1048650" name="Google Shape;232;g150a6100c2c_5_170:notes"/>
          <p:cNvSpPr txBox="1">
            <a:spLocks noGrp="1"/>
          </p:cNvSpPr>
          <p:nvPr>
            <p:ph type="body" idx="1"/>
          </p:nvPr>
        </p:nvSpPr>
        <p:spPr>
          <a:xfrm>
            <a:off x="685800" y="4343405"/>
            <a:ext cx="5486400" cy="4114805"/>
          </a:xfrm>
          <a:prstGeom prst="rect">
            <a:avLst/>
          </a:prstGeom>
        </p:spPr>
        <p:txBody>
          <a:bodyPr spcFirstLastPara="1" wrap="square" lIns="86075" tIns="86075" rIns="86075" bIns="86075" anchor="t" anchorCtr="0">
            <a:noAutofit/>
          </a:bodyPr>
          <a:lstStyle/>
          <a:p>
            <a:pPr marL="0" lvl="0" indent="0" algn="l" rtl="0">
              <a:spcBef>
                <a:spcPts val="0"/>
              </a:spcBef>
              <a:spcAft>
                <a:spcPts val="0"/>
              </a:spcAft>
              <a:buNone/>
            </a:pPr>
            <a:endParaRPr/>
          </a:p>
        </p:txBody>
      </p:sp>
      <p:sp>
        <p:nvSpPr>
          <p:cNvPr id="1048651" name="Google Shape;233;g150a6100c2c_5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1048654" name="Google Shape;238;g150a6100c2c_2_0:notes"/>
          <p:cNvSpPr txBox="1">
            <a:spLocks noGrp="1"/>
          </p:cNvSpPr>
          <p:nvPr>
            <p:ph type="body" idx="1"/>
          </p:nvPr>
        </p:nvSpPr>
        <p:spPr>
          <a:xfrm>
            <a:off x="685800" y="4343405"/>
            <a:ext cx="5486400" cy="4114800"/>
          </a:xfrm>
          <a:prstGeom prst="rect">
            <a:avLst/>
          </a:prstGeom>
        </p:spPr>
        <p:txBody>
          <a:bodyPr spcFirstLastPara="1" wrap="square" lIns="86075" tIns="86075" rIns="86075" bIns="86075" anchor="t" anchorCtr="0">
            <a:noAutofit/>
          </a:bodyPr>
          <a:lstStyle/>
          <a:p>
            <a:pPr marL="0" lvl="0" indent="0" algn="l" rtl="0">
              <a:spcBef>
                <a:spcPts val="0"/>
              </a:spcBef>
              <a:spcAft>
                <a:spcPts val="0"/>
              </a:spcAft>
              <a:buNone/>
            </a:pPr>
            <a:endParaRPr/>
          </a:p>
        </p:txBody>
      </p:sp>
      <p:sp>
        <p:nvSpPr>
          <p:cNvPr id="1048655" name="Google Shape;239;g150a6100c2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1048657" name="Google Shape;244;g150a6100c2c_5_185:notes"/>
          <p:cNvSpPr txBox="1">
            <a:spLocks noGrp="1"/>
          </p:cNvSpPr>
          <p:nvPr>
            <p:ph type="body" idx="1"/>
          </p:nvPr>
        </p:nvSpPr>
        <p:spPr>
          <a:xfrm>
            <a:off x="685800" y="4343405"/>
            <a:ext cx="5486400" cy="4114805"/>
          </a:xfrm>
          <a:prstGeom prst="rect">
            <a:avLst/>
          </a:prstGeom>
        </p:spPr>
        <p:txBody>
          <a:bodyPr spcFirstLastPara="1" wrap="square" lIns="86075" tIns="86075" rIns="86075" bIns="86075" anchor="t" anchorCtr="0">
            <a:noAutofit/>
          </a:bodyPr>
          <a:lstStyle/>
          <a:p>
            <a:pPr marL="0" lvl="0" indent="0" algn="l" rtl="0">
              <a:spcBef>
                <a:spcPts val="0"/>
              </a:spcBef>
              <a:spcAft>
                <a:spcPts val="0"/>
              </a:spcAft>
              <a:buNone/>
            </a:pPr>
            <a:endParaRPr/>
          </a:p>
        </p:txBody>
      </p:sp>
      <p:sp>
        <p:nvSpPr>
          <p:cNvPr id="1048658" name="Google Shape;245;g150a6100c2c_5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048599" name="Google Shape;149;g150a6100c2c_5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0" name="Google Shape;150;g150a6100c2c_5_98:notes"/>
          <p:cNvSpPr txBox="1">
            <a:spLocks noGrp="1"/>
          </p:cNvSpPr>
          <p:nvPr>
            <p:ph type="body" idx="1"/>
          </p:nvPr>
        </p:nvSpPr>
        <p:spPr>
          <a:xfrm>
            <a:off x="685800" y="4343405"/>
            <a:ext cx="5486400" cy="4114805"/>
          </a:xfrm>
          <a:prstGeom prst="rect">
            <a:avLst/>
          </a:prstGeom>
          <a:noFill/>
          <a:ln>
            <a:noFill/>
          </a:ln>
        </p:spPr>
        <p:txBody>
          <a:bodyPr spcFirstLastPara="1" wrap="square" lIns="93250" tIns="46625" rIns="93250" bIns="46625" anchor="t" anchorCtr="0">
            <a:noAutofit/>
          </a:bodyPr>
          <a:lstStyle/>
          <a:p>
            <a:pPr marL="0" lvl="0" indent="0" algn="l" rtl="0">
              <a:spcBef>
                <a:spcPts val="0"/>
              </a:spcBef>
              <a:spcAft>
                <a:spcPts val="0"/>
              </a:spcAft>
              <a:buNone/>
            </a:pPr>
            <a:endParaRPr sz="1300"/>
          </a:p>
        </p:txBody>
      </p:sp>
      <p:sp>
        <p:nvSpPr>
          <p:cNvPr id="1048601" name="Google Shape;151;g150a6100c2c_5_98:notes"/>
          <p:cNvSpPr txBox="1">
            <a:spLocks noGrp="1"/>
          </p:cNvSpPr>
          <p:nvPr>
            <p:ph type="sldNum" idx="12"/>
          </p:nvPr>
        </p:nvSpPr>
        <p:spPr>
          <a:xfrm>
            <a:off x="3884613" y="8685224"/>
            <a:ext cx="2971800" cy="457201"/>
          </a:xfrm>
          <a:prstGeom prst="rect">
            <a:avLst/>
          </a:prstGeom>
          <a:noFill/>
          <a:ln>
            <a:noFill/>
          </a:ln>
        </p:spPr>
        <p:txBody>
          <a:bodyPr spcFirstLastPara="1" wrap="square" lIns="93250" tIns="46625" rIns="93250" bIns="46625" anchor="b" anchorCtr="0">
            <a:noAutofit/>
          </a:bodyPr>
          <a:lstStyle/>
          <a:p>
            <a:pPr marL="0" lvl="0" indent="0" algn="r" rtl="0">
              <a:spcBef>
                <a:spcPts val="0"/>
              </a:spcBef>
              <a:spcAft>
                <a:spcPts val="0"/>
              </a:spcAft>
              <a:buNone/>
            </a:pPr>
            <a:fld id="{00000000-1234-1234-1234-123412341234}" type="slidenum">
              <a:rPr lang="en-GB" sz="1300"/>
              <a:t>2</a:t>
            </a:fld>
            <a:endParaRPr sz="13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048604" name="Google Shape;156;g150a6100c2c_5_104:notes"/>
          <p:cNvSpPr txBox="1">
            <a:spLocks noGrp="1"/>
          </p:cNvSpPr>
          <p:nvPr>
            <p:ph type="body" idx="1"/>
          </p:nvPr>
        </p:nvSpPr>
        <p:spPr>
          <a:xfrm>
            <a:off x="685800" y="4343405"/>
            <a:ext cx="5486400" cy="4114805"/>
          </a:xfrm>
          <a:prstGeom prst="rect">
            <a:avLst/>
          </a:prstGeom>
        </p:spPr>
        <p:txBody>
          <a:bodyPr spcFirstLastPara="1" wrap="square" lIns="86075" tIns="86075" rIns="86075" bIns="86075" anchor="t" anchorCtr="0">
            <a:noAutofit/>
          </a:bodyPr>
          <a:lstStyle/>
          <a:p>
            <a:pPr marL="0" lvl="0" indent="0" algn="l" rtl="0">
              <a:spcBef>
                <a:spcPts val="0"/>
              </a:spcBef>
              <a:spcAft>
                <a:spcPts val="0"/>
              </a:spcAft>
              <a:buNone/>
            </a:pPr>
            <a:endParaRPr/>
          </a:p>
        </p:txBody>
      </p:sp>
      <p:sp>
        <p:nvSpPr>
          <p:cNvPr id="1048605" name="Google Shape;157;g150a6100c2c_5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048608" name="Google Shape;162;g150a6100c2c_2_12:notes"/>
          <p:cNvSpPr txBox="1">
            <a:spLocks noGrp="1"/>
          </p:cNvSpPr>
          <p:nvPr>
            <p:ph type="body" idx="1"/>
          </p:nvPr>
        </p:nvSpPr>
        <p:spPr>
          <a:xfrm>
            <a:off x="685800" y="4343405"/>
            <a:ext cx="5486400" cy="4114800"/>
          </a:xfrm>
          <a:prstGeom prst="rect">
            <a:avLst/>
          </a:prstGeom>
        </p:spPr>
        <p:txBody>
          <a:bodyPr spcFirstLastPara="1" wrap="square" lIns="86075" tIns="86075" rIns="86075" bIns="86075" anchor="t" anchorCtr="0">
            <a:noAutofit/>
          </a:bodyPr>
          <a:lstStyle/>
          <a:p>
            <a:pPr marL="0" lvl="0" indent="0" algn="l" rtl="0">
              <a:spcBef>
                <a:spcPts val="0"/>
              </a:spcBef>
              <a:spcAft>
                <a:spcPts val="0"/>
              </a:spcAft>
              <a:buNone/>
            </a:pPr>
            <a:endParaRPr/>
          </a:p>
        </p:txBody>
      </p:sp>
      <p:sp>
        <p:nvSpPr>
          <p:cNvPr id="1048609" name="Google Shape;163;g150a6100c2c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048612" name="Google Shape;168;g150a6100c2c_5_109:notes"/>
          <p:cNvSpPr txBox="1">
            <a:spLocks noGrp="1"/>
          </p:cNvSpPr>
          <p:nvPr>
            <p:ph type="body" idx="1"/>
          </p:nvPr>
        </p:nvSpPr>
        <p:spPr>
          <a:xfrm>
            <a:off x="685800" y="4343405"/>
            <a:ext cx="5486400" cy="4114805"/>
          </a:xfrm>
          <a:prstGeom prst="rect">
            <a:avLst/>
          </a:prstGeom>
        </p:spPr>
        <p:txBody>
          <a:bodyPr spcFirstLastPara="1" wrap="square" lIns="86075" tIns="86075" rIns="86075" bIns="86075" anchor="t" anchorCtr="0">
            <a:noAutofit/>
          </a:bodyPr>
          <a:lstStyle/>
          <a:p>
            <a:pPr marL="0" lvl="0" indent="0" algn="l" rtl="0">
              <a:spcBef>
                <a:spcPts val="0"/>
              </a:spcBef>
              <a:spcAft>
                <a:spcPts val="0"/>
              </a:spcAft>
              <a:buNone/>
            </a:pPr>
            <a:endParaRPr/>
          </a:p>
        </p:txBody>
      </p:sp>
      <p:sp>
        <p:nvSpPr>
          <p:cNvPr id="1048613" name="Google Shape;169;g150a6100c2c_5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048616" name="Google Shape;174;g150a6100c2c_5_134:notes"/>
          <p:cNvSpPr txBox="1">
            <a:spLocks noGrp="1"/>
          </p:cNvSpPr>
          <p:nvPr>
            <p:ph type="body" idx="1"/>
          </p:nvPr>
        </p:nvSpPr>
        <p:spPr>
          <a:xfrm>
            <a:off x="685800" y="4343405"/>
            <a:ext cx="5486400" cy="4114805"/>
          </a:xfrm>
          <a:prstGeom prst="rect">
            <a:avLst/>
          </a:prstGeom>
        </p:spPr>
        <p:txBody>
          <a:bodyPr spcFirstLastPara="1" wrap="square" lIns="86075" tIns="86075" rIns="86075" bIns="86075" anchor="t" anchorCtr="0">
            <a:noAutofit/>
          </a:bodyPr>
          <a:lstStyle/>
          <a:p>
            <a:pPr marL="0" lvl="0" indent="0" algn="l" rtl="0">
              <a:spcBef>
                <a:spcPts val="0"/>
              </a:spcBef>
              <a:spcAft>
                <a:spcPts val="0"/>
              </a:spcAft>
              <a:buNone/>
            </a:pPr>
            <a:endParaRPr/>
          </a:p>
        </p:txBody>
      </p:sp>
      <p:sp>
        <p:nvSpPr>
          <p:cNvPr id="1048617" name="Google Shape;175;g150a6100c2c_5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048620" name="Google Shape;180;g150a6100c2c_2_25:notes"/>
          <p:cNvSpPr txBox="1">
            <a:spLocks noGrp="1"/>
          </p:cNvSpPr>
          <p:nvPr>
            <p:ph type="body" idx="1"/>
          </p:nvPr>
        </p:nvSpPr>
        <p:spPr>
          <a:xfrm>
            <a:off x="685800" y="4343405"/>
            <a:ext cx="5486400" cy="4114800"/>
          </a:xfrm>
          <a:prstGeom prst="rect">
            <a:avLst/>
          </a:prstGeom>
        </p:spPr>
        <p:txBody>
          <a:bodyPr spcFirstLastPara="1" wrap="square" lIns="86075" tIns="86075" rIns="86075" bIns="86075" anchor="t" anchorCtr="0">
            <a:noAutofit/>
          </a:bodyPr>
          <a:lstStyle/>
          <a:p>
            <a:pPr marL="0" lvl="0" indent="0" algn="l" rtl="0">
              <a:spcBef>
                <a:spcPts val="0"/>
              </a:spcBef>
              <a:spcAft>
                <a:spcPts val="0"/>
              </a:spcAft>
              <a:buNone/>
            </a:pPr>
            <a:endParaRPr/>
          </a:p>
        </p:txBody>
      </p:sp>
      <p:sp>
        <p:nvSpPr>
          <p:cNvPr id="1048621" name="Google Shape;181;g150a6100c2c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048623" name="Google Shape;186;g150a6100c2c_5_139:notes"/>
          <p:cNvSpPr txBox="1">
            <a:spLocks noGrp="1"/>
          </p:cNvSpPr>
          <p:nvPr>
            <p:ph type="body" idx="1"/>
          </p:nvPr>
        </p:nvSpPr>
        <p:spPr>
          <a:xfrm>
            <a:off x="685800" y="4343405"/>
            <a:ext cx="5486400" cy="4114805"/>
          </a:xfrm>
          <a:prstGeom prst="rect">
            <a:avLst/>
          </a:prstGeom>
        </p:spPr>
        <p:txBody>
          <a:bodyPr spcFirstLastPara="1" wrap="square" lIns="86075" tIns="86075" rIns="86075" bIns="86075" anchor="t" anchorCtr="0">
            <a:noAutofit/>
          </a:bodyPr>
          <a:lstStyle/>
          <a:p>
            <a:pPr marL="0" lvl="0" indent="0" algn="l" rtl="0">
              <a:spcBef>
                <a:spcPts val="0"/>
              </a:spcBef>
              <a:spcAft>
                <a:spcPts val="0"/>
              </a:spcAft>
              <a:buNone/>
            </a:pPr>
            <a:endParaRPr/>
          </a:p>
        </p:txBody>
      </p:sp>
      <p:sp>
        <p:nvSpPr>
          <p:cNvPr id="1048624" name="Google Shape;187;g150a6100c2c_5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048627" name="Google Shape;192;g150a6100c2c_5_160:notes"/>
          <p:cNvSpPr txBox="1">
            <a:spLocks noGrp="1"/>
          </p:cNvSpPr>
          <p:nvPr>
            <p:ph type="body" idx="1"/>
          </p:nvPr>
        </p:nvSpPr>
        <p:spPr>
          <a:xfrm>
            <a:off x="685800" y="4343405"/>
            <a:ext cx="5486400" cy="4114805"/>
          </a:xfrm>
          <a:prstGeom prst="rect">
            <a:avLst/>
          </a:prstGeom>
        </p:spPr>
        <p:txBody>
          <a:bodyPr spcFirstLastPara="1" wrap="square" lIns="86075" tIns="86075" rIns="86075" bIns="86075" anchor="t" anchorCtr="0">
            <a:noAutofit/>
          </a:bodyPr>
          <a:lstStyle/>
          <a:p>
            <a:pPr marL="0" lvl="0" indent="0" algn="l" rtl="0">
              <a:spcBef>
                <a:spcPts val="0"/>
              </a:spcBef>
              <a:spcAft>
                <a:spcPts val="0"/>
              </a:spcAft>
              <a:buNone/>
            </a:pPr>
            <a:endParaRPr/>
          </a:p>
        </p:txBody>
      </p:sp>
      <p:sp>
        <p:nvSpPr>
          <p:cNvPr id="1048628" name="Google Shape;193;g150a6100c2c_5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48722"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48723"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048724"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1048733"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48734"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lvl1pPr>
            <a:lvl2pPr marL="914400" lvl="1" indent="-317500" algn="ctr">
              <a:spcBef>
                <a:spcPts val="0"/>
              </a:spcBef>
              <a:spcAft>
                <a:spcPts val="0"/>
              </a:spcAft>
              <a:buSzPts val="1400"/>
              <a:buChar char="○"/>
            </a:lvl2pPr>
            <a:lvl3pPr marL="1371600" lvl="2" indent="-317500" algn="ctr">
              <a:spcBef>
                <a:spcPts val="0"/>
              </a:spcBef>
              <a:spcAft>
                <a:spcPts val="0"/>
              </a:spcAft>
              <a:buSzPts val="1400"/>
              <a:buChar char="■"/>
            </a:lvl3pPr>
            <a:lvl4pPr marL="1828800" lvl="3" indent="-317500" algn="ctr">
              <a:spcBef>
                <a:spcPts val="0"/>
              </a:spcBef>
              <a:spcAft>
                <a:spcPts val="0"/>
              </a:spcAft>
              <a:buSzPts val="1400"/>
              <a:buChar char="●"/>
            </a:lvl4pPr>
            <a:lvl5pPr marL="2286000" lvl="4" indent="-317500" algn="ctr">
              <a:spcBef>
                <a:spcPts val="0"/>
              </a:spcBef>
              <a:spcAft>
                <a:spcPts val="0"/>
              </a:spcAft>
              <a:buSzPts val="1400"/>
              <a:buChar char="○"/>
            </a:lvl5pPr>
            <a:lvl6pPr marL="2743200" lvl="5" indent="-317500" algn="ctr">
              <a:spcBef>
                <a:spcPts val="0"/>
              </a:spcBef>
              <a:spcAft>
                <a:spcPts val="0"/>
              </a:spcAft>
              <a:buSzPts val="1400"/>
              <a:buChar char="■"/>
            </a:lvl6pPr>
            <a:lvl7pPr marL="3200400" lvl="6" indent="-317500" algn="ctr">
              <a:spcBef>
                <a:spcPts val="0"/>
              </a:spcBef>
              <a:spcAft>
                <a:spcPts val="0"/>
              </a:spcAft>
              <a:buSzPts val="1400"/>
              <a:buChar char="●"/>
            </a:lvl7pPr>
            <a:lvl8pPr marL="3657600" lvl="7" indent="-317500" algn="ctr">
              <a:spcBef>
                <a:spcPts val="0"/>
              </a:spcBef>
              <a:spcAft>
                <a:spcPts val="0"/>
              </a:spcAft>
              <a:buSzPts val="1400"/>
              <a:buChar char="○"/>
            </a:lvl8pPr>
            <a:lvl9pPr marL="4114800" lvl="8" indent="-317500" algn="ctr">
              <a:spcBef>
                <a:spcPts val="0"/>
              </a:spcBef>
              <a:spcAft>
                <a:spcPts val="0"/>
              </a:spcAft>
              <a:buSzPts val="1400"/>
              <a:buChar char="■"/>
            </a:lvl9pPr>
          </a:lstStyle>
          <a:p>
            <a:endParaRPr/>
          </a:p>
        </p:txBody>
      </p:sp>
      <p:sp>
        <p:nvSpPr>
          <p:cNvPr id="1048735"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1048728"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3"/>
        <p:cNvGrpSpPr/>
        <p:nvPr/>
      </p:nvGrpSpPr>
      <p:grpSpPr>
        <a:xfrm>
          <a:off x="0" y="0"/>
          <a:ext cx="0" cy="0"/>
          <a:chOff x="0" y="0"/>
          <a:chExt cx="0" cy="0"/>
        </a:xfrm>
      </p:grpSpPr>
      <p:sp>
        <p:nvSpPr>
          <p:cNvPr id="1048588" name="Google Shape;64;p14"/>
          <p:cNvSpPr txBox="1">
            <a:spLocks noGrp="1"/>
          </p:cNvSpPr>
          <p:nvPr>
            <p:ph type="title"/>
          </p:nvPr>
        </p:nvSpPr>
        <p:spPr>
          <a:xfrm>
            <a:off x="1150938" y="463154"/>
            <a:ext cx="7793037" cy="857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89" name="Google Shape;65;p14"/>
          <p:cNvSpPr txBox="1">
            <a:spLocks noGrp="1"/>
          </p:cNvSpPr>
          <p:nvPr>
            <p:ph type="body" idx="1"/>
          </p:nvPr>
        </p:nvSpPr>
        <p:spPr>
          <a:xfrm>
            <a:off x="1182688" y="1513285"/>
            <a:ext cx="7772400" cy="30861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lvl1pPr>
            <a:lvl2pPr marL="914400" lvl="1" indent="-291465" algn="l">
              <a:spcBef>
                <a:spcPts val="360"/>
              </a:spcBef>
              <a:spcAft>
                <a:spcPts val="0"/>
              </a:spcAft>
              <a:buSzPts val="990"/>
              <a:buChar char="■"/>
            </a:lvl2pPr>
            <a:lvl3pPr marL="1371600" lvl="2" indent="-285750" algn="l">
              <a:spcBef>
                <a:spcPts val="360"/>
              </a:spcBef>
              <a:spcAft>
                <a:spcPts val="0"/>
              </a:spcAft>
              <a:buSzPts val="900"/>
              <a:buChar char="■"/>
            </a:lvl3pPr>
            <a:lvl4pPr marL="1828800" lvl="3" indent="-291464" algn="l">
              <a:spcBef>
                <a:spcPts val="360"/>
              </a:spcBef>
              <a:spcAft>
                <a:spcPts val="0"/>
              </a:spcAft>
              <a:buSzPts val="990"/>
              <a:buChar char="■"/>
            </a:lvl4pPr>
            <a:lvl5pPr marL="2286000" lvl="4" indent="-285750" algn="l">
              <a:spcBef>
                <a:spcPts val="360"/>
              </a:spcBef>
              <a:spcAft>
                <a:spcPts val="0"/>
              </a:spcAft>
              <a:buSzPts val="900"/>
              <a:buChar char="■"/>
            </a:lvl5pPr>
            <a:lvl6pPr marL="2743200" lvl="5" indent="-285750" algn="l">
              <a:spcBef>
                <a:spcPts val="360"/>
              </a:spcBef>
              <a:spcAft>
                <a:spcPts val="0"/>
              </a:spcAft>
              <a:buSzPts val="900"/>
              <a:buChar char="■"/>
            </a:lvl6pPr>
            <a:lvl7pPr marL="3200400" lvl="6" indent="-285750" algn="l">
              <a:spcBef>
                <a:spcPts val="360"/>
              </a:spcBef>
              <a:spcAft>
                <a:spcPts val="0"/>
              </a:spcAft>
              <a:buSzPts val="900"/>
              <a:buChar char="■"/>
            </a:lvl7pPr>
            <a:lvl8pPr marL="3657600" lvl="7" indent="-285750" algn="l">
              <a:spcBef>
                <a:spcPts val="360"/>
              </a:spcBef>
              <a:spcAft>
                <a:spcPts val="0"/>
              </a:spcAft>
              <a:buSzPts val="900"/>
              <a:buChar char="■"/>
            </a:lvl8pPr>
            <a:lvl9pPr marL="4114800" lvl="8" indent="-285750" algn="l">
              <a:spcBef>
                <a:spcPts val="360"/>
              </a:spcBef>
              <a:spcAft>
                <a:spcPts val="0"/>
              </a:spcAft>
              <a:buSzPts val="900"/>
              <a:buChar char="■"/>
            </a:lvl9pPr>
          </a:lstStyle>
          <a:p>
            <a:endParaRPr/>
          </a:p>
        </p:txBody>
      </p:sp>
      <p:sp>
        <p:nvSpPr>
          <p:cNvPr id="1048590" name="Google Shape;66;p14"/>
          <p:cNvSpPr txBox="1">
            <a:spLocks noGrp="1"/>
          </p:cNvSpPr>
          <p:nvPr>
            <p:ph type="dt" idx="10"/>
          </p:nvPr>
        </p:nvSpPr>
        <p:spPr>
          <a:xfrm>
            <a:off x="914400" y="4743450"/>
            <a:ext cx="1905000" cy="3429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1" name="Google Shape;67;p14"/>
          <p:cNvSpPr txBox="1">
            <a:spLocks noGrp="1"/>
          </p:cNvSpPr>
          <p:nvPr>
            <p:ph type="ftr" idx="11"/>
          </p:nvPr>
        </p:nvSpPr>
        <p:spPr>
          <a:xfrm>
            <a:off x="3352800" y="4743450"/>
            <a:ext cx="2895600" cy="3429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2" name="Google Shape;68;p14"/>
          <p:cNvSpPr txBox="1">
            <a:spLocks noGrp="1"/>
          </p:cNvSpPr>
          <p:nvPr>
            <p:ph type="sldNum" idx="12"/>
          </p:nvPr>
        </p:nvSpPr>
        <p:spPr>
          <a:xfrm>
            <a:off x="6781800" y="4743450"/>
            <a:ext cx="1905000" cy="342900"/>
          </a:xfrm>
          <a:prstGeom prst="rect">
            <a:avLst/>
          </a:prstGeom>
          <a:noFill/>
          <a:ln>
            <a:noFill/>
          </a:ln>
        </p:spPr>
        <p:txBody>
          <a:bodyPr spcFirstLastPara="1" wrap="square" lIns="91425" tIns="45700" rIns="91425" bIns="45700" anchor="b" anchorCtr="0">
            <a:noAutofit/>
          </a:bodyPr>
          <a:lstStyle>
            <a:lvl1pPr marL="0" marR="0" lvl="0" indent="0" algn="r">
              <a:spcBef>
                <a:spcPts val="0"/>
              </a:spcBef>
              <a:buNone/>
              <a:defRPr sz="1600" b="0" i="0" u="none" strike="noStrike" cap="none">
                <a:solidFill>
                  <a:srgbClr val="000000"/>
                </a:solidFill>
                <a:latin typeface="Tahoma"/>
                <a:ea typeface="Tahoma"/>
                <a:cs typeface="Tahoma"/>
                <a:sym typeface="Tahoma"/>
              </a:defRPr>
            </a:lvl1pPr>
            <a:lvl2pPr marL="0" marR="0" lvl="1" indent="0" algn="r">
              <a:spcBef>
                <a:spcPts val="0"/>
              </a:spcBef>
              <a:buNone/>
              <a:defRPr sz="1600" b="0" i="0" u="none" strike="noStrike" cap="none">
                <a:solidFill>
                  <a:srgbClr val="000000"/>
                </a:solidFill>
                <a:latin typeface="Tahoma"/>
                <a:ea typeface="Tahoma"/>
                <a:cs typeface="Tahoma"/>
                <a:sym typeface="Tahoma"/>
              </a:defRPr>
            </a:lvl2pPr>
            <a:lvl3pPr marL="0" marR="0" lvl="2" indent="0" algn="r">
              <a:spcBef>
                <a:spcPts val="0"/>
              </a:spcBef>
              <a:buNone/>
              <a:defRPr sz="1600" b="0" i="0" u="none" strike="noStrike" cap="none">
                <a:solidFill>
                  <a:srgbClr val="000000"/>
                </a:solidFill>
                <a:latin typeface="Tahoma"/>
                <a:ea typeface="Tahoma"/>
                <a:cs typeface="Tahoma"/>
                <a:sym typeface="Tahoma"/>
              </a:defRPr>
            </a:lvl3pPr>
            <a:lvl4pPr marL="0" marR="0" lvl="3" indent="0" algn="r">
              <a:spcBef>
                <a:spcPts val="0"/>
              </a:spcBef>
              <a:buNone/>
              <a:defRPr sz="1600" b="0" i="0" u="none" strike="noStrike" cap="none">
                <a:solidFill>
                  <a:srgbClr val="000000"/>
                </a:solidFill>
                <a:latin typeface="Tahoma"/>
                <a:ea typeface="Tahoma"/>
                <a:cs typeface="Tahoma"/>
                <a:sym typeface="Tahoma"/>
              </a:defRPr>
            </a:lvl4pPr>
            <a:lvl5pPr marL="0" marR="0" lvl="4" indent="0" algn="r">
              <a:spcBef>
                <a:spcPts val="0"/>
              </a:spcBef>
              <a:buNone/>
              <a:defRPr sz="1600" b="0" i="0" u="none" strike="noStrike" cap="none">
                <a:solidFill>
                  <a:srgbClr val="000000"/>
                </a:solidFill>
                <a:latin typeface="Tahoma"/>
                <a:ea typeface="Tahoma"/>
                <a:cs typeface="Tahoma"/>
                <a:sym typeface="Tahoma"/>
              </a:defRPr>
            </a:lvl5pPr>
            <a:lvl6pPr marL="0" marR="0" lvl="5" indent="0" algn="r">
              <a:spcBef>
                <a:spcPts val="0"/>
              </a:spcBef>
              <a:buNone/>
              <a:defRPr sz="1600" b="0" i="0" u="none" strike="noStrike" cap="none">
                <a:solidFill>
                  <a:srgbClr val="000000"/>
                </a:solidFill>
                <a:latin typeface="Tahoma"/>
                <a:ea typeface="Tahoma"/>
                <a:cs typeface="Tahoma"/>
                <a:sym typeface="Tahoma"/>
              </a:defRPr>
            </a:lvl6pPr>
            <a:lvl7pPr marL="0" marR="0" lvl="6" indent="0" algn="r">
              <a:spcBef>
                <a:spcPts val="0"/>
              </a:spcBef>
              <a:buNone/>
              <a:defRPr sz="1600" b="0" i="0" u="none" strike="noStrike" cap="none">
                <a:solidFill>
                  <a:srgbClr val="000000"/>
                </a:solidFill>
                <a:latin typeface="Tahoma"/>
                <a:ea typeface="Tahoma"/>
                <a:cs typeface="Tahoma"/>
                <a:sym typeface="Tahoma"/>
              </a:defRPr>
            </a:lvl7pPr>
            <a:lvl8pPr marL="0" marR="0" lvl="7" indent="0" algn="r">
              <a:spcBef>
                <a:spcPts val="0"/>
              </a:spcBef>
              <a:buNone/>
              <a:defRPr sz="1600" b="0" i="0" u="none" strike="noStrike" cap="none">
                <a:solidFill>
                  <a:srgbClr val="000000"/>
                </a:solidFill>
                <a:latin typeface="Tahoma"/>
                <a:ea typeface="Tahoma"/>
                <a:cs typeface="Tahoma"/>
                <a:sym typeface="Tahoma"/>
              </a:defRPr>
            </a:lvl8pPr>
            <a:lvl9pPr marL="0" marR="0" lvl="8" indent="0" algn="r">
              <a:spcBef>
                <a:spcPts val="0"/>
              </a:spcBef>
              <a:buNone/>
              <a:defRPr sz="1600" b="0" i="0" u="none" strike="noStrike" cap="none">
                <a:solidFill>
                  <a:srgbClr val="000000"/>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69"/>
        <p:cNvGrpSpPr/>
        <p:nvPr/>
      </p:nvGrpSpPr>
      <p:grpSpPr>
        <a:xfrm>
          <a:off x="0" y="0"/>
          <a:ext cx="0" cy="0"/>
          <a:chOff x="0" y="0"/>
          <a:chExt cx="0" cy="0"/>
        </a:xfrm>
      </p:grpSpPr>
      <p:grpSp>
        <p:nvGrpSpPr>
          <p:cNvPr id="86" name="Google Shape;70;p15"/>
          <p:cNvGrpSpPr/>
          <p:nvPr/>
        </p:nvGrpSpPr>
        <p:grpSpPr>
          <a:xfrm>
            <a:off x="0" y="1828800"/>
            <a:ext cx="9009063" cy="789385"/>
            <a:chOff x="0" y="1536"/>
            <a:chExt cx="5675" cy="663"/>
          </a:xfrm>
        </p:grpSpPr>
        <p:grpSp>
          <p:nvGrpSpPr>
            <p:cNvPr id="87" name="Google Shape;71;p15"/>
            <p:cNvGrpSpPr/>
            <p:nvPr/>
          </p:nvGrpSpPr>
          <p:grpSpPr>
            <a:xfrm>
              <a:off x="183" y="1604"/>
              <a:ext cx="448" cy="299"/>
              <a:chOff x="720" y="336"/>
              <a:chExt cx="624" cy="432"/>
            </a:xfrm>
          </p:grpSpPr>
          <p:sp>
            <p:nvSpPr>
              <p:cNvPr id="1048662" name="Google Shape;72;p15"/>
              <p:cNvSpPr/>
              <p:nvPr/>
            </p:nvSpPr>
            <p:spPr>
              <a:xfrm>
                <a:off x="720" y="336"/>
                <a:ext cx="384" cy="43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200" b="0" i="0" u="none" strike="noStrike" cap="none">
                  <a:solidFill>
                    <a:srgbClr val="000000"/>
                  </a:solidFill>
                  <a:latin typeface="Angsana New"/>
                  <a:ea typeface="Angsana New"/>
                  <a:cs typeface="Angsana New"/>
                  <a:sym typeface="Angsana New"/>
                </a:endParaRPr>
              </a:p>
            </p:txBody>
          </p:sp>
          <p:sp>
            <p:nvSpPr>
              <p:cNvPr id="1048663" name="Google Shape;73;p15"/>
              <p:cNvSpPr/>
              <p:nvPr/>
            </p:nvSpPr>
            <p:spPr>
              <a:xfrm>
                <a:off x="1056" y="336"/>
                <a:ext cx="288" cy="43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200" b="0" i="0" u="none" strike="noStrike" cap="none">
                  <a:solidFill>
                    <a:srgbClr val="000000"/>
                  </a:solidFill>
                  <a:latin typeface="Angsana New"/>
                  <a:ea typeface="Angsana New"/>
                  <a:cs typeface="Angsana New"/>
                  <a:sym typeface="Angsana New"/>
                </a:endParaRPr>
              </a:p>
            </p:txBody>
          </p:sp>
        </p:grpSp>
        <p:grpSp>
          <p:nvGrpSpPr>
            <p:cNvPr id="88" name="Google Shape;74;p15"/>
            <p:cNvGrpSpPr/>
            <p:nvPr/>
          </p:nvGrpSpPr>
          <p:grpSpPr>
            <a:xfrm>
              <a:off x="261" y="1870"/>
              <a:ext cx="465" cy="299"/>
              <a:chOff x="912" y="2640"/>
              <a:chExt cx="672" cy="432"/>
            </a:xfrm>
          </p:grpSpPr>
          <p:sp>
            <p:nvSpPr>
              <p:cNvPr id="1048664" name="Google Shape;75;p15"/>
              <p:cNvSpPr/>
              <p:nvPr/>
            </p:nvSpPr>
            <p:spPr>
              <a:xfrm>
                <a:off x="912" y="2640"/>
                <a:ext cx="384" cy="43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200" b="0" i="0" u="none" strike="noStrike" cap="none">
                  <a:solidFill>
                    <a:srgbClr val="000000"/>
                  </a:solidFill>
                  <a:latin typeface="Angsana New"/>
                  <a:ea typeface="Angsana New"/>
                  <a:cs typeface="Angsana New"/>
                  <a:sym typeface="Angsana New"/>
                </a:endParaRPr>
              </a:p>
            </p:txBody>
          </p:sp>
          <p:sp>
            <p:nvSpPr>
              <p:cNvPr id="1048665" name="Google Shape;76;p15"/>
              <p:cNvSpPr/>
              <p:nvPr/>
            </p:nvSpPr>
            <p:spPr>
              <a:xfrm>
                <a:off x="1249" y="2640"/>
                <a:ext cx="335" cy="43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200" b="0" i="0" u="none" strike="noStrike" cap="none">
                  <a:solidFill>
                    <a:srgbClr val="000000"/>
                  </a:solidFill>
                  <a:latin typeface="Angsana New"/>
                  <a:ea typeface="Angsana New"/>
                  <a:cs typeface="Angsana New"/>
                  <a:sym typeface="Angsana New"/>
                </a:endParaRPr>
              </a:p>
            </p:txBody>
          </p:sp>
        </p:grpSp>
        <p:sp>
          <p:nvSpPr>
            <p:cNvPr id="1048666" name="Google Shape;77;p15"/>
            <p:cNvSpPr/>
            <p:nvPr/>
          </p:nvSpPr>
          <p:spPr>
            <a:xfrm>
              <a:off x="0" y="1824"/>
              <a:ext cx="353" cy="266"/>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200" b="0" i="0" u="none" strike="noStrike" cap="none">
                <a:solidFill>
                  <a:srgbClr val="000000"/>
                </a:solidFill>
                <a:latin typeface="Angsana New"/>
                <a:ea typeface="Angsana New"/>
                <a:cs typeface="Angsana New"/>
                <a:sym typeface="Angsana New"/>
              </a:endParaRPr>
            </a:p>
          </p:txBody>
        </p:sp>
        <p:sp>
          <p:nvSpPr>
            <p:cNvPr id="1048667" name="Google Shape;78;p15"/>
            <p:cNvSpPr/>
            <p:nvPr/>
          </p:nvSpPr>
          <p:spPr>
            <a:xfrm>
              <a:off x="400" y="1536"/>
              <a:ext cx="20" cy="663"/>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200" b="0" i="0" u="none" strike="noStrike" cap="none">
                <a:solidFill>
                  <a:srgbClr val="000000"/>
                </a:solidFill>
                <a:latin typeface="Angsana New"/>
                <a:ea typeface="Angsana New"/>
                <a:cs typeface="Angsana New"/>
                <a:sym typeface="Angsana New"/>
              </a:endParaRPr>
            </a:p>
          </p:txBody>
        </p:sp>
        <p:sp>
          <p:nvSpPr>
            <p:cNvPr id="1048668" name="Google Shape;79;p15"/>
            <p:cNvSpPr/>
            <p:nvPr/>
          </p:nvSpPr>
          <p:spPr>
            <a:xfrm rot="10800000" flipH="1">
              <a:off x="199" y="2054"/>
              <a:ext cx="5476" cy="35"/>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200" b="0" i="0" u="none" strike="noStrike" cap="none">
                <a:solidFill>
                  <a:srgbClr val="000000"/>
                </a:solidFill>
                <a:latin typeface="Angsana New"/>
                <a:ea typeface="Angsana New"/>
                <a:cs typeface="Angsana New"/>
                <a:sym typeface="Angsana New"/>
              </a:endParaRPr>
            </a:p>
          </p:txBody>
        </p:sp>
      </p:grpSp>
      <p:sp>
        <p:nvSpPr>
          <p:cNvPr id="1048669" name="Google Shape;80;p15"/>
          <p:cNvSpPr txBox="1">
            <a:spLocks noGrp="1"/>
          </p:cNvSpPr>
          <p:nvPr>
            <p:ph type="ctrTitle"/>
          </p:nvPr>
        </p:nvSpPr>
        <p:spPr>
          <a:xfrm>
            <a:off x="990600" y="1371600"/>
            <a:ext cx="7772400" cy="857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70" name="Google Shape;81;p15"/>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SzPts val="1920"/>
              <a:buFont typeface="Noto Sans Symbols"/>
              <a:buNone/>
            </a:lvl1pPr>
            <a:lvl2pPr lvl="1" algn="l">
              <a:spcBef>
                <a:spcPts val="360"/>
              </a:spcBef>
              <a:spcAft>
                <a:spcPts val="0"/>
              </a:spcAft>
              <a:buSzPts val="990"/>
              <a:buChar char="■"/>
            </a:lvl2pPr>
            <a:lvl3pPr lvl="2" algn="l">
              <a:spcBef>
                <a:spcPts val="360"/>
              </a:spcBef>
              <a:spcAft>
                <a:spcPts val="0"/>
              </a:spcAft>
              <a:buSzPts val="900"/>
              <a:buChar char="■"/>
            </a:lvl3pPr>
            <a:lvl4pPr lvl="3" algn="l">
              <a:spcBef>
                <a:spcPts val="360"/>
              </a:spcBef>
              <a:spcAft>
                <a:spcPts val="0"/>
              </a:spcAft>
              <a:buSzPts val="990"/>
              <a:buChar char="■"/>
            </a:lvl4pPr>
            <a:lvl5pPr lvl="4" algn="l">
              <a:spcBef>
                <a:spcPts val="360"/>
              </a:spcBef>
              <a:spcAft>
                <a:spcPts val="0"/>
              </a:spcAft>
              <a:buSzPts val="900"/>
              <a:buChar char="■"/>
            </a:lvl5pPr>
            <a:lvl6pPr lvl="5" algn="l">
              <a:spcBef>
                <a:spcPts val="360"/>
              </a:spcBef>
              <a:spcAft>
                <a:spcPts val="0"/>
              </a:spcAft>
              <a:buSzPts val="900"/>
              <a:buChar char="■"/>
            </a:lvl6pPr>
            <a:lvl7pPr lvl="6" algn="l">
              <a:spcBef>
                <a:spcPts val="360"/>
              </a:spcBef>
              <a:spcAft>
                <a:spcPts val="0"/>
              </a:spcAft>
              <a:buSzPts val="900"/>
              <a:buChar char="■"/>
            </a:lvl7pPr>
            <a:lvl8pPr lvl="7" algn="l">
              <a:spcBef>
                <a:spcPts val="360"/>
              </a:spcBef>
              <a:spcAft>
                <a:spcPts val="0"/>
              </a:spcAft>
              <a:buSzPts val="900"/>
              <a:buChar char="■"/>
            </a:lvl8pPr>
            <a:lvl9pPr lvl="8" algn="l">
              <a:spcBef>
                <a:spcPts val="360"/>
              </a:spcBef>
              <a:spcAft>
                <a:spcPts val="0"/>
              </a:spcAft>
              <a:buSzPts val="900"/>
              <a:buChar char="■"/>
            </a:lvl9pPr>
          </a:lstStyle>
          <a:p>
            <a:endParaRPr/>
          </a:p>
        </p:txBody>
      </p:sp>
      <p:sp>
        <p:nvSpPr>
          <p:cNvPr id="1048671" name="Google Shape;82;p15"/>
          <p:cNvSpPr txBox="1">
            <a:spLocks noGrp="1"/>
          </p:cNvSpPr>
          <p:nvPr>
            <p:ph type="dt" idx="10"/>
          </p:nvPr>
        </p:nvSpPr>
        <p:spPr>
          <a:xfrm>
            <a:off x="990600" y="4686300"/>
            <a:ext cx="1905000" cy="3429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72" name="Google Shape;83;p15"/>
          <p:cNvSpPr txBox="1">
            <a:spLocks noGrp="1"/>
          </p:cNvSpPr>
          <p:nvPr>
            <p:ph type="ftr" idx="11"/>
          </p:nvPr>
        </p:nvSpPr>
        <p:spPr>
          <a:xfrm>
            <a:off x="3429000" y="4686300"/>
            <a:ext cx="2895600" cy="3429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73" name="Google Shape;84;p15"/>
          <p:cNvSpPr txBox="1">
            <a:spLocks noGrp="1"/>
          </p:cNvSpPr>
          <p:nvPr>
            <p:ph type="sldNum" idx="12"/>
          </p:nvPr>
        </p:nvSpPr>
        <p:spPr>
          <a:xfrm>
            <a:off x="6858000" y="4686300"/>
            <a:ext cx="1905000" cy="342900"/>
          </a:xfrm>
          <a:prstGeom prst="rect">
            <a:avLst/>
          </a:prstGeom>
          <a:noFill/>
          <a:ln>
            <a:noFill/>
          </a:ln>
        </p:spPr>
        <p:txBody>
          <a:bodyPr spcFirstLastPara="1" wrap="square" lIns="91425" tIns="45700" rIns="91425" bIns="45700" anchor="b" anchorCtr="0">
            <a:noAutofit/>
          </a:bodyPr>
          <a:lstStyle>
            <a:lvl1pPr marL="0" marR="0" lvl="0" indent="0" algn="r">
              <a:spcBef>
                <a:spcPts val="0"/>
              </a:spcBef>
              <a:buNone/>
              <a:defRPr sz="1600" b="0" i="0" u="none" strike="noStrike" cap="none">
                <a:solidFill>
                  <a:srgbClr val="1C1C1C"/>
                </a:solidFill>
                <a:latin typeface="Tahoma"/>
                <a:ea typeface="Tahoma"/>
                <a:cs typeface="Tahoma"/>
                <a:sym typeface="Tahoma"/>
              </a:defRPr>
            </a:lvl1pPr>
            <a:lvl2pPr marL="0" marR="0" lvl="1" indent="0" algn="r">
              <a:spcBef>
                <a:spcPts val="0"/>
              </a:spcBef>
              <a:buNone/>
              <a:defRPr sz="1600" b="0" i="0" u="none" strike="noStrike" cap="none">
                <a:solidFill>
                  <a:srgbClr val="1C1C1C"/>
                </a:solidFill>
                <a:latin typeface="Tahoma"/>
                <a:ea typeface="Tahoma"/>
                <a:cs typeface="Tahoma"/>
                <a:sym typeface="Tahoma"/>
              </a:defRPr>
            </a:lvl2pPr>
            <a:lvl3pPr marL="0" marR="0" lvl="2" indent="0" algn="r">
              <a:spcBef>
                <a:spcPts val="0"/>
              </a:spcBef>
              <a:buNone/>
              <a:defRPr sz="1600" b="0" i="0" u="none" strike="noStrike" cap="none">
                <a:solidFill>
                  <a:srgbClr val="1C1C1C"/>
                </a:solidFill>
                <a:latin typeface="Tahoma"/>
                <a:ea typeface="Tahoma"/>
                <a:cs typeface="Tahoma"/>
                <a:sym typeface="Tahoma"/>
              </a:defRPr>
            </a:lvl3pPr>
            <a:lvl4pPr marL="0" marR="0" lvl="3" indent="0" algn="r">
              <a:spcBef>
                <a:spcPts val="0"/>
              </a:spcBef>
              <a:buNone/>
              <a:defRPr sz="1600" b="0" i="0" u="none" strike="noStrike" cap="none">
                <a:solidFill>
                  <a:srgbClr val="1C1C1C"/>
                </a:solidFill>
                <a:latin typeface="Tahoma"/>
                <a:ea typeface="Tahoma"/>
                <a:cs typeface="Tahoma"/>
                <a:sym typeface="Tahoma"/>
              </a:defRPr>
            </a:lvl4pPr>
            <a:lvl5pPr marL="0" marR="0" lvl="4" indent="0" algn="r">
              <a:spcBef>
                <a:spcPts val="0"/>
              </a:spcBef>
              <a:buNone/>
              <a:defRPr sz="1600" b="0" i="0" u="none" strike="noStrike" cap="none">
                <a:solidFill>
                  <a:srgbClr val="1C1C1C"/>
                </a:solidFill>
                <a:latin typeface="Tahoma"/>
                <a:ea typeface="Tahoma"/>
                <a:cs typeface="Tahoma"/>
                <a:sym typeface="Tahoma"/>
              </a:defRPr>
            </a:lvl5pPr>
            <a:lvl6pPr marL="0" marR="0" lvl="5" indent="0" algn="r">
              <a:spcBef>
                <a:spcPts val="0"/>
              </a:spcBef>
              <a:buNone/>
              <a:defRPr sz="1600" b="0" i="0" u="none" strike="noStrike" cap="none">
                <a:solidFill>
                  <a:srgbClr val="1C1C1C"/>
                </a:solidFill>
                <a:latin typeface="Tahoma"/>
                <a:ea typeface="Tahoma"/>
                <a:cs typeface="Tahoma"/>
                <a:sym typeface="Tahoma"/>
              </a:defRPr>
            </a:lvl6pPr>
            <a:lvl7pPr marL="0" marR="0" lvl="6" indent="0" algn="r">
              <a:spcBef>
                <a:spcPts val="0"/>
              </a:spcBef>
              <a:buNone/>
              <a:defRPr sz="1600" b="0" i="0" u="none" strike="noStrike" cap="none">
                <a:solidFill>
                  <a:srgbClr val="1C1C1C"/>
                </a:solidFill>
                <a:latin typeface="Tahoma"/>
                <a:ea typeface="Tahoma"/>
                <a:cs typeface="Tahoma"/>
                <a:sym typeface="Tahoma"/>
              </a:defRPr>
            </a:lvl7pPr>
            <a:lvl8pPr marL="0" marR="0" lvl="7" indent="0" algn="r">
              <a:spcBef>
                <a:spcPts val="0"/>
              </a:spcBef>
              <a:buNone/>
              <a:defRPr sz="1600" b="0" i="0" u="none" strike="noStrike" cap="none">
                <a:solidFill>
                  <a:srgbClr val="1C1C1C"/>
                </a:solidFill>
                <a:latin typeface="Tahoma"/>
                <a:ea typeface="Tahoma"/>
                <a:cs typeface="Tahoma"/>
                <a:sym typeface="Tahoma"/>
              </a:defRPr>
            </a:lvl8pPr>
            <a:lvl9pPr marL="0" marR="0" lvl="8" indent="0" algn="r">
              <a:spcBef>
                <a:spcPts val="0"/>
              </a:spcBef>
              <a:buNone/>
              <a:defRPr sz="1600" b="0" i="0" u="none" strike="noStrike" cap="none">
                <a:solidFill>
                  <a:srgbClr val="1C1C1C"/>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5"/>
        <p:cNvGrpSpPr/>
        <p:nvPr/>
      </p:nvGrpSpPr>
      <p:grpSpPr>
        <a:xfrm>
          <a:off x="0" y="0"/>
          <a:ext cx="0" cy="0"/>
          <a:chOff x="0" y="0"/>
          <a:chExt cx="0" cy="0"/>
        </a:xfrm>
      </p:grpSpPr>
      <p:sp>
        <p:nvSpPr>
          <p:cNvPr id="1048696" name="Google Shape;86;p16"/>
          <p:cNvSpPr txBox="1">
            <a:spLocks noGrp="1"/>
          </p:cNvSpPr>
          <p:nvPr>
            <p:ph type="title"/>
          </p:nvPr>
        </p:nvSpPr>
        <p:spPr>
          <a:xfrm>
            <a:off x="722313" y="3305175"/>
            <a:ext cx="7772400" cy="102155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97" name="Google Shape;87;p16"/>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1200"/>
              <a:buNone/>
              <a:defRPr sz="2000"/>
            </a:lvl1pPr>
            <a:lvl2pPr marL="914400" lvl="1" indent="-228600" algn="l">
              <a:spcBef>
                <a:spcPts val="360"/>
              </a:spcBef>
              <a:spcAft>
                <a:spcPts val="0"/>
              </a:spcAft>
              <a:buSzPts val="990"/>
              <a:buNone/>
              <a:defRPr sz="1800"/>
            </a:lvl2pPr>
            <a:lvl3pPr marL="1371600" lvl="2" indent="-228600" algn="l">
              <a:spcBef>
                <a:spcPts val="320"/>
              </a:spcBef>
              <a:spcAft>
                <a:spcPts val="0"/>
              </a:spcAft>
              <a:buSzPts val="800"/>
              <a:buNone/>
              <a:defRPr sz="1600"/>
            </a:lvl3pPr>
            <a:lvl4pPr marL="1828800" lvl="3" indent="-228600" algn="l">
              <a:spcBef>
                <a:spcPts val="280"/>
              </a:spcBef>
              <a:spcAft>
                <a:spcPts val="0"/>
              </a:spcAft>
              <a:buSzPts val="770"/>
              <a:buNone/>
              <a:defRPr sz="1400"/>
            </a:lvl4pPr>
            <a:lvl5pPr marL="2286000" lvl="4" indent="-228600" algn="l">
              <a:spcBef>
                <a:spcPts val="280"/>
              </a:spcBef>
              <a:spcAft>
                <a:spcPts val="0"/>
              </a:spcAft>
              <a:buSzPts val="700"/>
              <a:buNone/>
              <a:defRPr sz="1400"/>
            </a:lvl5pPr>
            <a:lvl6pPr marL="2743200" lvl="5" indent="-228600" algn="l">
              <a:spcBef>
                <a:spcPts val="280"/>
              </a:spcBef>
              <a:spcAft>
                <a:spcPts val="0"/>
              </a:spcAft>
              <a:buSzPts val="700"/>
              <a:buNone/>
              <a:defRPr sz="1400"/>
            </a:lvl6pPr>
            <a:lvl7pPr marL="3200400" lvl="6" indent="-228600" algn="l">
              <a:spcBef>
                <a:spcPts val="280"/>
              </a:spcBef>
              <a:spcAft>
                <a:spcPts val="0"/>
              </a:spcAft>
              <a:buSzPts val="700"/>
              <a:buNone/>
              <a:defRPr sz="1400"/>
            </a:lvl7pPr>
            <a:lvl8pPr marL="3657600" lvl="7" indent="-228600" algn="l">
              <a:spcBef>
                <a:spcPts val="280"/>
              </a:spcBef>
              <a:spcAft>
                <a:spcPts val="0"/>
              </a:spcAft>
              <a:buSzPts val="700"/>
              <a:buNone/>
              <a:defRPr sz="1400"/>
            </a:lvl8pPr>
            <a:lvl9pPr marL="4114800" lvl="8" indent="-228600" algn="l">
              <a:spcBef>
                <a:spcPts val="280"/>
              </a:spcBef>
              <a:spcAft>
                <a:spcPts val="0"/>
              </a:spcAft>
              <a:buSzPts val="700"/>
              <a:buNone/>
              <a:defRPr sz="1400"/>
            </a:lvl9pPr>
          </a:lstStyle>
          <a:p>
            <a:endParaRPr/>
          </a:p>
        </p:txBody>
      </p:sp>
      <p:sp>
        <p:nvSpPr>
          <p:cNvPr id="1048698" name="Google Shape;88;p16"/>
          <p:cNvSpPr txBox="1">
            <a:spLocks noGrp="1"/>
          </p:cNvSpPr>
          <p:nvPr>
            <p:ph type="dt" idx="10"/>
          </p:nvPr>
        </p:nvSpPr>
        <p:spPr>
          <a:xfrm>
            <a:off x="914400" y="4743450"/>
            <a:ext cx="1905000" cy="3429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99" name="Google Shape;89;p16"/>
          <p:cNvSpPr txBox="1">
            <a:spLocks noGrp="1"/>
          </p:cNvSpPr>
          <p:nvPr>
            <p:ph type="ftr" idx="11"/>
          </p:nvPr>
        </p:nvSpPr>
        <p:spPr>
          <a:xfrm>
            <a:off x="3352800" y="4743450"/>
            <a:ext cx="2895600" cy="3429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00" name="Google Shape;90;p16"/>
          <p:cNvSpPr txBox="1">
            <a:spLocks noGrp="1"/>
          </p:cNvSpPr>
          <p:nvPr>
            <p:ph type="sldNum" idx="12"/>
          </p:nvPr>
        </p:nvSpPr>
        <p:spPr>
          <a:xfrm>
            <a:off x="6781800" y="4743450"/>
            <a:ext cx="1905000" cy="342900"/>
          </a:xfrm>
          <a:prstGeom prst="rect">
            <a:avLst/>
          </a:prstGeom>
          <a:noFill/>
          <a:ln>
            <a:noFill/>
          </a:ln>
        </p:spPr>
        <p:txBody>
          <a:bodyPr spcFirstLastPara="1" wrap="square" lIns="91425" tIns="45700" rIns="91425" bIns="45700" anchor="b" anchorCtr="0">
            <a:noAutofit/>
          </a:bodyPr>
          <a:lstStyle>
            <a:lvl1pPr marL="0" marR="0" lvl="0" indent="0" algn="r">
              <a:spcBef>
                <a:spcPts val="0"/>
              </a:spcBef>
              <a:buNone/>
              <a:defRPr sz="1600" b="0" i="0" u="none" strike="noStrike" cap="none">
                <a:solidFill>
                  <a:srgbClr val="000000"/>
                </a:solidFill>
                <a:latin typeface="Tahoma"/>
                <a:ea typeface="Tahoma"/>
                <a:cs typeface="Tahoma"/>
                <a:sym typeface="Tahoma"/>
              </a:defRPr>
            </a:lvl1pPr>
            <a:lvl2pPr marL="0" marR="0" lvl="1" indent="0" algn="r">
              <a:spcBef>
                <a:spcPts val="0"/>
              </a:spcBef>
              <a:buNone/>
              <a:defRPr sz="1600" b="0" i="0" u="none" strike="noStrike" cap="none">
                <a:solidFill>
                  <a:srgbClr val="000000"/>
                </a:solidFill>
                <a:latin typeface="Tahoma"/>
                <a:ea typeface="Tahoma"/>
                <a:cs typeface="Tahoma"/>
                <a:sym typeface="Tahoma"/>
              </a:defRPr>
            </a:lvl2pPr>
            <a:lvl3pPr marL="0" marR="0" lvl="2" indent="0" algn="r">
              <a:spcBef>
                <a:spcPts val="0"/>
              </a:spcBef>
              <a:buNone/>
              <a:defRPr sz="1600" b="0" i="0" u="none" strike="noStrike" cap="none">
                <a:solidFill>
                  <a:srgbClr val="000000"/>
                </a:solidFill>
                <a:latin typeface="Tahoma"/>
                <a:ea typeface="Tahoma"/>
                <a:cs typeface="Tahoma"/>
                <a:sym typeface="Tahoma"/>
              </a:defRPr>
            </a:lvl3pPr>
            <a:lvl4pPr marL="0" marR="0" lvl="3" indent="0" algn="r">
              <a:spcBef>
                <a:spcPts val="0"/>
              </a:spcBef>
              <a:buNone/>
              <a:defRPr sz="1600" b="0" i="0" u="none" strike="noStrike" cap="none">
                <a:solidFill>
                  <a:srgbClr val="000000"/>
                </a:solidFill>
                <a:latin typeface="Tahoma"/>
                <a:ea typeface="Tahoma"/>
                <a:cs typeface="Tahoma"/>
                <a:sym typeface="Tahoma"/>
              </a:defRPr>
            </a:lvl4pPr>
            <a:lvl5pPr marL="0" marR="0" lvl="4" indent="0" algn="r">
              <a:spcBef>
                <a:spcPts val="0"/>
              </a:spcBef>
              <a:buNone/>
              <a:defRPr sz="1600" b="0" i="0" u="none" strike="noStrike" cap="none">
                <a:solidFill>
                  <a:srgbClr val="000000"/>
                </a:solidFill>
                <a:latin typeface="Tahoma"/>
                <a:ea typeface="Tahoma"/>
                <a:cs typeface="Tahoma"/>
                <a:sym typeface="Tahoma"/>
              </a:defRPr>
            </a:lvl5pPr>
            <a:lvl6pPr marL="0" marR="0" lvl="5" indent="0" algn="r">
              <a:spcBef>
                <a:spcPts val="0"/>
              </a:spcBef>
              <a:buNone/>
              <a:defRPr sz="1600" b="0" i="0" u="none" strike="noStrike" cap="none">
                <a:solidFill>
                  <a:srgbClr val="000000"/>
                </a:solidFill>
                <a:latin typeface="Tahoma"/>
                <a:ea typeface="Tahoma"/>
                <a:cs typeface="Tahoma"/>
                <a:sym typeface="Tahoma"/>
              </a:defRPr>
            </a:lvl6pPr>
            <a:lvl7pPr marL="0" marR="0" lvl="6" indent="0" algn="r">
              <a:spcBef>
                <a:spcPts val="0"/>
              </a:spcBef>
              <a:buNone/>
              <a:defRPr sz="1600" b="0" i="0" u="none" strike="noStrike" cap="none">
                <a:solidFill>
                  <a:srgbClr val="000000"/>
                </a:solidFill>
                <a:latin typeface="Tahoma"/>
                <a:ea typeface="Tahoma"/>
                <a:cs typeface="Tahoma"/>
                <a:sym typeface="Tahoma"/>
              </a:defRPr>
            </a:lvl7pPr>
            <a:lvl8pPr marL="0" marR="0" lvl="7" indent="0" algn="r">
              <a:spcBef>
                <a:spcPts val="0"/>
              </a:spcBef>
              <a:buNone/>
              <a:defRPr sz="1600" b="0" i="0" u="none" strike="noStrike" cap="none">
                <a:solidFill>
                  <a:srgbClr val="000000"/>
                </a:solidFill>
                <a:latin typeface="Tahoma"/>
                <a:ea typeface="Tahoma"/>
                <a:cs typeface="Tahoma"/>
                <a:sym typeface="Tahoma"/>
              </a:defRPr>
            </a:lvl8pPr>
            <a:lvl9pPr marL="0" marR="0" lvl="8" indent="0" algn="r">
              <a:spcBef>
                <a:spcPts val="0"/>
              </a:spcBef>
              <a:buNone/>
              <a:defRPr sz="1600" b="0" i="0" u="none" strike="noStrike" cap="none">
                <a:solidFill>
                  <a:srgbClr val="000000"/>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1"/>
        <p:cNvGrpSpPr/>
        <p:nvPr/>
      </p:nvGrpSpPr>
      <p:grpSpPr>
        <a:xfrm>
          <a:off x="0" y="0"/>
          <a:ext cx="0" cy="0"/>
          <a:chOff x="0" y="0"/>
          <a:chExt cx="0" cy="0"/>
        </a:xfrm>
      </p:grpSpPr>
      <p:sp>
        <p:nvSpPr>
          <p:cNvPr id="1048690" name="Google Shape;92;p17"/>
          <p:cNvSpPr txBox="1">
            <a:spLocks noGrp="1"/>
          </p:cNvSpPr>
          <p:nvPr>
            <p:ph type="title"/>
          </p:nvPr>
        </p:nvSpPr>
        <p:spPr>
          <a:xfrm>
            <a:off x="1150938" y="463154"/>
            <a:ext cx="7793037" cy="857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91" name="Google Shape;93;p17"/>
          <p:cNvSpPr txBox="1">
            <a:spLocks noGrp="1"/>
          </p:cNvSpPr>
          <p:nvPr>
            <p:ph type="body" idx="1"/>
          </p:nvPr>
        </p:nvSpPr>
        <p:spPr>
          <a:xfrm>
            <a:off x="1182688" y="1513285"/>
            <a:ext cx="3810000" cy="3086100"/>
          </a:xfrm>
          <a:prstGeom prst="rect">
            <a:avLst/>
          </a:prstGeom>
          <a:noFill/>
          <a:ln>
            <a:noFill/>
          </a:ln>
        </p:spPr>
        <p:txBody>
          <a:bodyPr spcFirstLastPara="1" wrap="square" lIns="91425" tIns="45700" rIns="91425" bIns="45700" anchor="t" anchorCtr="0">
            <a:noAutofit/>
          </a:bodyPr>
          <a:lstStyle>
            <a:lvl1pPr marL="457200" lvl="0" indent="-335280" algn="l">
              <a:spcBef>
                <a:spcPts val="560"/>
              </a:spcBef>
              <a:spcAft>
                <a:spcPts val="0"/>
              </a:spcAft>
              <a:buSzPts val="1680"/>
              <a:buChar char="■"/>
              <a:defRPr sz="2800"/>
            </a:lvl1pPr>
            <a:lvl2pPr marL="914400" lvl="1" indent="-312419" algn="l">
              <a:spcBef>
                <a:spcPts val="480"/>
              </a:spcBef>
              <a:spcAft>
                <a:spcPts val="0"/>
              </a:spcAft>
              <a:buSzPts val="1320"/>
              <a:buChar char="■"/>
              <a:defRPr sz="2400"/>
            </a:lvl2pPr>
            <a:lvl3pPr marL="1371600" lvl="2" indent="-292100" algn="l">
              <a:spcBef>
                <a:spcPts val="400"/>
              </a:spcBef>
              <a:spcAft>
                <a:spcPts val="0"/>
              </a:spcAft>
              <a:buSzPts val="1000"/>
              <a:buChar char="■"/>
              <a:defRPr sz="2000"/>
            </a:lvl3pPr>
            <a:lvl4pPr marL="1828800" lvl="3" indent="-291464" algn="l">
              <a:spcBef>
                <a:spcPts val="360"/>
              </a:spcBef>
              <a:spcAft>
                <a:spcPts val="0"/>
              </a:spcAft>
              <a:buSzPts val="990"/>
              <a:buChar char="■"/>
              <a:defRPr sz="1800"/>
            </a:lvl4pPr>
            <a:lvl5pPr marL="2286000" lvl="4" indent="-285750" algn="l">
              <a:spcBef>
                <a:spcPts val="360"/>
              </a:spcBef>
              <a:spcAft>
                <a:spcPts val="0"/>
              </a:spcAft>
              <a:buSzPts val="900"/>
              <a:buChar char="■"/>
              <a:defRPr sz="1800"/>
            </a:lvl5pPr>
            <a:lvl6pPr marL="2743200" lvl="5" indent="-285750" algn="l">
              <a:spcBef>
                <a:spcPts val="360"/>
              </a:spcBef>
              <a:spcAft>
                <a:spcPts val="0"/>
              </a:spcAft>
              <a:buSzPts val="900"/>
              <a:buChar char="■"/>
              <a:defRPr sz="1800"/>
            </a:lvl6pPr>
            <a:lvl7pPr marL="3200400" lvl="6" indent="-285750" algn="l">
              <a:spcBef>
                <a:spcPts val="360"/>
              </a:spcBef>
              <a:spcAft>
                <a:spcPts val="0"/>
              </a:spcAft>
              <a:buSzPts val="900"/>
              <a:buChar char="■"/>
              <a:defRPr sz="1800"/>
            </a:lvl7pPr>
            <a:lvl8pPr marL="3657600" lvl="7" indent="-285750" algn="l">
              <a:spcBef>
                <a:spcPts val="360"/>
              </a:spcBef>
              <a:spcAft>
                <a:spcPts val="0"/>
              </a:spcAft>
              <a:buSzPts val="900"/>
              <a:buChar char="■"/>
              <a:defRPr sz="1800"/>
            </a:lvl8pPr>
            <a:lvl9pPr marL="4114800" lvl="8" indent="-285750" algn="l">
              <a:spcBef>
                <a:spcPts val="360"/>
              </a:spcBef>
              <a:spcAft>
                <a:spcPts val="0"/>
              </a:spcAft>
              <a:buSzPts val="900"/>
              <a:buChar char="■"/>
              <a:defRPr sz="1800"/>
            </a:lvl9pPr>
          </a:lstStyle>
          <a:p>
            <a:endParaRPr/>
          </a:p>
        </p:txBody>
      </p:sp>
      <p:sp>
        <p:nvSpPr>
          <p:cNvPr id="1048692" name="Google Shape;94;p17"/>
          <p:cNvSpPr txBox="1">
            <a:spLocks noGrp="1"/>
          </p:cNvSpPr>
          <p:nvPr>
            <p:ph type="body" idx="2"/>
          </p:nvPr>
        </p:nvSpPr>
        <p:spPr>
          <a:xfrm>
            <a:off x="5145088" y="1513285"/>
            <a:ext cx="3810000" cy="3086100"/>
          </a:xfrm>
          <a:prstGeom prst="rect">
            <a:avLst/>
          </a:prstGeom>
          <a:noFill/>
          <a:ln>
            <a:noFill/>
          </a:ln>
        </p:spPr>
        <p:txBody>
          <a:bodyPr spcFirstLastPara="1" wrap="square" lIns="91425" tIns="45700" rIns="91425" bIns="45700" anchor="t" anchorCtr="0">
            <a:noAutofit/>
          </a:bodyPr>
          <a:lstStyle>
            <a:lvl1pPr marL="457200" lvl="0" indent="-335280" algn="l">
              <a:spcBef>
                <a:spcPts val="560"/>
              </a:spcBef>
              <a:spcAft>
                <a:spcPts val="0"/>
              </a:spcAft>
              <a:buSzPts val="1680"/>
              <a:buChar char="■"/>
              <a:defRPr sz="2800"/>
            </a:lvl1pPr>
            <a:lvl2pPr marL="914400" lvl="1" indent="-312419" algn="l">
              <a:spcBef>
                <a:spcPts val="480"/>
              </a:spcBef>
              <a:spcAft>
                <a:spcPts val="0"/>
              </a:spcAft>
              <a:buSzPts val="1320"/>
              <a:buChar char="■"/>
              <a:defRPr sz="2400"/>
            </a:lvl2pPr>
            <a:lvl3pPr marL="1371600" lvl="2" indent="-292100" algn="l">
              <a:spcBef>
                <a:spcPts val="400"/>
              </a:spcBef>
              <a:spcAft>
                <a:spcPts val="0"/>
              </a:spcAft>
              <a:buSzPts val="1000"/>
              <a:buChar char="■"/>
              <a:defRPr sz="2000"/>
            </a:lvl3pPr>
            <a:lvl4pPr marL="1828800" lvl="3" indent="-291464" algn="l">
              <a:spcBef>
                <a:spcPts val="360"/>
              </a:spcBef>
              <a:spcAft>
                <a:spcPts val="0"/>
              </a:spcAft>
              <a:buSzPts val="990"/>
              <a:buChar char="■"/>
              <a:defRPr sz="1800"/>
            </a:lvl4pPr>
            <a:lvl5pPr marL="2286000" lvl="4" indent="-285750" algn="l">
              <a:spcBef>
                <a:spcPts val="360"/>
              </a:spcBef>
              <a:spcAft>
                <a:spcPts val="0"/>
              </a:spcAft>
              <a:buSzPts val="900"/>
              <a:buChar char="■"/>
              <a:defRPr sz="1800"/>
            </a:lvl5pPr>
            <a:lvl6pPr marL="2743200" lvl="5" indent="-285750" algn="l">
              <a:spcBef>
                <a:spcPts val="360"/>
              </a:spcBef>
              <a:spcAft>
                <a:spcPts val="0"/>
              </a:spcAft>
              <a:buSzPts val="900"/>
              <a:buChar char="■"/>
              <a:defRPr sz="1800"/>
            </a:lvl6pPr>
            <a:lvl7pPr marL="3200400" lvl="6" indent="-285750" algn="l">
              <a:spcBef>
                <a:spcPts val="360"/>
              </a:spcBef>
              <a:spcAft>
                <a:spcPts val="0"/>
              </a:spcAft>
              <a:buSzPts val="900"/>
              <a:buChar char="■"/>
              <a:defRPr sz="1800"/>
            </a:lvl7pPr>
            <a:lvl8pPr marL="3657600" lvl="7" indent="-285750" algn="l">
              <a:spcBef>
                <a:spcPts val="360"/>
              </a:spcBef>
              <a:spcAft>
                <a:spcPts val="0"/>
              </a:spcAft>
              <a:buSzPts val="900"/>
              <a:buChar char="■"/>
              <a:defRPr sz="1800"/>
            </a:lvl8pPr>
            <a:lvl9pPr marL="4114800" lvl="8" indent="-285750" algn="l">
              <a:spcBef>
                <a:spcPts val="360"/>
              </a:spcBef>
              <a:spcAft>
                <a:spcPts val="0"/>
              </a:spcAft>
              <a:buSzPts val="900"/>
              <a:buChar char="■"/>
              <a:defRPr sz="1800"/>
            </a:lvl9pPr>
          </a:lstStyle>
          <a:p>
            <a:endParaRPr/>
          </a:p>
        </p:txBody>
      </p:sp>
      <p:sp>
        <p:nvSpPr>
          <p:cNvPr id="1048693" name="Google Shape;95;p17"/>
          <p:cNvSpPr txBox="1">
            <a:spLocks noGrp="1"/>
          </p:cNvSpPr>
          <p:nvPr>
            <p:ph type="dt" idx="10"/>
          </p:nvPr>
        </p:nvSpPr>
        <p:spPr>
          <a:xfrm>
            <a:off x="914400" y="4743450"/>
            <a:ext cx="1905000" cy="3429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94" name="Google Shape;96;p17"/>
          <p:cNvSpPr txBox="1">
            <a:spLocks noGrp="1"/>
          </p:cNvSpPr>
          <p:nvPr>
            <p:ph type="ftr" idx="11"/>
          </p:nvPr>
        </p:nvSpPr>
        <p:spPr>
          <a:xfrm>
            <a:off x="3352800" y="4743450"/>
            <a:ext cx="2895600" cy="3429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95" name="Google Shape;97;p17"/>
          <p:cNvSpPr txBox="1">
            <a:spLocks noGrp="1"/>
          </p:cNvSpPr>
          <p:nvPr>
            <p:ph type="sldNum" idx="12"/>
          </p:nvPr>
        </p:nvSpPr>
        <p:spPr>
          <a:xfrm>
            <a:off x="6781800" y="4743450"/>
            <a:ext cx="1905000" cy="342900"/>
          </a:xfrm>
          <a:prstGeom prst="rect">
            <a:avLst/>
          </a:prstGeom>
          <a:noFill/>
          <a:ln>
            <a:noFill/>
          </a:ln>
        </p:spPr>
        <p:txBody>
          <a:bodyPr spcFirstLastPara="1" wrap="square" lIns="91425" tIns="45700" rIns="91425" bIns="45700" anchor="b" anchorCtr="0">
            <a:noAutofit/>
          </a:bodyPr>
          <a:lstStyle>
            <a:lvl1pPr marL="0" marR="0" lvl="0" indent="0" algn="r">
              <a:spcBef>
                <a:spcPts val="0"/>
              </a:spcBef>
              <a:buNone/>
              <a:defRPr sz="1600" b="0" i="0" u="none" strike="noStrike" cap="none">
                <a:solidFill>
                  <a:srgbClr val="000000"/>
                </a:solidFill>
                <a:latin typeface="Tahoma"/>
                <a:ea typeface="Tahoma"/>
                <a:cs typeface="Tahoma"/>
                <a:sym typeface="Tahoma"/>
              </a:defRPr>
            </a:lvl1pPr>
            <a:lvl2pPr marL="0" marR="0" lvl="1" indent="0" algn="r">
              <a:spcBef>
                <a:spcPts val="0"/>
              </a:spcBef>
              <a:buNone/>
              <a:defRPr sz="1600" b="0" i="0" u="none" strike="noStrike" cap="none">
                <a:solidFill>
                  <a:srgbClr val="000000"/>
                </a:solidFill>
                <a:latin typeface="Tahoma"/>
                <a:ea typeface="Tahoma"/>
                <a:cs typeface="Tahoma"/>
                <a:sym typeface="Tahoma"/>
              </a:defRPr>
            </a:lvl2pPr>
            <a:lvl3pPr marL="0" marR="0" lvl="2" indent="0" algn="r">
              <a:spcBef>
                <a:spcPts val="0"/>
              </a:spcBef>
              <a:buNone/>
              <a:defRPr sz="1600" b="0" i="0" u="none" strike="noStrike" cap="none">
                <a:solidFill>
                  <a:srgbClr val="000000"/>
                </a:solidFill>
                <a:latin typeface="Tahoma"/>
                <a:ea typeface="Tahoma"/>
                <a:cs typeface="Tahoma"/>
                <a:sym typeface="Tahoma"/>
              </a:defRPr>
            </a:lvl3pPr>
            <a:lvl4pPr marL="0" marR="0" lvl="3" indent="0" algn="r">
              <a:spcBef>
                <a:spcPts val="0"/>
              </a:spcBef>
              <a:buNone/>
              <a:defRPr sz="1600" b="0" i="0" u="none" strike="noStrike" cap="none">
                <a:solidFill>
                  <a:srgbClr val="000000"/>
                </a:solidFill>
                <a:latin typeface="Tahoma"/>
                <a:ea typeface="Tahoma"/>
                <a:cs typeface="Tahoma"/>
                <a:sym typeface="Tahoma"/>
              </a:defRPr>
            </a:lvl4pPr>
            <a:lvl5pPr marL="0" marR="0" lvl="4" indent="0" algn="r">
              <a:spcBef>
                <a:spcPts val="0"/>
              </a:spcBef>
              <a:buNone/>
              <a:defRPr sz="1600" b="0" i="0" u="none" strike="noStrike" cap="none">
                <a:solidFill>
                  <a:srgbClr val="000000"/>
                </a:solidFill>
                <a:latin typeface="Tahoma"/>
                <a:ea typeface="Tahoma"/>
                <a:cs typeface="Tahoma"/>
                <a:sym typeface="Tahoma"/>
              </a:defRPr>
            </a:lvl5pPr>
            <a:lvl6pPr marL="0" marR="0" lvl="5" indent="0" algn="r">
              <a:spcBef>
                <a:spcPts val="0"/>
              </a:spcBef>
              <a:buNone/>
              <a:defRPr sz="1600" b="0" i="0" u="none" strike="noStrike" cap="none">
                <a:solidFill>
                  <a:srgbClr val="000000"/>
                </a:solidFill>
                <a:latin typeface="Tahoma"/>
                <a:ea typeface="Tahoma"/>
                <a:cs typeface="Tahoma"/>
                <a:sym typeface="Tahoma"/>
              </a:defRPr>
            </a:lvl6pPr>
            <a:lvl7pPr marL="0" marR="0" lvl="6" indent="0" algn="r">
              <a:spcBef>
                <a:spcPts val="0"/>
              </a:spcBef>
              <a:buNone/>
              <a:defRPr sz="1600" b="0" i="0" u="none" strike="noStrike" cap="none">
                <a:solidFill>
                  <a:srgbClr val="000000"/>
                </a:solidFill>
                <a:latin typeface="Tahoma"/>
                <a:ea typeface="Tahoma"/>
                <a:cs typeface="Tahoma"/>
                <a:sym typeface="Tahoma"/>
              </a:defRPr>
            </a:lvl7pPr>
            <a:lvl8pPr marL="0" marR="0" lvl="7" indent="0" algn="r">
              <a:spcBef>
                <a:spcPts val="0"/>
              </a:spcBef>
              <a:buNone/>
              <a:defRPr sz="1600" b="0" i="0" u="none" strike="noStrike" cap="none">
                <a:solidFill>
                  <a:srgbClr val="000000"/>
                </a:solidFill>
                <a:latin typeface="Tahoma"/>
                <a:ea typeface="Tahoma"/>
                <a:cs typeface="Tahoma"/>
                <a:sym typeface="Tahoma"/>
              </a:defRPr>
            </a:lvl8pPr>
            <a:lvl9pPr marL="0" marR="0" lvl="8" indent="0" algn="r">
              <a:spcBef>
                <a:spcPts val="0"/>
              </a:spcBef>
              <a:buNone/>
              <a:defRPr sz="1600" b="0" i="0" u="none" strike="noStrike" cap="none">
                <a:solidFill>
                  <a:srgbClr val="000000"/>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8"/>
        <p:cNvGrpSpPr/>
        <p:nvPr/>
      </p:nvGrpSpPr>
      <p:grpSpPr>
        <a:xfrm>
          <a:off x="0" y="0"/>
          <a:ext cx="0" cy="0"/>
          <a:chOff x="0" y="0"/>
          <a:chExt cx="0" cy="0"/>
        </a:xfrm>
      </p:grpSpPr>
      <p:sp>
        <p:nvSpPr>
          <p:cNvPr id="1048711" name="Google Shape;99;p18"/>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2" name="Google Shape;100;p18"/>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440"/>
              <a:buNone/>
              <a:defRPr sz="2400" b="1"/>
            </a:lvl1pPr>
            <a:lvl2pPr marL="914400" lvl="1" indent="-228600" algn="l">
              <a:spcBef>
                <a:spcPts val="400"/>
              </a:spcBef>
              <a:spcAft>
                <a:spcPts val="0"/>
              </a:spcAft>
              <a:buSzPts val="1100"/>
              <a:buNone/>
              <a:defRPr sz="2000" b="1"/>
            </a:lvl2pPr>
            <a:lvl3pPr marL="1371600" lvl="2" indent="-228600" algn="l">
              <a:spcBef>
                <a:spcPts val="360"/>
              </a:spcBef>
              <a:spcAft>
                <a:spcPts val="0"/>
              </a:spcAft>
              <a:buSzPts val="900"/>
              <a:buNone/>
              <a:defRPr sz="1800" b="1"/>
            </a:lvl3pPr>
            <a:lvl4pPr marL="1828800" lvl="3" indent="-228600" algn="l">
              <a:spcBef>
                <a:spcPts val="320"/>
              </a:spcBef>
              <a:spcAft>
                <a:spcPts val="0"/>
              </a:spcAft>
              <a:buSzPts val="880"/>
              <a:buNone/>
              <a:defRPr sz="1600" b="1"/>
            </a:lvl4pPr>
            <a:lvl5pPr marL="2286000" lvl="4" indent="-228600" algn="l">
              <a:spcBef>
                <a:spcPts val="320"/>
              </a:spcBef>
              <a:spcAft>
                <a:spcPts val="0"/>
              </a:spcAft>
              <a:buSzPts val="800"/>
              <a:buNone/>
              <a:defRPr sz="1600" b="1"/>
            </a:lvl5pPr>
            <a:lvl6pPr marL="2743200" lvl="5" indent="-228600" algn="l">
              <a:spcBef>
                <a:spcPts val="320"/>
              </a:spcBef>
              <a:spcAft>
                <a:spcPts val="0"/>
              </a:spcAft>
              <a:buSzPts val="800"/>
              <a:buNone/>
              <a:defRPr sz="1600" b="1"/>
            </a:lvl6pPr>
            <a:lvl7pPr marL="3200400" lvl="6" indent="-228600" algn="l">
              <a:spcBef>
                <a:spcPts val="320"/>
              </a:spcBef>
              <a:spcAft>
                <a:spcPts val="0"/>
              </a:spcAft>
              <a:buSzPts val="800"/>
              <a:buNone/>
              <a:defRPr sz="1600" b="1"/>
            </a:lvl7pPr>
            <a:lvl8pPr marL="3657600" lvl="7" indent="-228600" algn="l">
              <a:spcBef>
                <a:spcPts val="320"/>
              </a:spcBef>
              <a:spcAft>
                <a:spcPts val="0"/>
              </a:spcAft>
              <a:buSzPts val="800"/>
              <a:buNone/>
              <a:defRPr sz="1600" b="1"/>
            </a:lvl8pPr>
            <a:lvl9pPr marL="4114800" lvl="8" indent="-228600" algn="l">
              <a:spcBef>
                <a:spcPts val="320"/>
              </a:spcBef>
              <a:spcAft>
                <a:spcPts val="0"/>
              </a:spcAft>
              <a:buSzPts val="800"/>
              <a:buNone/>
              <a:defRPr sz="1600" b="1"/>
            </a:lvl9pPr>
          </a:lstStyle>
          <a:p>
            <a:endParaRPr/>
          </a:p>
        </p:txBody>
      </p:sp>
      <p:sp>
        <p:nvSpPr>
          <p:cNvPr id="1048713" name="Google Shape;101;p18"/>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Autofit/>
          </a:bodyPr>
          <a:lstStyle>
            <a:lvl1pPr marL="457200" lvl="0" indent="-320040" algn="l">
              <a:spcBef>
                <a:spcPts val="480"/>
              </a:spcBef>
              <a:spcAft>
                <a:spcPts val="0"/>
              </a:spcAft>
              <a:buSzPts val="1440"/>
              <a:buChar char="■"/>
              <a:defRPr sz="2400"/>
            </a:lvl1pPr>
            <a:lvl2pPr marL="914400" lvl="1" indent="-298450" algn="l">
              <a:spcBef>
                <a:spcPts val="400"/>
              </a:spcBef>
              <a:spcAft>
                <a:spcPts val="0"/>
              </a:spcAft>
              <a:buSzPts val="1100"/>
              <a:buChar char="■"/>
              <a:defRPr sz="2000"/>
            </a:lvl2pPr>
            <a:lvl3pPr marL="1371600" lvl="2" indent="-285750" algn="l">
              <a:spcBef>
                <a:spcPts val="360"/>
              </a:spcBef>
              <a:spcAft>
                <a:spcPts val="0"/>
              </a:spcAft>
              <a:buSzPts val="900"/>
              <a:buChar char="■"/>
              <a:defRPr sz="1800"/>
            </a:lvl3pPr>
            <a:lvl4pPr marL="1828800" lvl="3" indent="-284480" algn="l">
              <a:spcBef>
                <a:spcPts val="320"/>
              </a:spcBef>
              <a:spcAft>
                <a:spcPts val="0"/>
              </a:spcAft>
              <a:buSzPts val="880"/>
              <a:buChar char="■"/>
              <a:defRPr sz="1600"/>
            </a:lvl4pPr>
            <a:lvl5pPr marL="2286000" lvl="4" indent="-279400" algn="l">
              <a:spcBef>
                <a:spcPts val="320"/>
              </a:spcBef>
              <a:spcAft>
                <a:spcPts val="0"/>
              </a:spcAft>
              <a:buSzPts val="800"/>
              <a:buChar char="■"/>
              <a:defRPr sz="1600"/>
            </a:lvl5pPr>
            <a:lvl6pPr marL="2743200" lvl="5" indent="-279400" algn="l">
              <a:spcBef>
                <a:spcPts val="320"/>
              </a:spcBef>
              <a:spcAft>
                <a:spcPts val="0"/>
              </a:spcAft>
              <a:buSzPts val="800"/>
              <a:buChar char="■"/>
              <a:defRPr sz="1600"/>
            </a:lvl6pPr>
            <a:lvl7pPr marL="3200400" lvl="6" indent="-279400" algn="l">
              <a:spcBef>
                <a:spcPts val="320"/>
              </a:spcBef>
              <a:spcAft>
                <a:spcPts val="0"/>
              </a:spcAft>
              <a:buSzPts val="800"/>
              <a:buChar char="■"/>
              <a:defRPr sz="1600"/>
            </a:lvl7pPr>
            <a:lvl8pPr marL="3657600" lvl="7" indent="-279400" algn="l">
              <a:spcBef>
                <a:spcPts val="320"/>
              </a:spcBef>
              <a:spcAft>
                <a:spcPts val="0"/>
              </a:spcAft>
              <a:buSzPts val="800"/>
              <a:buChar char="■"/>
              <a:defRPr sz="1600"/>
            </a:lvl8pPr>
            <a:lvl9pPr marL="4114800" lvl="8" indent="-279400" algn="l">
              <a:spcBef>
                <a:spcPts val="320"/>
              </a:spcBef>
              <a:spcAft>
                <a:spcPts val="0"/>
              </a:spcAft>
              <a:buSzPts val="800"/>
              <a:buChar char="■"/>
              <a:defRPr sz="1600"/>
            </a:lvl9pPr>
          </a:lstStyle>
          <a:p>
            <a:endParaRPr/>
          </a:p>
        </p:txBody>
      </p:sp>
      <p:sp>
        <p:nvSpPr>
          <p:cNvPr id="1048714" name="Google Shape;102;p18"/>
          <p:cNvSpPr txBox="1">
            <a:spLocks noGrp="1"/>
          </p:cNvSpPr>
          <p:nvPr>
            <p:ph type="body" idx="3"/>
          </p:nvPr>
        </p:nvSpPr>
        <p:spPr>
          <a:xfrm>
            <a:off x="4645025" y="1151335"/>
            <a:ext cx="4041775" cy="47982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440"/>
              <a:buNone/>
              <a:defRPr sz="2400" b="1"/>
            </a:lvl1pPr>
            <a:lvl2pPr marL="914400" lvl="1" indent="-228600" algn="l">
              <a:spcBef>
                <a:spcPts val="400"/>
              </a:spcBef>
              <a:spcAft>
                <a:spcPts val="0"/>
              </a:spcAft>
              <a:buSzPts val="1100"/>
              <a:buNone/>
              <a:defRPr sz="2000" b="1"/>
            </a:lvl2pPr>
            <a:lvl3pPr marL="1371600" lvl="2" indent="-228600" algn="l">
              <a:spcBef>
                <a:spcPts val="360"/>
              </a:spcBef>
              <a:spcAft>
                <a:spcPts val="0"/>
              </a:spcAft>
              <a:buSzPts val="900"/>
              <a:buNone/>
              <a:defRPr sz="1800" b="1"/>
            </a:lvl3pPr>
            <a:lvl4pPr marL="1828800" lvl="3" indent="-228600" algn="l">
              <a:spcBef>
                <a:spcPts val="320"/>
              </a:spcBef>
              <a:spcAft>
                <a:spcPts val="0"/>
              </a:spcAft>
              <a:buSzPts val="880"/>
              <a:buNone/>
              <a:defRPr sz="1600" b="1"/>
            </a:lvl4pPr>
            <a:lvl5pPr marL="2286000" lvl="4" indent="-228600" algn="l">
              <a:spcBef>
                <a:spcPts val="320"/>
              </a:spcBef>
              <a:spcAft>
                <a:spcPts val="0"/>
              </a:spcAft>
              <a:buSzPts val="800"/>
              <a:buNone/>
              <a:defRPr sz="1600" b="1"/>
            </a:lvl5pPr>
            <a:lvl6pPr marL="2743200" lvl="5" indent="-228600" algn="l">
              <a:spcBef>
                <a:spcPts val="320"/>
              </a:spcBef>
              <a:spcAft>
                <a:spcPts val="0"/>
              </a:spcAft>
              <a:buSzPts val="800"/>
              <a:buNone/>
              <a:defRPr sz="1600" b="1"/>
            </a:lvl6pPr>
            <a:lvl7pPr marL="3200400" lvl="6" indent="-228600" algn="l">
              <a:spcBef>
                <a:spcPts val="320"/>
              </a:spcBef>
              <a:spcAft>
                <a:spcPts val="0"/>
              </a:spcAft>
              <a:buSzPts val="800"/>
              <a:buNone/>
              <a:defRPr sz="1600" b="1"/>
            </a:lvl7pPr>
            <a:lvl8pPr marL="3657600" lvl="7" indent="-228600" algn="l">
              <a:spcBef>
                <a:spcPts val="320"/>
              </a:spcBef>
              <a:spcAft>
                <a:spcPts val="0"/>
              </a:spcAft>
              <a:buSzPts val="800"/>
              <a:buNone/>
              <a:defRPr sz="1600" b="1"/>
            </a:lvl8pPr>
            <a:lvl9pPr marL="4114800" lvl="8" indent="-228600" algn="l">
              <a:spcBef>
                <a:spcPts val="320"/>
              </a:spcBef>
              <a:spcAft>
                <a:spcPts val="0"/>
              </a:spcAft>
              <a:buSzPts val="800"/>
              <a:buNone/>
              <a:defRPr sz="1600" b="1"/>
            </a:lvl9pPr>
          </a:lstStyle>
          <a:p>
            <a:endParaRPr/>
          </a:p>
        </p:txBody>
      </p:sp>
      <p:sp>
        <p:nvSpPr>
          <p:cNvPr id="1048715" name="Google Shape;103;p18"/>
          <p:cNvSpPr txBox="1">
            <a:spLocks noGrp="1"/>
          </p:cNvSpPr>
          <p:nvPr>
            <p:ph type="body" idx="4"/>
          </p:nvPr>
        </p:nvSpPr>
        <p:spPr>
          <a:xfrm>
            <a:off x="4645025" y="1631156"/>
            <a:ext cx="4041775" cy="2963466"/>
          </a:xfrm>
          <a:prstGeom prst="rect">
            <a:avLst/>
          </a:prstGeom>
          <a:noFill/>
          <a:ln>
            <a:noFill/>
          </a:ln>
        </p:spPr>
        <p:txBody>
          <a:bodyPr spcFirstLastPara="1" wrap="square" lIns="91425" tIns="45700" rIns="91425" bIns="45700" anchor="t" anchorCtr="0">
            <a:noAutofit/>
          </a:bodyPr>
          <a:lstStyle>
            <a:lvl1pPr marL="457200" lvl="0" indent="-320040" algn="l">
              <a:spcBef>
                <a:spcPts val="480"/>
              </a:spcBef>
              <a:spcAft>
                <a:spcPts val="0"/>
              </a:spcAft>
              <a:buSzPts val="1440"/>
              <a:buChar char="■"/>
              <a:defRPr sz="2400"/>
            </a:lvl1pPr>
            <a:lvl2pPr marL="914400" lvl="1" indent="-298450" algn="l">
              <a:spcBef>
                <a:spcPts val="400"/>
              </a:spcBef>
              <a:spcAft>
                <a:spcPts val="0"/>
              </a:spcAft>
              <a:buSzPts val="1100"/>
              <a:buChar char="■"/>
              <a:defRPr sz="2000"/>
            </a:lvl2pPr>
            <a:lvl3pPr marL="1371600" lvl="2" indent="-285750" algn="l">
              <a:spcBef>
                <a:spcPts val="360"/>
              </a:spcBef>
              <a:spcAft>
                <a:spcPts val="0"/>
              </a:spcAft>
              <a:buSzPts val="900"/>
              <a:buChar char="■"/>
              <a:defRPr sz="1800"/>
            </a:lvl3pPr>
            <a:lvl4pPr marL="1828800" lvl="3" indent="-284480" algn="l">
              <a:spcBef>
                <a:spcPts val="320"/>
              </a:spcBef>
              <a:spcAft>
                <a:spcPts val="0"/>
              </a:spcAft>
              <a:buSzPts val="880"/>
              <a:buChar char="■"/>
              <a:defRPr sz="1600"/>
            </a:lvl4pPr>
            <a:lvl5pPr marL="2286000" lvl="4" indent="-279400" algn="l">
              <a:spcBef>
                <a:spcPts val="320"/>
              </a:spcBef>
              <a:spcAft>
                <a:spcPts val="0"/>
              </a:spcAft>
              <a:buSzPts val="800"/>
              <a:buChar char="■"/>
              <a:defRPr sz="1600"/>
            </a:lvl5pPr>
            <a:lvl6pPr marL="2743200" lvl="5" indent="-279400" algn="l">
              <a:spcBef>
                <a:spcPts val="320"/>
              </a:spcBef>
              <a:spcAft>
                <a:spcPts val="0"/>
              </a:spcAft>
              <a:buSzPts val="800"/>
              <a:buChar char="■"/>
              <a:defRPr sz="1600"/>
            </a:lvl6pPr>
            <a:lvl7pPr marL="3200400" lvl="6" indent="-279400" algn="l">
              <a:spcBef>
                <a:spcPts val="320"/>
              </a:spcBef>
              <a:spcAft>
                <a:spcPts val="0"/>
              </a:spcAft>
              <a:buSzPts val="800"/>
              <a:buChar char="■"/>
              <a:defRPr sz="1600"/>
            </a:lvl7pPr>
            <a:lvl8pPr marL="3657600" lvl="7" indent="-279400" algn="l">
              <a:spcBef>
                <a:spcPts val="320"/>
              </a:spcBef>
              <a:spcAft>
                <a:spcPts val="0"/>
              </a:spcAft>
              <a:buSzPts val="800"/>
              <a:buChar char="■"/>
              <a:defRPr sz="1600"/>
            </a:lvl8pPr>
            <a:lvl9pPr marL="4114800" lvl="8" indent="-279400" algn="l">
              <a:spcBef>
                <a:spcPts val="320"/>
              </a:spcBef>
              <a:spcAft>
                <a:spcPts val="0"/>
              </a:spcAft>
              <a:buSzPts val="800"/>
              <a:buChar char="■"/>
              <a:defRPr sz="1600"/>
            </a:lvl9pPr>
          </a:lstStyle>
          <a:p>
            <a:endParaRPr/>
          </a:p>
        </p:txBody>
      </p:sp>
      <p:sp>
        <p:nvSpPr>
          <p:cNvPr id="1048716" name="Google Shape;104;p18"/>
          <p:cNvSpPr txBox="1">
            <a:spLocks noGrp="1"/>
          </p:cNvSpPr>
          <p:nvPr>
            <p:ph type="dt" idx="10"/>
          </p:nvPr>
        </p:nvSpPr>
        <p:spPr>
          <a:xfrm>
            <a:off x="914400" y="4743450"/>
            <a:ext cx="1905000" cy="3429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7" name="Google Shape;105;p18"/>
          <p:cNvSpPr txBox="1">
            <a:spLocks noGrp="1"/>
          </p:cNvSpPr>
          <p:nvPr>
            <p:ph type="ftr" idx="11"/>
          </p:nvPr>
        </p:nvSpPr>
        <p:spPr>
          <a:xfrm>
            <a:off x="3352800" y="4743450"/>
            <a:ext cx="2895600" cy="3429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8" name="Google Shape;106;p18"/>
          <p:cNvSpPr txBox="1">
            <a:spLocks noGrp="1"/>
          </p:cNvSpPr>
          <p:nvPr>
            <p:ph type="sldNum" idx="12"/>
          </p:nvPr>
        </p:nvSpPr>
        <p:spPr>
          <a:xfrm>
            <a:off x="6781800" y="4743450"/>
            <a:ext cx="1905000" cy="342900"/>
          </a:xfrm>
          <a:prstGeom prst="rect">
            <a:avLst/>
          </a:prstGeom>
          <a:noFill/>
          <a:ln>
            <a:noFill/>
          </a:ln>
        </p:spPr>
        <p:txBody>
          <a:bodyPr spcFirstLastPara="1" wrap="square" lIns="91425" tIns="45700" rIns="91425" bIns="45700" anchor="b" anchorCtr="0">
            <a:noAutofit/>
          </a:bodyPr>
          <a:lstStyle>
            <a:lvl1pPr marL="0" marR="0" lvl="0" indent="0" algn="r">
              <a:spcBef>
                <a:spcPts val="0"/>
              </a:spcBef>
              <a:buNone/>
              <a:defRPr sz="1600" b="0" i="0" u="none" strike="noStrike" cap="none">
                <a:solidFill>
                  <a:srgbClr val="000000"/>
                </a:solidFill>
                <a:latin typeface="Tahoma"/>
                <a:ea typeface="Tahoma"/>
                <a:cs typeface="Tahoma"/>
                <a:sym typeface="Tahoma"/>
              </a:defRPr>
            </a:lvl1pPr>
            <a:lvl2pPr marL="0" marR="0" lvl="1" indent="0" algn="r">
              <a:spcBef>
                <a:spcPts val="0"/>
              </a:spcBef>
              <a:buNone/>
              <a:defRPr sz="1600" b="0" i="0" u="none" strike="noStrike" cap="none">
                <a:solidFill>
                  <a:srgbClr val="000000"/>
                </a:solidFill>
                <a:latin typeface="Tahoma"/>
                <a:ea typeface="Tahoma"/>
                <a:cs typeface="Tahoma"/>
                <a:sym typeface="Tahoma"/>
              </a:defRPr>
            </a:lvl2pPr>
            <a:lvl3pPr marL="0" marR="0" lvl="2" indent="0" algn="r">
              <a:spcBef>
                <a:spcPts val="0"/>
              </a:spcBef>
              <a:buNone/>
              <a:defRPr sz="1600" b="0" i="0" u="none" strike="noStrike" cap="none">
                <a:solidFill>
                  <a:srgbClr val="000000"/>
                </a:solidFill>
                <a:latin typeface="Tahoma"/>
                <a:ea typeface="Tahoma"/>
                <a:cs typeface="Tahoma"/>
                <a:sym typeface="Tahoma"/>
              </a:defRPr>
            </a:lvl3pPr>
            <a:lvl4pPr marL="0" marR="0" lvl="3" indent="0" algn="r">
              <a:spcBef>
                <a:spcPts val="0"/>
              </a:spcBef>
              <a:buNone/>
              <a:defRPr sz="1600" b="0" i="0" u="none" strike="noStrike" cap="none">
                <a:solidFill>
                  <a:srgbClr val="000000"/>
                </a:solidFill>
                <a:latin typeface="Tahoma"/>
                <a:ea typeface="Tahoma"/>
                <a:cs typeface="Tahoma"/>
                <a:sym typeface="Tahoma"/>
              </a:defRPr>
            </a:lvl4pPr>
            <a:lvl5pPr marL="0" marR="0" lvl="4" indent="0" algn="r">
              <a:spcBef>
                <a:spcPts val="0"/>
              </a:spcBef>
              <a:buNone/>
              <a:defRPr sz="1600" b="0" i="0" u="none" strike="noStrike" cap="none">
                <a:solidFill>
                  <a:srgbClr val="000000"/>
                </a:solidFill>
                <a:latin typeface="Tahoma"/>
                <a:ea typeface="Tahoma"/>
                <a:cs typeface="Tahoma"/>
                <a:sym typeface="Tahoma"/>
              </a:defRPr>
            </a:lvl5pPr>
            <a:lvl6pPr marL="0" marR="0" lvl="5" indent="0" algn="r">
              <a:spcBef>
                <a:spcPts val="0"/>
              </a:spcBef>
              <a:buNone/>
              <a:defRPr sz="1600" b="0" i="0" u="none" strike="noStrike" cap="none">
                <a:solidFill>
                  <a:srgbClr val="000000"/>
                </a:solidFill>
                <a:latin typeface="Tahoma"/>
                <a:ea typeface="Tahoma"/>
                <a:cs typeface="Tahoma"/>
                <a:sym typeface="Tahoma"/>
              </a:defRPr>
            </a:lvl6pPr>
            <a:lvl7pPr marL="0" marR="0" lvl="6" indent="0" algn="r">
              <a:spcBef>
                <a:spcPts val="0"/>
              </a:spcBef>
              <a:buNone/>
              <a:defRPr sz="1600" b="0" i="0" u="none" strike="noStrike" cap="none">
                <a:solidFill>
                  <a:srgbClr val="000000"/>
                </a:solidFill>
                <a:latin typeface="Tahoma"/>
                <a:ea typeface="Tahoma"/>
                <a:cs typeface="Tahoma"/>
                <a:sym typeface="Tahoma"/>
              </a:defRPr>
            </a:lvl7pPr>
            <a:lvl8pPr marL="0" marR="0" lvl="7" indent="0" algn="r">
              <a:spcBef>
                <a:spcPts val="0"/>
              </a:spcBef>
              <a:buNone/>
              <a:defRPr sz="1600" b="0" i="0" u="none" strike="noStrike" cap="none">
                <a:solidFill>
                  <a:srgbClr val="000000"/>
                </a:solidFill>
                <a:latin typeface="Tahoma"/>
                <a:ea typeface="Tahoma"/>
                <a:cs typeface="Tahoma"/>
                <a:sym typeface="Tahoma"/>
              </a:defRPr>
            </a:lvl8pPr>
            <a:lvl9pPr marL="0" marR="0" lvl="8" indent="0" algn="r">
              <a:spcBef>
                <a:spcPts val="0"/>
              </a:spcBef>
              <a:buNone/>
              <a:defRPr sz="1600" b="0" i="0" u="none" strike="noStrike" cap="none">
                <a:solidFill>
                  <a:srgbClr val="000000"/>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7"/>
        <p:cNvGrpSpPr/>
        <p:nvPr/>
      </p:nvGrpSpPr>
      <p:grpSpPr>
        <a:xfrm>
          <a:off x="0" y="0"/>
          <a:ext cx="0" cy="0"/>
          <a:chOff x="0" y="0"/>
          <a:chExt cx="0" cy="0"/>
        </a:xfrm>
      </p:grpSpPr>
      <p:sp>
        <p:nvSpPr>
          <p:cNvPr id="1048707" name="Google Shape;108;p19"/>
          <p:cNvSpPr txBox="1">
            <a:spLocks noGrp="1"/>
          </p:cNvSpPr>
          <p:nvPr>
            <p:ph type="title"/>
          </p:nvPr>
        </p:nvSpPr>
        <p:spPr>
          <a:xfrm>
            <a:off x="1150938" y="463154"/>
            <a:ext cx="7793037" cy="857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08" name="Google Shape;109;p19"/>
          <p:cNvSpPr txBox="1">
            <a:spLocks noGrp="1"/>
          </p:cNvSpPr>
          <p:nvPr>
            <p:ph type="dt" idx="10"/>
          </p:nvPr>
        </p:nvSpPr>
        <p:spPr>
          <a:xfrm>
            <a:off x="914400" y="4743450"/>
            <a:ext cx="1905000" cy="3429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09" name="Google Shape;110;p19"/>
          <p:cNvSpPr txBox="1">
            <a:spLocks noGrp="1"/>
          </p:cNvSpPr>
          <p:nvPr>
            <p:ph type="ftr" idx="11"/>
          </p:nvPr>
        </p:nvSpPr>
        <p:spPr>
          <a:xfrm>
            <a:off x="3352800" y="4743450"/>
            <a:ext cx="2895600" cy="3429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0" name="Google Shape;111;p19"/>
          <p:cNvSpPr txBox="1">
            <a:spLocks noGrp="1"/>
          </p:cNvSpPr>
          <p:nvPr>
            <p:ph type="sldNum" idx="12"/>
          </p:nvPr>
        </p:nvSpPr>
        <p:spPr>
          <a:xfrm>
            <a:off x="6781800" y="4743450"/>
            <a:ext cx="1905000" cy="342900"/>
          </a:xfrm>
          <a:prstGeom prst="rect">
            <a:avLst/>
          </a:prstGeom>
          <a:noFill/>
          <a:ln>
            <a:noFill/>
          </a:ln>
        </p:spPr>
        <p:txBody>
          <a:bodyPr spcFirstLastPara="1" wrap="square" lIns="91425" tIns="45700" rIns="91425" bIns="45700" anchor="b" anchorCtr="0">
            <a:noAutofit/>
          </a:bodyPr>
          <a:lstStyle>
            <a:lvl1pPr marL="0" marR="0" lvl="0" indent="0" algn="r">
              <a:spcBef>
                <a:spcPts val="0"/>
              </a:spcBef>
              <a:buNone/>
              <a:defRPr sz="1600" b="0" i="0" u="none" strike="noStrike" cap="none">
                <a:solidFill>
                  <a:srgbClr val="000000"/>
                </a:solidFill>
                <a:latin typeface="Tahoma"/>
                <a:ea typeface="Tahoma"/>
                <a:cs typeface="Tahoma"/>
                <a:sym typeface="Tahoma"/>
              </a:defRPr>
            </a:lvl1pPr>
            <a:lvl2pPr marL="0" marR="0" lvl="1" indent="0" algn="r">
              <a:spcBef>
                <a:spcPts val="0"/>
              </a:spcBef>
              <a:buNone/>
              <a:defRPr sz="1600" b="0" i="0" u="none" strike="noStrike" cap="none">
                <a:solidFill>
                  <a:srgbClr val="000000"/>
                </a:solidFill>
                <a:latin typeface="Tahoma"/>
                <a:ea typeface="Tahoma"/>
                <a:cs typeface="Tahoma"/>
                <a:sym typeface="Tahoma"/>
              </a:defRPr>
            </a:lvl2pPr>
            <a:lvl3pPr marL="0" marR="0" lvl="2" indent="0" algn="r">
              <a:spcBef>
                <a:spcPts val="0"/>
              </a:spcBef>
              <a:buNone/>
              <a:defRPr sz="1600" b="0" i="0" u="none" strike="noStrike" cap="none">
                <a:solidFill>
                  <a:srgbClr val="000000"/>
                </a:solidFill>
                <a:latin typeface="Tahoma"/>
                <a:ea typeface="Tahoma"/>
                <a:cs typeface="Tahoma"/>
                <a:sym typeface="Tahoma"/>
              </a:defRPr>
            </a:lvl3pPr>
            <a:lvl4pPr marL="0" marR="0" lvl="3" indent="0" algn="r">
              <a:spcBef>
                <a:spcPts val="0"/>
              </a:spcBef>
              <a:buNone/>
              <a:defRPr sz="1600" b="0" i="0" u="none" strike="noStrike" cap="none">
                <a:solidFill>
                  <a:srgbClr val="000000"/>
                </a:solidFill>
                <a:latin typeface="Tahoma"/>
                <a:ea typeface="Tahoma"/>
                <a:cs typeface="Tahoma"/>
                <a:sym typeface="Tahoma"/>
              </a:defRPr>
            </a:lvl4pPr>
            <a:lvl5pPr marL="0" marR="0" lvl="4" indent="0" algn="r">
              <a:spcBef>
                <a:spcPts val="0"/>
              </a:spcBef>
              <a:buNone/>
              <a:defRPr sz="1600" b="0" i="0" u="none" strike="noStrike" cap="none">
                <a:solidFill>
                  <a:srgbClr val="000000"/>
                </a:solidFill>
                <a:latin typeface="Tahoma"/>
                <a:ea typeface="Tahoma"/>
                <a:cs typeface="Tahoma"/>
                <a:sym typeface="Tahoma"/>
              </a:defRPr>
            </a:lvl5pPr>
            <a:lvl6pPr marL="0" marR="0" lvl="5" indent="0" algn="r">
              <a:spcBef>
                <a:spcPts val="0"/>
              </a:spcBef>
              <a:buNone/>
              <a:defRPr sz="1600" b="0" i="0" u="none" strike="noStrike" cap="none">
                <a:solidFill>
                  <a:srgbClr val="000000"/>
                </a:solidFill>
                <a:latin typeface="Tahoma"/>
                <a:ea typeface="Tahoma"/>
                <a:cs typeface="Tahoma"/>
                <a:sym typeface="Tahoma"/>
              </a:defRPr>
            </a:lvl6pPr>
            <a:lvl7pPr marL="0" marR="0" lvl="6" indent="0" algn="r">
              <a:spcBef>
                <a:spcPts val="0"/>
              </a:spcBef>
              <a:buNone/>
              <a:defRPr sz="1600" b="0" i="0" u="none" strike="noStrike" cap="none">
                <a:solidFill>
                  <a:srgbClr val="000000"/>
                </a:solidFill>
                <a:latin typeface="Tahoma"/>
                <a:ea typeface="Tahoma"/>
                <a:cs typeface="Tahoma"/>
                <a:sym typeface="Tahoma"/>
              </a:defRPr>
            </a:lvl7pPr>
            <a:lvl8pPr marL="0" marR="0" lvl="7" indent="0" algn="r">
              <a:spcBef>
                <a:spcPts val="0"/>
              </a:spcBef>
              <a:buNone/>
              <a:defRPr sz="1600" b="0" i="0" u="none" strike="noStrike" cap="none">
                <a:solidFill>
                  <a:srgbClr val="000000"/>
                </a:solidFill>
                <a:latin typeface="Tahoma"/>
                <a:ea typeface="Tahoma"/>
                <a:cs typeface="Tahoma"/>
                <a:sym typeface="Tahoma"/>
              </a:defRPr>
            </a:lvl8pPr>
            <a:lvl9pPr marL="0" marR="0" lvl="8" indent="0" algn="r">
              <a:spcBef>
                <a:spcPts val="0"/>
              </a:spcBef>
              <a:buNone/>
              <a:defRPr sz="1600" b="0" i="0" u="none" strike="noStrike" cap="none">
                <a:solidFill>
                  <a:srgbClr val="000000"/>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048659" name="Google Shape;113;p20"/>
          <p:cNvSpPr txBox="1">
            <a:spLocks noGrp="1"/>
          </p:cNvSpPr>
          <p:nvPr>
            <p:ph type="dt" idx="10"/>
          </p:nvPr>
        </p:nvSpPr>
        <p:spPr>
          <a:xfrm>
            <a:off x="914400" y="4743450"/>
            <a:ext cx="1905000" cy="3429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60" name="Google Shape;114;p20"/>
          <p:cNvSpPr txBox="1">
            <a:spLocks noGrp="1"/>
          </p:cNvSpPr>
          <p:nvPr>
            <p:ph type="ftr" idx="11"/>
          </p:nvPr>
        </p:nvSpPr>
        <p:spPr>
          <a:xfrm>
            <a:off x="3352800" y="4743450"/>
            <a:ext cx="2895600" cy="3429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61" name="Google Shape;115;p20"/>
          <p:cNvSpPr txBox="1">
            <a:spLocks noGrp="1"/>
          </p:cNvSpPr>
          <p:nvPr>
            <p:ph type="sldNum" idx="12"/>
          </p:nvPr>
        </p:nvSpPr>
        <p:spPr>
          <a:xfrm>
            <a:off x="6781800" y="4743450"/>
            <a:ext cx="1905000" cy="342900"/>
          </a:xfrm>
          <a:prstGeom prst="rect">
            <a:avLst/>
          </a:prstGeom>
          <a:noFill/>
          <a:ln>
            <a:noFill/>
          </a:ln>
        </p:spPr>
        <p:txBody>
          <a:bodyPr spcFirstLastPara="1" wrap="square" lIns="91425" tIns="45700" rIns="91425" bIns="45700" anchor="b" anchorCtr="0">
            <a:noAutofit/>
          </a:bodyPr>
          <a:lstStyle>
            <a:lvl1pPr marL="0" marR="0" lvl="0" indent="0" algn="r">
              <a:spcBef>
                <a:spcPts val="0"/>
              </a:spcBef>
              <a:buNone/>
              <a:defRPr sz="1600" b="0" i="0" u="none" strike="noStrike" cap="none">
                <a:solidFill>
                  <a:srgbClr val="000000"/>
                </a:solidFill>
                <a:latin typeface="Tahoma"/>
                <a:ea typeface="Tahoma"/>
                <a:cs typeface="Tahoma"/>
                <a:sym typeface="Tahoma"/>
              </a:defRPr>
            </a:lvl1pPr>
            <a:lvl2pPr marL="0" marR="0" lvl="1" indent="0" algn="r">
              <a:spcBef>
                <a:spcPts val="0"/>
              </a:spcBef>
              <a:buNone/>
              <a:defRPr sz="1600" b="0" i="0" u="none" strike="noStrike" cap="none">
                <a:solidFill>
                  <a:srgbClr val="000000"/>
                </a:solidFill>
                <a:latin typeface="Tahoma"/>
                <a:ea typeface="Tahoma"/>
                <a:cs typeface="Tahoma"/>
                <a:sym typeface="Tahoma"/>
              </a:defRPr>
            </a:lvl2pPr>
            <a:lvl3pPr marL="0" marR="0" lvl="2" indent="0" algn="r">
              <a:spcBef>
                <a:spcPts val="0"/>
              </a:spcBef>
              <a:buNone/>
              <a:defRPr sz="1600" b="0" i="0" u="none" strike="noStrike" cap="none">
                <a:solidFill>
                  <a:srgbClr val="000000"/>
                </a:solidFill>
                <a:latin typeface="Tahoma"/>
                <a:ea typeface="Tahoma"/>
                <a:cs typeface="Tahoma"/>
                <a:sym typeface="Tahoma"/>
              </a:defRPr>
            </a:lvl3pPr>
            <a:lvl4pPr marL="0" marR="0" lvl="3" indent="0" algn="r">
              <a:spcBef>
                <a:spcPts val="0"/>
              </a:spcBef>
              <a:buNone/>
              <a:defRPr sz="1600" b="0" i="0" u="none" strike="noStrike" cap="none">
                <a:solidFill>
                  <a:srgbClr val="000000"/>
                </a:solidFill>
                <a:latin typeface="Tahoma"/>
                <a:ea typeface="Tahoma"/>
                <a:cs typeface="Tahoma"/>
                <a:sym typeface="Tahoma"/>
              </a:defRPr>
            </a:lvl4pPr>
            <a:lvl5pPr marL="0" marR="0" lvl="4" indent="0" algn="r">
              <a:spcBef>
                <a:spcPts val="0"/>
              </a:spcBef>
              <a:buNone/>
              <a:defRPr sz="1600" b="0" i="0" u="none" strike="noStrike" cap="none">
                <a:solidFill>
                  <a:srgbClr val="000000"/>
                </a:solidFill>
                <a:latin typeface="Tahoma"/>
                <a:ea typeface="Tahoma"/>
                <a:cs typeface="Tahoma"/>
                <a:sym typeface="Tahoma"/>
              </a:defRPr>
            </a:lvl5pPr>
            <a:lvl6pPr marL="0" marR="0" lvl="5" indent="0" algn="r">
              <a:spcBef>
                <a:spcPts val="0"/>
              </a:spcBef>
              <a:buNone/>
              <a:defRPr sz="1600" b="0" i="0" u="none" strike="noStrike" cap="none">
                <a:solidFill>
                  <a:srgbClr val="000000"/>
                </a:solidFill>
                <a:latin typeface="Tahoma"/>
                <a:ea typeface="Tahoma"/>
                <a:cs typeface="Tahoma"/>
                <a:sym typeface="Tahoma"/>
              </a:defRPr>
            </a:lvl6pPr>
            <a:lvl7pPr marL="0" marR="0" lvl="6" indent="0" algn="r">
              <a:spcBef>
                <a:spcPts val="0"/>
              </a:spcBef>
              <a:buNone/>
              <a:defRPr sz="1600" b="0" i="0" u="none" strike="noStrike" cap="none">
                <a:solidFill>
                  <a:srgbClr val="000000"/>
                </a:solidFill>
                <a:latin typeface="Tahoma"/>
                <a:ea typeface="Tahoma"/>
                <a:cs typeface="Tahoma"/>
                <a:sym typeface="Tahoma"/>
              </a:defRPr>
            </a:lvl7pPr>
            <a:lvl8pPr marL="0" marR="0" lvl="7" indent="0" algn="r">
              <a:spcBef>
                <a:spcPts val="0"/>
              </a:spcBef>
              <a:buNone/>
              <a:defRPr sz="1600" b="0" i="0" u="none" strike="noStrike" cap="none">
                <a:solidFill>
                  <a:srgbClr val="000000"/>
                </a:solidFill>
                <a:latin typeface="Tahoma"/>
                <a:ea typeface="Tahoma"/>
                <a:cs typeface="Tahoma"/>
                <a:sym typeface="Tahoma"/>
              </a:defRPr>
            </a:lvl8pPr>
            <a:lvl9pPr marL="0" marR="0" lvl="8" indent="0" algn="r">
              <a:spcBef>
                <a:spcPts val="0"/>
              </a:spcBef>
              <a:buNone/>
              <a:defRPr sz="1600" b="0" i="0" u="none" strike="noStrike" cap="none">
                <a:solidFill>
                  <a:srgbClr val="000000"/>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16"/>
        <p:cNvGrpSpPr/>
        <p:nvPr/>
      </p:nvGrpSpPr>
      <p:grpSpPr>
        <a:xfrm>
          <a:off x="0" y="0"/>
          <a:ext cx="0" cy="0"/>
          <a:chOff x="0" y="0"/>
          <a:chExt cx="0" cy="0"/>
        </a:xfrm>
      </p:grpSpPr>
      <p:sp>
        <p:nvSpPr>
          <p:cNvPr id="1048701" name="Google Shape;117;p21"/>
          <p:cNvSpPr txBox="1">
            <a:spLocks noGrp="1"/>
          </p:cNvSpPr>
          <p:nvPr>
            <p:ph type="title"/>
          </p:nvPr>
        </p:nvSpPr>
        <p:spPr>
          <a:xfrm>
            <a:off x="457200" y="204788"/>
            <a:ext cx="3008313" cy="8715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02" name="Google Shape;118;p21"/>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Autofit/>
          </a:bodyPr>
          <a:lstStyle>
            <a:lvl1pPr marL="457200" lvl="0" indent="-350520" algn="l">
              <a:spcBef>
                <a:spcPts val="640"/>
              </a:spcBef>
              <a:spcAft>
                <a:spcPts val="0"/>
              </a:spcAft>
              <a:buSzPts val="1920"/>
              <a:buChar char="■"/>
              <a:defRPr sz="3200"/>
            </a:lvl1pPr>
            <a:lvl2pPr marL="914400" lvl="1" indent="-326390" algn="l">
              <a:spcBef>
                <a:spcPts val="560"/>
              </a:spcBef>
              <a:spcAft>
                <a:spcPts val="0"/>
              </a:spcAft>
              <a:buSzPts val="1540"/>
              <a:buChar char="■"/>
              <a:defRPr sz="2800"/>
            </a:lvl2pPr>
            <a:lvl3pPr marL="1371600" lvl="2" indent="-304800" algn="l">
              <a:spcBef>
                <a:spcPts val="480"/>
              </a:spcBef>
              <a:spcAft>
                <a:spcPts val="0"/>
              </a:spcAft>
              <a:buSzPts val="1200"/>
              <a:buChar char="■"/>
              <a:defRPr sz="2400"/>
            </a:lvl3pPr>
            <a:lvl4pPr marL="1828800" lvl="3" indent="-298450" algn="l">
              <a:spcBef>
                <a:spcPts val="400"/>
              </a:spcBef>
              <a:spcAft>
                <a:spcPts val="0"/>
              </a:spcAft>
              <a:buSzPts val="1100"/>
              <a:buChar char="■"/>
              <a:defRPr sz="2000"/>
            </a:lvl4pPr>
            <a:lvl5pPr marL="2286000" lvl="4" indent="-292100" algn="l">
              <a:spcBef>
                <a:spcPts val="400"/>
              </a:spcBef>
              <a:spcAft>
                <a:spcPts val="0"/>
              </a:spcAft>
              <a:buSzPts val="1000"/>
              <a:buChar char="■"/>
              <a:defRPr sz="2000"/>
            </a:lvl5pPr>
            <a:lvl6pPr marL="2743200" lvl="5" indent="-292100" algn="l">
              <a:spcBef>
                <a:spcPts val="400"/>
              </a:spcBef>
              <a:spcAft>
                <a:spcPts val="0"/>
              </a:spcAft>
              <a:buSzPts val="1000"/>
              <a:buChar char="■"/>
              <a:defRPr sz="2000"/>
            </a:lvl6pPr>
            <a:lvl7pPr marL="3200400" lvl="6" indent="-292100" algn="l">
              <a:spcBef>
                <a:spcPts val="400"/>
              </a:spcBef>
              <a:spcAft>
                <a:spcPts val="0"/>
              </a:spcAft>
              <a:buSzPts val="1000"/>
              <a:buChar char="■"/>
              <a:defRPr sz="2000"/>
            </a:lvl7pPr>
            <a:lvl8pPr marL="3657600" lvl="7" indent="-292100" algn="l">
              <a:spcBef>
                <a:spcPts val="400"/>
              </a:spcBef>
              <a:spcAft>
                <a:spcPts val="0"/>
              </a:spcAft>
              <a:buSzPts val="1000"/>
              <a:buChar char="■"/>
              <a:defRPr sz="2000"/>
            </a:lvl8pPr>
            <a:lvl9pPr marL="4114800" lvl="8" indent="-292100" algn="l">
              <a:spcBef>
                <a:spcPts val="400"/>
              </a:spcBef>
              <a:spcAft>
                <a:spcPts val="0"/>
              </a:spcAft>
              <a:buSzPts val="1000"/>
              <a:buChar char="■"/>
              <a:defRPr sz="2000"/>
            </a:lvl9pPr>
          </a:lstStyle>
          <a:p>
            <a:endParaRPr/>
          </a:p>
        </p:txBody>
      </p:sp>
      <p:sp>
        <p:nvSpPr>
          <p:cNvPr id="1048703" name="Google Shape;119;p21"/>
          <p:cNvSpPr txBox="1">
            <a:spLocks noGrp="1"/>
          </p:cNvSpPr>
          <p:nvPr>
            <p:ph type="body" idx="2"/>
          </p:nvPr>
        </p:nvSpPr>
        <p:spPr>
          <a:xfrm>
            <a:off x="457200" y="1076325"/>
            <a:ext cx="3008313" cy="351829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840"/>
              <a:buNone/>
              <a:defRPr sz="1400"/>
            </a:lvl1pPr>
            <a:lvl2pPr marL="914400" lvl="1" indent="-228600" algn="l">
              <a:spcBef>
                <a:spcPts val="240"/>
              </a:spcBef>
              <a:spcAft>
                <a:spcPts val="0"/>
              </a:spcAft>
              <a:buSzPts val="660"/>
              <a:buNone/>
              <a:defRPr sz="1200"/>
            </a:lvl2pPr>
            <a:lvl3pPr marL="1371600" lvl="2" indent="-228600" algn="l">
              <a:spcBef>
                <a:spcPts val="200"/>
              </a:spcBef>
              <a:spcAft>
                <a:spcPts val="0"/>
              </a:spcAft>
              <a:buSzPts val="500"/>
              <a:buNone/>
              <a:defRPr sz="1000"/>
            </a:lvl3pPr>
            <a:lvl4pPr marL="1828800" lvl="3" indent="-228600" algn="l">
              <a:spcBef>
                <a:spcPts val="180"/>
              </a:spcBef>
              <a:spcAft>
                <a:spcPts val="0"/>
              </a:spcAft>
              <a:buSzPts val="495"/>
              <a:buNone/>
              <a:defRPr sz="900"/>
            </a:lvl4pPr>
            <a:lvl5pPr marL="2286000" lvl="4" indent="-228600" algn="l">
              <a:spcBef>
                <a:spcPts val="180"/>
              </a:spcBef>
              <a:spcAft>
                <a:spcPts val="0"/>
              </a:spcAft>
              <a:buSzPts val="450"/>
              <a:buNone/>
              <a:defRPr sz="900"/>
            </a:lvl5pPr>
            <a:lvl6pPr marL="2743200" lvl="5" indent="-228600" algn="l">
              <a:spcBef>
                <a:spcPts val="180"/>
              </a:spcBef>
              <a:spcAft>
                <a:spcPts val="0"/>
              </a:spcAft>
              <a:buSzPts val="450"/>
              <a:buNone/>
              <a:defRPr sz="900"/>
            </a:lvl6pPr>
            <a:lvl7pPr marL="3200400" lvl="6" indent="-228600" algn="l">
              <a:spcBef>
                <a:spcPts val="180"/>
              </a:spcBef>
              <a:spcAft>
                <a:spcPts val="0"/>
              </a:spcAft>
              <a:buSzPts val="450"/>
              <a:buNone/>
              <a:defRPr sz="900"/>
            </a:lvl7pPr>
            <a:lvl8pPr marL="3657600" lvl="7" indent="-228600" algn="l">
              <a:spcBef>
                <a:spcPts val="180"/>
              </a:spcBef>
              <a:spcAft>
                <a:spcPts val="0"/>
              </a:spcAft>
              <a:buSzPts val="450"/>
              <a:buNone/>
              <a:defRPr sz="900"/>
            </a:lvl8pPr>
            <a:lvl9pPr marL="4114800" lvl="8" indent="-228600" algn="l">
              <a:spcBef>
                <a:spcPts val="180"/>
              </a:spcBef>
              <a:spcAft>
                <a:spcPts val="0"/>
              </a:spcAft>
              <a:buSzPts val="450"/>
              <a:buNone/>
              <a:defRPr sz="900"/>
            </a:lvl9pPr>
          </a:lstStyle>
          <a:p>
            <a:endParaRPr/>
          </a:p>
        </p:txBody>
      </p:sp>
      <p:sp>
        <p:nvSpPr>
          <p:cNvPr id="1048704" name="Google Shape;120;p21"/>
          <p:cNvSpPr txBox="1">
            <a:spLocks noGrp="1"/>
          </p:cNvSpPr>
          <p:nvPr>
            <p:ph type="dt" idx="10"/>
          </p:nvPr>
        </p:nvSpPr>
        <p:spPr>
          <a:xfrm>
            <a:off x="914400" y="4743450"/>
            <a:ext cx="1905000" cy="3429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05" name="Google Shape;121;p21"/>
          <p:cNvSpPr txBox="1">
            <a:spLocks noGrp="1"/>
          </p:cNvSpPr>
          <p:nvPr>
            <p:ph type="ftr" idx="11"/>
          </p:nvPr>
        </p:nvSpPr>
        <p:spPr>
          <a:xfrm>
            <a:off x="3352800" y="4743450"/>
            <a:ext cx="2895600" cy="3429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06" name="Google Shape;122;p21"/>
          <p:cNvSpPr txBox="1">
            <a:spLocks noGrp="1"/>
          </p:cNvSpPr>
          <p:nvPr>
            <p:ph type="sldNum" idx="12"/>
          </p:nvPr>
        </p:nvSpPr>
        <p:spPr>
          <a:xfrm>
            <a:off x="6781800" y="4743450"/>
            <a:ext cx="1905000" cy="342900"/>
          </a:xfrm>
          <a:prstGeom prst="rect">
            <a:avLst/>
          </a:prstGeom>
          <a:noFill/>
          <a:ln>
            <a:noFill/>
          </a:ln>
        </p:spPr>
        <p:txBody>
          <a:bodyPr spcFirstLastPara="1" wrap="square" lIns="91425" tIns="45700" rIns="91425" bIns="45700" anchor="b" anchorCtr="0">
            <a:noAutofit/>
          </a:bodyPr>
          <a:lstStyle>
            <a:lvl1pPr marL="0" marR="0" lvl="0" indent="0" algn="r">
              <a:spcBef>
                <a:spcPts val="0"/>
              </a:spcBef>
              <a:buNone/>
              <a:defRPr sz="1600" b="0" i="0" u="none" strike="noStrike" cap="none">
                <a:solidFill>
                  <a:srgbClr val="000000"/>
                </a:solidFill>
                <a:latin typeface="Tahoma"/>
                <a:ea typeface="Tahoma"/>
                <a:cs typeface="Tahoma"/>
                <a:sym typeface="Tahoma"/>
              </a:defRPr>
            </a:lvl1pPr>
            <a:lvl2pPr marL="0" marR="0" lvl="1" indent="0" algn="r">
              <a:spcBef>
                <a:spcPts val="0"/>
              </a:spcBef>
              <a:buNone/>
              <a:defRPr sz="1600" b="0" i="0" u="none" strike="noStrike" cap="none">
                <a:solidFill>
                  <a:srgbClr val="000000"/>
                </a:solidFill>
                <a:latin typeface="Tahoma"/>
                <a:ea typeface="Tahoma"/>
                <a:cs typeface="Tahoma"/>
                <a:sym typeface="Tahoma"/>
              </a:defRPr>
            </a:lvl2pPr>
            <a:lvl3pPr marL="0" marR="0" lvl="2" indent="0" algn="r">
              <a:spcBef>
                <a:spcPts val="0"/>
              </a:spcBef>
              <a:buNone/>
              <a:defRPr sz="1600" b="0" i="0" u="none" strike="noStrike" cap="none">
                <a:solidFill>
                  <a:srgbClr val="000000"/>
                </a:solidFill>
                <a:latin typeface="Tahoma"/>
                <a:ea typeface="Tahoma"/>
                <a:cs typeface="Tahoma"/>
                <a:sym typeface="Tahoma"/>
              </a:defRPr>
            </a:lvl3pPr>
            <a:lvl4pPr marL="0" marR="0" lvl="3" indent="0" algn="r">
              <a:spcBef>
                <a:spcPts val="0"/>
              </a:spcBef>
              <a:buNone/>
              <a:defRPr sz="1600" b="0" i="0" u="none" strike="noStrike" cap="none">
                <a:solidFill>
                  <a:srgbClr val="000000"/>
                </a:solidFill>
                <a:latin typeface="Tahoma"/>
                <a:ea typeface="Tahoma"/>
                <a:cs typeface="Tahoma"/>
                <a:sym typeface="Tahoma"/>
              </a:defRPr>
            </a:lvl4pPr>
            <a:lvl5pPr marL="0" marR="0" lvl="4" indent="0" algn="r">
              <a:spcBef>
                <a:spcPts val="0"/>
              </a:spcBef>
              <a:buNone/>
              <a:defRPr sz="1600" b="0" i="0" u="none" strike="noStrike" cap="none">
                <a:solidFill>
                  <a:srgbClr val="000000"/>
                </a:solidFill>
                <a:latin typeface="Tahoma"/>
                <a:ea typeface="Tahoma"/>
                <a:cs typeface="Tahoma"/>
                <a:sym typeface="Tahoma"/>
              </a:defRPr>
            </a:lvl5pPr>
            <a:lvl6pPr marL="0" marR="0" lvl="5" indent="0" algn="r">
              <a:spcBef>
                <a:spcPts val="0"/>
              </a:spcBef>
              <a:buNone/>
              <a:defRPr sz="1600" b="0" i="0" u="none" strike="noStrike" cap="none">
                <a:solidFill>
                  <a:srgbClr val="000000"/>
                </a:solidFill>
                <a:latin typeface="Tahoma"/>
                <a:ea typeface="Tahoma"/>
                <a:cs typeface="Tahoma"/>
                <a:sym typeface="Tahoma"/>
              </a:defRPr>
            </a:lvl6pPr>
            <a:lvl7pPr marL="0" marR="0" lvl="6" indent="0" algn="r">
              <a:spcBef>
                <a:spcPts val="0"/>
              </a:spcBef>
              <a:buNone/>
              <a:defRPr sz="1600" b="0" i="0" u="none" strike="noStrike" cap="none">
                <a:solidFill>
                  <a:srgbClr val="000000"/>
                </a:solidFill>
                <a:latin typeface="Tahoma"/>
                <a:ea typeface="Tahoma"/>
                <a:cs typeface="Tahoma"/>
                <a:sym typeface="Tahoma"/>
              </a:defRPr>
            </a:lvl7pPr>
            <a:lvl8pPr marL="0" marR="0" lvl="7" indent="0" algn="r">
              <a:spcBef>
                <a:spcPts val="0"/>
              </a:spcBef>
              <a:buNone/>
              <a:defRPr sz="1600" b="0" i="0" u="none" strike="noStrike" cap="none">
                <a:solidFill>
                  <a:srgbClr val="000000"/>
                </a:solidFill>
                <a:latin typeface="Tahoma"/>
                <a:ea typeface="Tahoma"/>
                <a:cs typeface="Tahoma"/>
                <a:sym typeface="Tahoma"/>
              </a:defRPr>
            </a:lvl8pPr>
            <a:lvl9pPr marL="0" marR="0" lvl="8" indent="0" algn="r">
              <a:spcBef>
                <a:spcPts val="0"/>
              </a:spcBef>
              <a:buNone/>
              <a:defRPr sz="1600" b="0" i="0" u="none" strike="noStrike" cap="none">
                <a:solidFill>
                  <a:srgbClr val="000000"/>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048729"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048730"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23"/>
        <p:cNvGrpSpPr/>
        <p:nvPr/>
      </p:nvGrpSpPr>
      <p:grpSpPr>
        <a:xfrm>
          <a:off x="0" y="0"/>
          <a:ext cx="0" cy="0"/>
          <a:chOff x="0" y="0"/>
          <a:chExt cx="0" cy="0"/>
        </a:xfrm>
      </p:grpSpPr>
      <p:sp>
        <p:nvSpPr>
          <p:cNvPr id="1048674" name="Google Shape;124;p22"/>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75" name="Google Shape;125;p22"/>
          <p:cNvSpPr>
            <a:spLocks noGrp="1"/>
          </p:cNvSpPr>
          <p:nvPr>
            <p:ph type="pic" idx="2"/>
          </p:nvPr>
        </p:nvSpPr>
        <p:spPr>
          <a:xfrm>
            <a:off x="1792288" y="459581"/>
            <a:ext cx="5486400" cy="3086100"/>
          </a:xfrm>
          <a:prstGeom prst="rect">
            <a:avLst/>
          </a:prstGeom>
          <a:noFill/>
          <a:ln>
            <a:noFill/>
          </a:ln>
        </p:spPr>
      </p:sp>
      <p:sp>
        <p:nvSpPr>
          <p:cNvPr id="1048676" name="Google Shape;126;p22"/>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840"/>
              <a:buNone/>
              <a:defRPr sz="1400"/>
            </a:lvl1pPr>
            <a:lvl2pPr marL="914400" lvl="1" indent="-228600" algn="l">
              <a:spcBef>
                <a:spcPts val="240"/>
              </a:spcBef>
              <a:spcAft>
                <a:spcPts val="0"/>
              </a:spcAft>
              <a:buSzPts val="660"/>
              <a:buNone/>
              <a:defRPr sz="1200"/>
            </a:lvl2pPr>
            <a:lvl3pPr marL="1371600" lvl="2" indent="-228600" algn="l">
              <a:spcBef>
                <a:spcPts val="200"/>
              </a:spcBef>
              <a:spcAft>
                <a:spcPts val="0"/>
              </a:spcAft>
              <a:buSzPts val="500"/>
              <a:buNone/>
              <a:defRPr sz="1000"/>
            </a:lvl3pPr>
            <a:lvl4pPr marL="1828800" lvl="3" indent="-228600" algn="l">
              <a:spcBef>
                <a:spcPts val="180"/>
              </a:spcBef>
              <a:spcAft>
                <a:spcPts val="0"/>
              </a:spcAft>
              <a:buSzPts val="495"/>
              <a:buNone/>
              <a:defRPr sz="900"/>
            </a:lvl4pPr>
            <a:lvl5pPr marL="2286000" lvl="4" indent="-228600" algn="l">
              <a:spcBef>
                <a:spcPts val="180"/>
              </a:spcBef>
              <a:spcAft>
                <a:spcPts val="0"/>
              </a:spcAft>
              <a:buSzPts val="450"/>
              <a:buNone/>
              <a:defRPr sz="900"/>
            </a:lvl5pPr>
            <a:lvl6pPr marL="2743200" lvl="5" indent="-228600" algn="l">
              <a:spcBef>
                <a:spcPts val="180"/>
              </a:spcBef>
              <a:spcAft>
                <a:spcPts val="0"/>
              </a:spcAft>
              <a:buSzPts val="450"/>
              <a:buNone/>
              <a:defRPr sz="900"/>
            </a:lvl6pPr>
            <a:lvl7pPr marL="3200400" lvl="6" indent="-228600" algn="l">
              <a:spcBef>
                <a:spcPts val="180"/>
              </a:spcBef>
              <a:spcAft>
                <a:spcPts val="0"/>
              </a:spcAft>
              <a:buSzPts val="450"/>
              <a:buNone/>
              <a:defRPr sz="900"/>
            </a:lvl7pPr>
            <a:lvl8pPr marL="3657600" lvl="7" indent="-228600" algn="l">
              <a:spcBef>
                <a:spcPts val="180"/>
              </a:spcBef>
              <a:spcAft>
                <a:spcPts val="0"/>
              </a:spcAft>
              <a:buSzPts val="450"/>
              <a:buNone/>
              <a:defRPr sz="900"/>
            </a:lvl8pPr>
            <a:lvl9pPr marL="4114800" lvl="8" indent="-228600" algn="l">
              <a:spcBef>
                <a:spcPts val="180"/>
              </a:spcBef>
              <a:spcAft>
                <a:spcPts val="0"/>
              </a:spcAft>
              <a:buSzPts val="450"/>
              <a:buNone/>
              <a:defRPr sz="900"/>
            </a:lvl9pPr>
          </a:lstStyle>
          <a:p>
            <a:endParaRPr/>
          </a:p>
        </p:txBody>
      </p:sp>
      <p:sp>
        <p:nvSpPr>
          <p:cNvPr id="1048677" name="Google Shape;127;p22"/>
          <p:cNvSpPr txBox="1">
            <a:spLocks noGrp="1"/>
          </p:cNvSpPr>
          <p:nvPr>
            <p:ph type="dt" idx="10"/>
          </p:nvPr>
        </p:nvSpPr>
        <p:spPr>
          <a:xfrm>
            <a:off x="914400" y="4743450"/>
            <a:ext cx="1905000" cy="3429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78" name="Google Shape;128;p22"/>
          <p:cNvSpPr txBox="1">
            <a:spLocks noGrp="1"/>
          </p:cNvSpPr>
          <p:nvPr>
            <p:ph type="ftr" idx="11"/>
          </p:nvPr>
        </p:nvSpPr>
        <p:spPr>
          <a:xfrm>
            <a:off x="3352800" y="4743450"/>
            <a:ext cx="2895600" cy="3429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79" name="Google Shape;129;p22"/>
          <p:cNvSpPr txBox="1">
            <a:spLocks noGrp="1"/>
          </p:cNvSpPr>
          <p:nvPr>
            <p:ph type="sldNum" idx="12"/>
          </p:nvPr>
        </p:nvSpPr>
        <p:spPr>
          <a:xfrm>
            <a:off x="6781800" y="4743450"/>
            <a:ext cx="1905000" cy="342900"/>
          </a:xfrm>
          <a:prstGeom prst="rect">
            <a:avLst/>
          </a:prstGeom>
          <a:noFill/>
          <a:ln>
            <a:noFill/>
          </a:ln>
        </p:spPr>
        <p:txBody>
          <a:bodyPr spcFirstLastPara="1" wrap="square" lIns="91425" tIns="45700" rIns="91425" bIns="45700" anchor="b" anchorCtr="0">
            <a:noAutofit/>
          </a:bodyPr>
          <a:lstStyle>
            <a:lvl1pPr marL="0" marR="0" lvl="0" indent="0" algn="r">
              <a:spcBef>
                <a:spcPts val="0"/>
              </a:spcBef>
              <a:buNone/>
              <a:defRPr sz="1600" b="0" i="0" u="none" strike="noStrike" cap="none">
                <a:solidFill>
                  <a:srgbClr val="000000"/>
                </a:solidFill>
                <a:latin typeface="Tahoma"/>
                <a:ea typeface="Tahoma"/>
                <a:cs typeface="Tahoma"/>
                <a:sym typeface="Tahoma"/>
              </a:defRPr>
            </a:lvl1pPr>
            <a:lvl2pPr marL="0" marR="0" lvl="1" indent="0" algn="r">
              <a:spcBef>
                <a:spcPts val="0"/>
              </a:spcBef>
              <a:buNone/>
              <a:defRPr sz="1600" b="0" i="0" u="none" strike="noStrike" cap="none">
                <a:solidFill>
                  <a:srgbClr val="000000"/>
                </a:solidFill>
                <a:latin typeface="Tahoma"/>
                <a:ea typeface="Tahoma"/>
                <a:cs typeface="Tahoma"/>
                <a:sym typeface="Tahoma"/>
              </a:defRPr>
            </a:lvl2pPr>
            <a:lvl3pPr marL="0" marR="0" lvl="2" indent="0" algn="r">
              <a:spcBef>
                <a:spcPts val="0"/>
              </a:spcBef>
              <a:buNone/>
              <a:defRPr sz="1600" b="0" i="0" u="none" strike="noStrike" cap="none">
                <a:solidFill>
                  <a:srgbClr val="000000"/>
                </a:solidFill>
                <a:latin typeface="Tahoma"/>
                <a:ea typeface="Tahoma"/>
                <a:cs typeface="Tahoma"/>
                <a:sym typeface="Tahoma"/>
              </a:defRPr>
            </a:lvl3pPr>
            <a:lvl4pPr marL="0" marR="0" lvl="3" indent="0" algn="r">
              <a:spcBef>
                <a:spcPts val="0"/>
              </a:spcBef>
              <a:buNone/>
              <a:defRPr sz="1600" b="0" i="0" u="none" strike="noStrike" cap="none">
                <a:solidFill>
                  <a:srgbClr val="000000"/>
                </a:solidFill>
                <a:latin typeface="Tahoma"/>
                <a:ea typeface="Tahoma"/>
                <a:cs typeface="Tahoma"/>
                <a:sym typeface="Tahoma"/>
              </a:defRPr>
            </a:lvl4pPr>
            <a:lvl5pPr marL="0" marR="0" lvl="4" indent="0" algn="r">
              <a:spcBef>
                <a:spcPts val="0"/>
              </a:spcBef>
              <a:buNone/>
              <a:defRPr sz="1600" b="0" i="0" u="none" strike="noStrike" cap="none">
                <a:solidFill>
                  <a:srgbClr val="000000"/>
                </a:solidFill>
                <a:latin typeface="Tahoma"/>
                <a:ea typeface="Tahoma"/>
                <a:cs typeface="Tahoma"/>
                <a:sym typeface="Tahoma"/>
              </a:defRPr>
            </a:lvl5pPr>
            <a:lvl6pPr marL="0" marR="0" lvl="5" indent="0" algn="r">
              <a:spcBef>
                <a:spcPts val="0"/>
              </a:spcBef>
              <a:buNone/>
              <a:defRPr sz="1600" b="0" i="0" u="none" strike="noStrike" cap="none">
                <a:solidFill>
                  <a:srgbClr val="000000"/>
                </a:solidFill>
                <a:latin typeface="Tahoma"/>
                <a:ea typeface="Tahoma"/>
                <a:cs typeface="Tahoma"/>
                <a:sym typeface="Tahoma"/>
              </a:defRPr>
            </a:lvl6pPr>
            <a:lvl7pPr marL="0" marR="0" lvl="6" indent="0" algn="r">
              <a:spcBef>
                <a:spcPts val="0"/>
              </a:spcBef>
              <a:buNone/>
              <a:defRPr sz="1600" b="0" i="0" u="none" strike="noStrike" cap="none">
                <a:solidFill>
                  <a:srgbClr val="000000"/>
                </a:solidFill>
                <a:latin typeface="Tahoma"/>
                <a:ea typeface="Tahoma"/>
                <a:cs typeface="Tahoma"/>
                <a:sym typeface="Tahoma"/>
              </a:defRPr>
            </a:lvl7pPr>
            <a:lvl8pPr marL="0" marR="0" lvl="7" indent="0" algn="r">
              <a:spcBef>
                <a:spcPts val="0"/>
              </a:spcBef>
              <a:buNone/>
              <a:defRPr sz="1600" b="0" i="0" u="none" strike="noStrike" cap="none">
                <a:solidFill>
                  <a:srgbClr val="000000"/>
                </a:solidFill>
                <a:latin typeface="Tahoma"/>
                <a:ea typeface="Tahoma"/>
                <a:cs typeface="Tahoma"/>
                <a:sym typeface="Tahoma"/>
              </a:defRPr>
            </a:lvl8pPr>
            <a:lvl9pPr marL="0" marR="0" lvl="8" indent="0" algn="r">
              <a:spcBef>
                <a:spcPts val="0"/>
              </a:spcBef>
              <a:buNone/>
              <a:defRPr sz="1600" b="0" i="0" u="none" strike="noStrike" cap="none">
                <a:solidFill>
                  <a:srgbClr val="000000"/>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0"/>
        <p:cNvGrpSpPr/>
        <p:nvPr/>
      </p:nvGrpSpPr>
      <p:grpSpPr>
        <a:xfrm>
          <a:off x="0" y="0"/>
          <a:ext cx="0" cy="0"/>
          <a:chOff x="0" y="0"/>
          <a:chExt cx="0" cy="0"/>
        </a:xfrm>
      </p:grpSpPr>
      <p:sp>
        <p:nvSpPr>
          <p:cNvPr id="1048680" name="Google Shape;131;p23"/>
          <p:cNvSpPr txBox="1">
            <a:spLocks noGrp="1"/>
          </p:cNvSpPr>
          <p:nvPr>
            <p:ph type="title"/>
          </p:nvPr>
        </p:nvSpPr>
        <p:spPr>
          <a:xfrm>
            <a:off x="1150938" y="463154"/>
            <a:ext cx="7793037" cy="857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81" name="Google Shape;132;p23"/>
          <p:cNvSpPr txBox="1">
            <a:spLocks noGrp="1"/>
          </p:cNvSpPr>
          <p:nvPr>
            <p:ph type="body" idx="1"/>
          </p:nvPr>
        </p:nvSpPr>
        <p:spPr>
          <a:xfrm rot="5400000">
            <a:off x="3525838" y="-829865"/>
            <a:ext cx="3086100" cy="77724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lvl1pPr>
            <a:lvl2pPr marL="914400" lvl="1" indent="-291465" algn="l">
              <a:spcBef>
                <a:spcPts val="360"/>
              </a:spcBef>
              <a:spcAft>
                <a:spcPts val="0"/>
              </a:spcAft>
              <a:buSzPts val="990"/>
              <a:buChar char="■"/>
            </a:lvl2pPr>
            <a:lvl3pPr marL="1371600" lvl="2" indent="-285750" algn="l">
              <a:spcBef>
                <a:spcPts val="360"/>
              </a:spcBef>
              <a:spcAft>
                <a:spcPts val="0"/>
              </a:spcAft>
              <a:buSzPts val="900"/>
              <a:buChar char="■"/>
            </a:lvl3pPr>
            <a:lvl4pPr marL="1828800" lvl="3" indent="-291464" algn="l">
              <a:spcBef>
                <a:spcPts val="360"/>
              </a:spcBef>
              <a:spcAft>
                <a:spcPts val="0"/>
              </a:spcAft>
              <a:buSzPts val="990"/>
              <a:buChar char="■"/>
            </a:lvl4pPr>
            <a:lvl5pPr marL="2286000" lvl="4" indent="-285750" algn="l">
              <a:spcBef>
                <a:spcPts val="360"/>
              </a:spcBef>
              <a:spcAft>
                <a:spcPts val="0"/>
              </a:spcAft>
              <a:buSzPts val="900"/>
              <a:buChar char="■"/>
            </a:lvl5pPr>
            <a:lvl6pPr marL="2743200" lvl="5" indent="-285750" algn="l">
              <a:spcBef>
                <a:spcPts val="360"/>
              </a:spcBef>
              <a:spcAft>
                <a:spcPts val="0"/>
              </a:spcAft>
              <a:buSzPts val="900"/>
              <a:buChar char="■"/>
            </a:lvl6pPr>
            <a:lvl7pPr marL="3200400" lvl="6" indent="-285750" algn="l">
              <a:spcBef>
                <a:spcPts val="360"/>
              </a:spcBef>
              <a:spcAft>
                <a:spcPts val="0"/>
              </a:spcAft>
              <a:buSzPts val="900"/>
              <a:buChar char="■"/>
            </a:lvl7pPr>
            <a:lvl8pPr marL="3657600" lvl="7" indent="-285750" algn="l">
              <a:spcBef>
                <a:spcPts val="360"/>
              </a:spcBef>
              <a:spcAft>
                <a:spcPts val="0"/>
              </a:spcAft>
              <a:buSzPts val="900"/>
              <a:buChar char="■"/>
            </a:lvl8pPr>
            <a:lvl9pPr marL="4114800" lvl="8" indent="-285750" algn="l">
              <a:spcBef>
                <a:spcPts val="360"/>
              </a:spcBef>
              <a:spcAft>
                <a:spcPts val="0"/>
              </a:spcAft>
              <a:buSzPts val="900"/>
              <a:buChar char="■"/>
            </a:lvl9pPr>
          </a:lstStyle>
          <a:p>
            <a:endParaRPr/>
          </a:p>
        </p:txBody>
      </p:sp>
      <p:sp>
        <p:nvSpPr>
          <p:cNvPr id="1048682" name="Google Shape;133;p23"/>
          <p:cNvSpPr txBox="1">
            <a:spLocks noGrp="1"/>
          </p:cNvSpPr>
          <p:nvPr>
            <p:ph type="dt" idx="10"/>
          </p:nvPr>
        </p:nvSpPr>
        <p:spPr>
          <a:xfrm>
            <a:off x="914400" y="4743450"/>
            <a:ext cx="1905000" cy="3429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83" name="Google Shape;134;p23"/>
          <p:cNvSpPr txBox="1">
            <a:spLocks noGrp="1"/>
          </p:cNvSpPr>
          <p:nvPr>
            <p:ph type="ftr" idx="11"/>
          </p:nvPr>
        </p:nvSpPr>
        <p:spPr>
          <a:xfrm>
            <a:off x="3352800" y="4743450"/>
            <a:ext cx="2895600" cy="3429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84" name="Google Shape;135;p23"/>
          <p:cNvSpPr txBox="1">
            <a:spLocks noGrp="1"/>
          </p:cNvSpPr>
          <p:nvPr>
            <p:ph type="sldNum" idx="12"/>
          </p:nvPr>
        </p:nvSpPr>
        <p:spPr>
          <a:xfrm>
            <a:off x="6781800" y="4743450"/>
            <a:ext cx="1905000" cy="342900"/>
          </a:xfrm>
          <a:prstGeom prst="rect">
            <a:avLst/>
          </a:prstGeom>
          <a:noFill/>
          <a:ln>
            <a:noFill/>
          </a:ln>
        </p:spPr>
        <p:txBody>
          <a:bodyPr spcFirstLastPara="1" wrap="square" lIns="91425" tIns="45700" rIns="91425" bIns="45700" anchor="b" anchorCtr="0">
            <a:noAutofit/>
          </a:bodyPr>
          <a:lstStyle>
            <a:lvl1pPr marL="0" marR="0" lvl="0" indent="0" algn="r">
              <a:spcBef>
                <a:spcPts val="0"/>
              </a:spcBef>
              <a:buNone/>
              <a:defRPr sz="1600" b="0" i="0" u="none" strike="noStrike" cap="none">
                <a:solidFill>
                  <a:srgbClr val="000000"/>
                </a:solidFill>
                <a:latin typeface="Tahoma"/>
                <a:ea typeface="Tahoma"/>
                <a:cs typeface="Tahoma"/>
                <a:sym typeface="Tahoma"/>
              </a:defRPr>
            </a:lvl1pPr>
            <a:lvl2pPr marL="0" marR="0" lvl="1" indent="0" algn="r">
              <a:spcBef>
                <a:spcPts val="0"/>
              </a:spcBef>
              <a:buNone/>
              <a:defRPr sz="1600" b="0" i="0" u="none" strike="noStrike" cap="none">
                <a:solidFill>
                  <a:srgbClr val="000000"/>
                </a:solidFill>
                <a:latin typeface="Tahoma"/>
                <a:ea typeface="Tahoma"/>
                <a:cs typeface="Tahoma"/>
                <a:sym typeface="Tahoma"/>
              </a:defRPr>
            </a:lvl2pPr>
            <a:lvl3pPr marL="0" marR="0" lvl="2" indent="0" algn="r">
              <a:spcBef>
                <a:spcPts val="0"/>
              </a:spcBef>
              <a:buNone/>
              <a:defRPr sz="1600" b="0" i="0" u="none" strike="noStrike" cap="none">
                <a:solidFill>
                  <a:srgbClr val="000000"/>
                </a:solidFill>
                <a:latin typeface="Tahoma"/>
                <a:ea typeface="Tahoma"/>
                <a:cs typeface="Tahoma"/>
                <a:sym typeface="Tahoma"/>
              </a:defRPr>
            </a:lvl3pPr>
            <a:lvl4pPr marL="0" marR="0" lvl="3" indent="0" algn="r">
              <a:spcBef>
                <a:spcPts val="0"/>
              </a:spcBef>
              <a:buNone/>
              <a:defRPr sz="1600" b="0" i="0" u="none" strike="noStrike" cap="none">
                <a:solidFill>
                  <a:srgbClr val="000000"/>
                </a:solidFill>
                <a:latin typeface="Tahoma"/>
                <a:ea typeface="Tahoma"/>
                <a:cs typeface="Tahoma"/>
                <a:sym typeface="Tahoma"/>
              </a:defRPr>
            </a:lvl4pPr>
            <a:lvl5pPr marL="0" marR="0" lvl="4" indent="0" algn="r">
              <a:spcBef>
                <a:spcPts val="0"/>
              </a:spcBef>
              <a:buNone/>
              <a:defRPr sz="1600" b="0" i="0" u="none" strike="noStrike" cap="none">
                <a:solidFill>
                  <a:srgbClr val="000000"/>
                </a:solidFill>
                <a:latin typeface="Tahoma"/>
                <a:ea typeface="Tahoma"/>
                <a:cs typeface="Tahoma"/>
                <a:sym typeface="Tahoma"/>
              </a:defRPr>
            </a:lvl5pPr>
            <a:lvl6pPr marL="0" marR="0" lvl="5" indent="0" algn="r">
              <a:spcBef>
                <a:spcPts val="0"/>
              </a:spcBef>
              <a:buNone/>
              <a:defRPr sz="1600" b="0" i="0" u="none" strike="noStrike" cap="none">
                <a:solidFill>
                  <a:srgbClr val="000000"/>
                </a:solidFill>
                <a:latin typeface="Tahoma"/>
                <a:ea typeface="Tahoma"/>
                <a:cs typeface="Tahoma"/>
                <a:sym typeface="Tahoma"/>
              </a:defRPr>
            </a:lvl6pPr>
            <a:lvl7pPr marL="0" marR="0" lvl="6" indent="0" algn="r">
              <a:spcBef>
                <a:spcPts val="0"/>
              </a:spcBef>
              <a:buNone/>
              <a:defRPr sz="1600" b="0" i="0" u="none" strike="noStrike" cap="none">
                <a:solidFill>
                  <a:srgbClr val="000000"/>
                </a:solidFill>
                <a:latin typeface="Tahoma"/>
                <a:ea typeface="Tahoma"/>
                <a:cs typeface="Tahoma"/>
                <a:sym typeface="Tahoma"/>
              </a:defRPr>
            </a:lvl7pPr>
            <a:lvl8pPr marL="0" marR="0" lvl="7" indent="0" algn="r">
              <a:spcBef>
                <a:spcPts val="0"/>
              </a:spcBef>
              <a:buNone/>
              <a:defRPr sz="1600" b="0" i="0" u="none" strike="noStrike" cap="none">
                <a:solidFill>
                  <a:srgbClr val="000000"/>
                </a:solidFill>
                <a:latin typeface="Tahoma"/>
                <a:ea typeface="Tahoma"/>
                <a:cs typeface="Tahoma"/>
                <a:sym typeface="Tahoma"/>
              </a:defRPr>
            </a:lvl8pPr>
            <a:lvl9pPr marL="0" marR="0" lvl="8" indent="0" algn="r">
              <a:spcBef>
                <a:spcPts val="0"/>
              </a:spcBef>
              <a:buNone/>
              <a:defRPr sz="1600" b="0" i="0" u="none" strike="noStrike" cap="none">
                <a:solidFill>
                  <a:srgbClr val="000000"/>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6"/>
        <p:cNvGrpSpPr/>
        <p:nvPr/>
      </p:nvGrpSpPr>
      <p:grpSpPr>
        <a:xfrm>
          <a:off x="0" y="0"/>
          <a:ext cx="0" cy="0"/>
          <a:chOff x="0" y="0"/>
          <a:chExt cx="0" cy="0"/>
        </a:xfrm>
      </p:grpSpPr>
      <p:sp>
        <p:nvSpPr>
          <p:cNvPr id="1048685" name="Google Shape;137;p24"/>
          <p:cNvSpPr txBox="1">
            <a:spLocks noGrp="1"/>
          </p:cNvSpPr>
          <p:nvPr>
            <p:ph type="title"/>
          </p:nvPr>
        </p:nvSpPr>
        <p:spPr>
          <a:xfrm rot="5400000">
            <a:off x="5911453" y="1555750"/>
            <a:ext cx="4136231" cy="19510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86" name="Google Shape;138;p24"/>
          <p:cNvSpPr txBox="1">
            <a:spLocks noGrp="1"/>
          </p:cNvSpPr>
          <p:nvPr>
            <p:ph type="body" idx="1"/>
          </p:nvPr>
        </p:nvSpPr>
        <p:spPr>
          <a:xfrm rot="5400000">
            <a:off x="1933178" y="-319087"/>
            <a:ext cx="4136231" cy="5700712"/>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lvl1pPr>
            <a:lvl2pPr marL="914400" lvl="1" indent="-291465" algn="l">
              <a:spcBef>
                <a:spcPts val="360"/>
              </a:spcBef>
              <a:spcAft>
                <a:spcPts val="0"/>
              </a:spcAft>
              <a:buSzPts val="990"/>
              <a:buChar char="■"/>
            </a:lvl2pPr>
            <a:lvl3pPr marL="1371600" lvl="2" indent="-285750" algn="l">
              <a:spcBef>
                <a:spcPts val="360"/>
              </a:spcBef>
              <a:spcAft>
                <a:spcPts val="0"/>
              </a:spcAft>
              <a:buSzPts val="900"/>
              <a:buChar char="■"/>
            </a:lvl3pPr>
            <a:lvl4pPr marL="1828800" lvl="3" indent="-291464" algn="l">
              <a:spcBef>
                <a:spcPts val="360"/>
              </a:spcBef>
              <a:spcAft>
                <a:spcPts val="0"/>
              </a:spcAft>
              <a:buSzPts val="990"/>
              <a:buChar char="■"/>
            </a:lvl4pPr>
            <a:lvl5pPr marL="2286000" lvl="4" indent="-285750" algn="l">
              <a:spcBef>
                <a:spcPts val="360"/>
              </a:spcBef>
              <a:spcAft>
                <a:spcPts val="0"/>
              </a:spcAft>
              <a:buSzPts val="900"/>
              <a:buChar char="■"/>
            </a:lvl5pPr>
            <a:lvl6pPr marL="2743200" lvl="5" indent="-285750" algn="l">
              <a:spcBef>
                <a:spcPts val="360"/>
              </a:spcBef>
              <a:spcAft>
                <a:spcPts val="0"/>
              </a:spcAft>
              <a:buSzPts val="900"/>
              <a:buChar char="■"/>
            </a:lvl6pPr>
            <a:lvl7pPr marL="3200400" lvl="6" indent="-285750" algn="l">
              <a:spcBef>
                <a:spcPts val="360"/>
              </a:spcBef>
              <a:spcAft>
                <a:spcPts val="0"/>
              </a:spcAft>
              <a:buSzPts val="900"/>
              <a:buChar char="■"/>
            </a:lvl7pPr>
            <a:lvl8pPr marL="3657600" lvl="7" indent="-285750" algn="l">
              <a:spcBef>
                <a:spcPts val="360"/>
              </a:spcBef>
              <a:spcAft>
                <a:spcPts val="0"/>
              </a:spcAft>
              <a:buSzPts val="900"/>
              <a:buChar char="■"/>
            </a:lvl8pPr>
            <a:lvl9pPr marL="4114800" lvl="8" indent="-285750" algn="l">
              <a:spcBef>
                <a:spcPts val="360"/>
              </a:spcBef>
              <a:spcAft>
                <a:spcPts val="0"/>
              </a:spcAft>
              <a:buSzPts val="900"/>
              <a:buChar char="■"/>
            </a:lvl9pPr>
          </a:lstStyle>
          <a:p>
            <a:endParaRPr/>
          </a:p>
        </p:txBody>
      </p:sp>
      <p:sp>
        <p:nvSpPr>
          <p:cNvPr id="1048687" name="Google Shape;139;p24"/>
          <p:cNvSpPr txBox="1">
            <a:spLocks noGrp="1"/>
          </p:cNvSpPr>
          <p:nvPr>
            <p:ph type="dt" idx="10"/>
          </p:nvPr>
        </p:nvSpPr>
        <p:spPr>
          <a:xfrm>
            <a:off x="914400" y="4743450"/>
            <a:ext cx="1905000" cy="3429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88" name="Google Shape;140;p24"/>
          <p:cNvSpPr txBox="1">
            <a:spLocks noGrp="1"/>
          </p:cNvSpPr>
          <p:nvPr>
            <p:ph type="ftr" idx="11"/>
          </p:nvPr>
        </p:nvSpPr>
        <p:spPr>
          <a:xfrm>
            <a:off x="3352800" y="4743450"/>
            <a:ext cx="2895600" cy="3429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89" name="Google Shape;141;p24"/>
          <p:cNvSpPr txBox="1">
            <a:spLocks noGrp="1"/>
          </p:cNvSpPr>
          <p:nvPr>
            <p:ph type="sldNum" idx="12"/>
          </p:nvPr>
        </p:nvSpPr>
        <p:spPr>
          <a:xfrm>
            <a:off x="6781800" y="4743450"/>
            <a:ext cx="1905000" cy="342900"/>
          </a:xfrm>
          <a:prstGeom prst="rect">
            <a:avLst/>
          </a:prstGeom>
          <a:noFill/>
          <a:ln>
            <a:noFill/>
          </a:ln>
        </p:spPr>
        <p:txBody>
          <a:bodyPr spcFirstLastPara="1" wrap="square" lIns="91425" tIns="45700" rIns="91425" bIns="45700" anchor="b" anchorCtr="0">
            <a:noAutofit/>
          </a:bodyPr>
          <a:lstStyle>
            <a:lvl1pPr marL="0" marR="0" lvl="0" indent="0" algn="r">
              <a:spcBef>
                <a:spcPts val="0"/>
              </a:spcBef>
              <a:buNone/>
              <a:defRPr sz="1600" b="0" i="0" u="none" strike="noStrike" cap="none">
                <a:solidFill>
                  <a:srgbClr val="000000"/>
                </a:solidFill>
                <a:latin typeface="Tahoma"/>
                <a:ea typeface="Tahoma"/>
                <a:cs typeface="Tahoma"/>
                <a:sym typeface="Tahoma"/>
              </a:defRPr>
            </a:lvl1pPr>
            <a:lvl2pPr marL="0" marR="0" lvl="1" indent="0" algn="r">
              <a:spcBef>
                <a:spcPts val="0"/>
              </a:spcBef>
              <a:buNone/>
              <a:defRPr sz="1600" b="0" i="0" u="none" strike="noStrike" cap="none">
                <a:solidFill>
                  <a:srgbClr val="000000"/>
                </a:solidFill>
                <a:latin typeface="Tahoma"/>
                <a:ea typeface="Tahoma"/>
                <a:cs typeface="Tahoma"/>
                <a:sym typeface="Tahoma"/>
              </a:defRPr>
            </a:lvl2pPr>
            <a:lvl3pPr marL="0" marR="0" lvl="2" indent="0" algn="r">
              <a:spcBef>
                <a:spcPts val="0"/>
              </a:spcBef>
              <a:buNone/>
              <a:defRPr sz="1600" b="0" i="0" u="none" strike="noStrike" cap="none">
                <a:solidFill>
                  <a:srgbClr val="000000"/>
                </a:solidFill>
                <a:latin typeface="Tahoma"/>
                <a:ea typeface="Tahoma"/>
                <a:cs typeface="Tahoma"/>
                <a:sym typeface="Tahoma"/>
              </a:defRPr>
            </a:lvl3pPr>
            <a:lvl4pPr marL="0" marR="0" lvl="3" indent="0" algn="r">
              <a:spcBef>
                <a:spcPts val="0"/>
              </a:spcBef>
              <a:buNone/>
              <a:defRPr sz="1600" b="0" i="0" u="none" strike="noStrike" cap="none">
                <a:solidFill>
                  <a:srgbClr val="000000"/>
                </a:solidFill>
                <a:latin typeface="Tahoma"/>
                <a:ea typeface="Tahoma"/>
                <a:cs typeface="Tahoma"/>
                <a:sym typeface="Tahoma"/>
              </a:defRPr>
            </a:lvl4pPr>
            <a:lvl5pPr marL="0" marR="0" lvl="4" indent="0" algn="r">
              <a:spcBef>
                <a:spcPts val="0"/>
              </a:spcBef>
              <a:buNone/>
              <a:defRPr sz="1600" b="0" i="0" u="none" strike="noStrike" cap="none">
                <a:solidFill>
                  <a:srgbClr val="000000"/>
                </a:solidFill>
                <a:latin typeface="Tahoma"/>
                <a:ea typeface="Tahoma"/>
                <a:cs typeface="Tahoma"/>
                <a:sym typeface="Tahoma"/>
              </a:defRPr>
            </a:lvl5pPr>
            <a:lvl6pPr marL="0" marR="0" lvl="5" indent="0" algn="r">
              <a:spcBef>
                <a:spcPts val="0"/>
              </a:spcBef>
              <a:buNone/>
              <a:defRPr sz="1600" b="0" i="0" u="none" strike="noStrike" cap="none">
                <a:solidFill>
                  <a:srgbClr val="000000"/>
                </a:solidFill>
                <a:latin typeface="Tahoma"/>
                <a:ea typeface="Tahoma"/>
                <a:cs typeface="Tahoma"/>
                <a:sym typeface="Tahoma"/>
              </a:defRPr>
            </a:lvl6pPr>
            <a:lvl7pPr marL="0" marR="0" lvl="6" indent="0" algn="r">
              <a:spcBef>
                <a:spcPts val="0"/>
              </a:spcBef>
              <a:buNone/>
              <a:defRPr sz="1600" b="0" i="0" u="none" strike="noStrike" cap="none">
                <a:solidFill>
                  <a:srgbClr val="000000"/>
                </a:solidFill>
                <a:latin typeface="Tahoma"/>
                <a:ea typeface="Tahoma"/>
                <a:cs typeface="Tahoma"/>
                <a:sym typeface="Tahoma"/>
              </a:defRPr>
            </a:lvl7pPr>
            <a:lvl8pPr marL="0" marR="0" lvl="7" indent="0" algn="r">
              <a:spcBef>
                <a:spcPts val="0"/>
              </a:spcBef>
              <a:buNone/>
              <a:defRPr sz="1600" b="0" i="0" u="none" strike="noStrike" cap="none">
                <a:solidFill>
                  <a:srgbClr val="000000"/>
                </a:solidFill>
                <a:latin typeface="Tahoma"/>
                <a:ea typeface="Tahoma"/>
                <a:cs typeface="Tahoma"/>
                <a:sym typeface="Tahoma"/>
              </a:defRPr>
            </a:lvl8pPr>
            <a:lvl9pPr marL="0" marR="0" lvl="8" indent="0" algn="r">
              <a:spcBef>
                <a:spcPts val="0"/>
              </a:spcBef>
              <a:buNone/>
              <a:defRPr sz="1600" b="0" i="0" u="none" strike="noStrike" cap="none">
                <a:solidFill>
                  <a:srgbClr val="000000"/>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048736"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a:endParaRPr/>
          </a:p>
        </p:txBody>
      </p:sp>
      <p:sp>
        <p:nvSpPr>
          <p:cNvPr id="1048737"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lvl1pPr>
            <a:lvl2pPr marL="914400" lvl="1" indent="-317500">
              <a:spcBef>
                <a:spcPts val="0"/>
              </a:spcBef>
              <a:spcAft>
                <a:spcPts val="0"/>
              </a:spcAft>
              <a:buSzPts val="1400"/>
              <a:buChar char="○"/>
            </a:lvl2pPr>
            <a:lvl3pPr marL="1371600" lvl="2" indent="-317500">
              <a:spcBef>
                <a:spcPts val="0"/>
              </a:spcBef>
              <a:spcAft>
                <a:spcPts val="0"/>
              </a:spcAft>
              <a:buSzPts val="1400"/>
              <a:buChar char="■"/>
            </a:lvl3pPr>
            <a:lvl4pPr marL="1828800" lvl="3" indent="-317500">
              <a:spcBef>
                <a:spcPts val="0"/>
              </a:spcBef>
              <a:spcAft>
                <a:spcPts val="0"/>
              </a:spcAft>
              <a:buSzPts val="1400"/>
              <a:buChar char="●"/>
            </a:lvl4pPr>
            <a:lvl5pPr marL="2286000" lvl="4" indent="-317500">
              <a:spcBef>
                <a:spcPts val="0"/>
              </a:spcBef>
              <a:spcAft>
                <a:spcPts val="0"/>
              </a:spcAft>
              <a:buSzPts val="1400"/>
              <a:buChar char="○"/>
            </a:lvl5pPr>
            <a:lvl6pPr marL="2743200" lvl="5" indent="-317500">
              <a:spcBef>
                <a:spcPts val="0"/>
              </a:spcBef>
              <a:spcAft>
                <a:spcPts val="0"/>
              </a:spcAft>
              <a:buSzPts val="1400"/>
              <a:buChar char="■"/>
            </a:lvl6pPr>
            <a:lvl7pPr marL="3200400" lvl="6" indent="-317500">
              <a:spcBef>
                <a:spcPts val="0"/>
              </a:spcBef>
              <a:spcAft>
                <a:spcPts val="0"/>
              </a:spcAft>
              <a:buSzPts val="1400"/>
              <a:buChar char="●"/>
            </a:lvl7pPr>
            <a:lvl8pPr marL="3657600" lvl="7" indent="-317500">
              <a:spcBef>
                <a:spcPts val="0"/>
              </a:spcBef>
              <a:spcAft>
                <a:spcPts val="0"/>
              </a:spcAft>
              <a:buSzPts val="1400"/>
              <a:buChar char="○"/>
            </a:lvl8pPr>
            <a:lvl9pPr marL="4114800" lvl="8" indent="-317500">
              <a:spcBef>
                <a:spcPts val="0"/>
              </a:spcBef>
              <a:spcAft>
                <a:spcPts val="0"/>
              </a:spcAft>
              <a:buSzPts val="1400"/>
              <a:buChar char="■"/>
            </a:lvl9pPr>
          </a:lstStyle>
          <a:p>
            <a:endParaRPr/>
          </a:p>
        </p:txBody>
      </p:sp>
      <p:sp>
        <p:nvSpPr>
          <p:cNvPr id="1048738"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1048739"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a:endParaRPr/>
          </a:p>
        </p:txBody>
      </p:sp>
      <p:sp>
        <p:nvSpPr>
          <p:cNvPr id="1048740"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48741"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48742"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1048743"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a:endParaRPr/>
          </a:p>
        </p:txBody>
      </p:sp>
      <p:sp>
        <p:nvSpPr>
          <p:cNvPr id="1048744"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725"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048726"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48727"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1048745"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048746"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1048747"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48"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048749"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48750"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lvl1pPr>
            <a:lvl2pPr marL="914400" lvl="1" indent="-317500">
              <a:spcBef>
                <a:spcPts val="0"/>
              </a:spcBef>
              <a:spcAft>
                <a:spcPts val="0"/>
              </a:spcAft>
              <a:buSzPts val="1400"/>
              <a:buChar char="○"/>
            </a:lvl2pPr>
            <a:lvl3pPr marL="1371600" lvl="2" indent="-317500">
              <a:spcBef>
                <a:spcPts val="0"/>
              </a:spcBef>
              <a:spcAft>
                <a:spcPts val="0"/>
              </a:spcAft>
              <a:buSzPts val="1400"/>
              <a:buChar char="■"/>
            </a:lvl3pPr>
            <a:lvl4pPr marL="1828800" lvl="3" indent="-317500">
              <a:spcBef>
                <a:spcPts val="0"/>
              </a:spcBef>
              <a:spcAft>
                <a:spcPts val="0"/>
              </a:spcAft>
              <a:buSzPts val="1400"/>
              <a:buChar char="●"/>
            </a:lvl4pPr>
            <a:lvl5pPr marL="2286000" lvl="4" indent="-317500">
              <a:spcBef>
                <a:spcPts val="0"/>
              </a:spcBef>
              <a:spcAft>
                <a:spcPts val="0"/>
              </a:spcAft>
              <a:buSzPts val="1400"/>
              <a:buChar char="○"/>
            </a:lvl5pPr>
            <a:lvl6pPr marL="2743200" lvl="5" indent="-317500">
              <a:spcBef>
                <a:spcPts val="0"/>
              </a:spcBef>
              <a:spcAft>
                <a:spcPts val="0"/>
              </a:spcAft>
              <a:buSzPts val="1400"/>
              <a:buChar char="■"/>
            </a:lvl6pPr>
            <a:lvl7pPr marL="3200400" lvl="6" indent="-317500">
              <a:spcBef>
                <a:spcPts val="0"/>
              </a:spcBef>
              <a:spcAft>
                <a:spcPts val="0"/>
              </a:spcAft>
              <a:buSzPts val="1400"/>
              <a:buChar char="●"/>
            </a:lvl7pPr>
            <a:lvl8pPr marL="3657600" lvl="7" indent="-317500">
              <a:spcBef>
                <a:spcPts val="0"/>
              </a:spcBef>
              <a:spcAft>
                <a:spcPts val="0"/>
              </a:spcAft>
              <a:buSzPts val="1400"/>
              <a:buChar char="○"/>
            </a:lvl8pPr>
            <a:lvl9pPr marL="4114800" lvl="8" indent="-317500">
              <a:spcBef>
                <a:spcPts val="0"/>
              </a:spcBef>
              <a:spcAft>
                <a:spcPts val="0"/>
              </a:spcAft>
              <a:buSzPts val="1400"/>
              <a:buChar char="■"/>
            </a:lvl9pPr>
          </a:lstStyle>
          <a:p>
            <a:endParaRPr/>
          </a:p>
        </p:txBody>
      </p:sp>
      <p:sp>
        <p:nvSpPr>
          <p:cNvPr id="1048751"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1048731"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lvl1pPr>
          </a:lstStyle>
          <a:p>
            <a:endParaRPr/>
          </a:p>
        </p:txBody>
      </p:sp>
      <p:sp>
        <p:nvSpPr>
          <p:cNvPr id="1048732"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1048719"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1048720"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1048721"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1048576" name="Google Shape;51;p13"/>
          <p:cNvSpPr/>
          <p:nvPr/>
        </p:nvSpPr>
        <p:spPr>
          <a:xfrm>
            <a:off x="417513" y="823913"/>
            <a:ext cx="438150" cy="355997"/>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b="0" i="0" u="none" strike="noStrike" cap="none">
              <a:solidFill>
                <a:srgbClr val="000000"/>
              </a:solidFill>
              <a:latin typeface="Tahoma"/>
              <a:ea typeface="Tahoma"/>
              <a:cs typeface="Tahoma"/>
              <a:sym typeface="Tahoma"/>
            </a:endParaRPr>
          </a:p>
        </p:txBody>
      </p:sp>
      <p:sp>
        <p:nvSpPr>
          <p:cNvPr id="1048577" name="Google Shape;52;p13"/>
          <p:cNvSpPr/>
          <p:nvPr/>
        </p:nvSpPr>
        <p:spPr>
          <a:xfrm>
            <a:off x="800100" y="823913"/>
            <a:ext cx="328613" cy="355997"/>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b="0" i="0" u="none" strike="noStrike" cap="none">
              <a:solidFill>
                <a:srgbClr val="000000"/>
              </a:solidFill>
              <a:latin typeface="Tahoma"/>
              <a:ea typeface="Tahoma"/>
              <a:cs typeface="Tahoma"/>
              <a:sym typeface="Tahoma"/>
            </a:endParaRPr>
          </a:p>
        </p:txBody>
      </p:sp>
      <p:sp>
        <p:nvSpPr>
          <p:cNvPr id="1048578" name="Google Shape;53;p13"/>
          <p:cNvSpPr/>
          <p:nvPr/>
        </p:nvSpPr>
        <p:spPr>
          <a:xfrm>
            <a:off x="541338" y="1140619"/>
            <a:ext cx="422275" cy="355997"/>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b="0" i="0" u="none" strike="noStrike" cap="none">
              <a:solidFill>
                <a:srgbClr val="000000"/>
              </a:solidFill>
              <a:latin typeface="Tahoma"/>
              <a:ea typeface="Tahoma"/>
              <a:cs typeface="Tahoma"/>
              <a:sym typeface="Tahoma"/>
            </a:endParaRPr>
          </a:p>
        </p:txBody>
      </p:sp>
      <p:sp>
        <p:nvSpPr>
          <p:cNvPr id="1048579" name="Google Shape;54;p13"/>
          <p:cNvSpPr/>
          <p:nvPr/>
        </p:nvSpPr>
        <p:spPr>
          <a:xfrm>
            <a:off x="911225" y="1140619"/>
            <a:ext cx="368300" cy="355997"/>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b="0" i="0" u="none" strike="noStrike" cap="none">
              <a:solidFill>
                <a:srgbClr val="000000"/>
              </a:solidFill>
              <a:latin typeface="Tahoma"/>
              <a:ea typeface="Tahoma"/>
              <a:cs typeface="Tahoma"/>
              <a:sym typeface="Tahoma"/>
            </a:endParaRPr>
          </a:p>
        </p:txBody>
      </p:sp>
      <p:sp>
        <p:nvSpPr>
          <p:cNvPr id="1048580" name="Google Shape;55;p13"/>
          <p:cNvSpPr/>
          <p:nvPr/>
        </p:nvSpPr>
        <p:spPr>
          <a:xfrm>
            <a:off x="127000" y="1085850"/>
            <a:ext cx="560388" cy="316706"/>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b="0" i="0" u="none" strike="noStrike" cap="none">
              <a:solidFill>
                <a:srgbClr val="000000"/>
              </a:solidFill>
              <a:latin typeface="Tahoma"/>
              <a:ea typeface="Tahoma"/>
              <a:cs typeface="Tahoma"/>
              <a:sym typeface="Tahoma"/>
            </a:endParaRPr>
          </a:p>
        </p:txBody>
      </p:sp>
      <p:sp>
        <p:nvSpPr>
          <p:cNvPr id="1048581" name="Google Shape;56;p13"/>
          <p:cNvSpPr/>
          <p:nvPr/>
        </p:nvSpPr>
        <p:spPr>
          <a:xfrm>
            <a:off x="762000" y="742950"/>
            <a:ext cx="31750" cy="78938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b="0" i="0" u="none" strike="noStrike" cap="none">
              <a:solidFill>
                <a:srgbClr val="000000"/>
              </a:solidFill>
              <a:latin typeface="Tahoma"/>
              <a:ea typeface="Tahoma"/>
              <a:cs typeface="Tahoma"/>
              <a:sym typeface="Tahoma"/>
            </a:endParaRPr>
          </a:p>
        </p:txBody>
      </p:sp>
      <p:sp>
        <p:nvSpPr>
          <p:cNvPr id="1048582" name="Google Shape;57;p13"/>
          <p:cNvSpPr/>
          <p:nvPr/>
        </p:nvSpPr>
        <p:spPr>
          <a:xfrm>
            <a:off x="442913" y="1335881"/>
            <a:ext cx="8226425" cy="23813"/>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b="0" i="0" u="none" strike="noStrike" cap="none">
              <a:solidFill>
                <a:srgbClr val="000000"/>
              </a:solidFill>
              <a:latin typeface="Tahoma"/>
              <a:ea typeface="Tahoma"/>
              <a:cs typeface="Tahoma"/>
              <a:sym typeface="Tahoma"/>
            </a:endParaRPr>
          </a:p>
        </p:txBody>
      </p:sp>
      <p:sp>
        <p:nvSpPr>
          <p:cNvPr id="1048583" name="Google Shape;58;p13"/>
          <p:cNvSpPr txBox="1">
            <a:spLocks noGrp="1"/>
          </p:cNvSpPr>
          <p:nvPr>
            <p:ph type="title"/>
          </p:nvPr>
        </p:nvSpPr>
        <p:spPr>
          <a:xfrm>
            <a:off x="1150938" y="463154"/>
            <a:ext cx="7793037" cy="85725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1048584" name="Google Shape;59;p13"/>
          <p:cNvSpPr txBox="1">
            <a:spLocks noGrp="1"/>
          </p:cNvSpPr>
          <p:nvPr>
            <p:ph type="body" idx="1"/>
          </p:nvPr>
        </p:nvSpPr>
        <p:spPr>
          <a:xfrm>
            <a:off x="1182688" y="1513285"/>
            <a:ext cx="7772400" cy="30861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L="3200400" marR="0" lvl="6"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L="3657600" marR="0" lvl="7"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L="4114800" marR="0" lvl="8"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1048585" name="Google Shape;60;p13"/>
          <p:cNvSpPr txBox="1">
            <a:spLocks noGrp="1"/>
          </p:cNvSpPr>
          <p:nvPr>
            <p:ph type="dt" idx="10"/>
          </p:nvPr>
        </p:nvSpPr>
        <p:spPr>
          <a:xfrm>
            <a:off x="914400" y="4743450"/>
            <a:ext cx="1905000" cy="3429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600" b="0" i="0" u="none" strike="noStrike" cap="none">
                <a:solidFill>
                  <a:schemeClr val="dk1"/>
                </a:solidFill>
                <a:latin typeface="Tahoma"/>
                <a:ea typeface="Tahoma"/>
                <a:cs typeface="Tahoma"/>
                <a:sym typeface="Tahoma"/>
              </a:defRPr>
            </a:lvl1pPr>
            <a:lvl2pPr marR="0" lvl="1" algn="l" rtl="0">
              <a:spcBef>
                <a:spcPts val="0"/>
              </a:spcBef>
              <a:spcAft>
                <a:spcPts val="0"/>
              </a:spcAft>
              <a:buSzPts val="1400"/>
              <a:buNone/>
              <a:defRPr sz="18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18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18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18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0" i="0" u="none" strike="noStrike" cap="none">
                <a:solidFill>
                  <a:schemeClr val="dk1"/>
                </a:solidFill>
                <a:latin typeface="Tahoma"/>
                <a:ea typeface="Tahoma"/>
                <a:cs typeface="Tahoma"/>
                <a:sym typeface="Tahoma"/>
              </a:defRPr>
            </a:lvl9pPr>
          </a:lstStyle>
          <a:p>
            <a:endParaRPr/>
          </a:p>
        </p:txBody>
      </p:sp>
      <p:sp>
        <p:nvSpPr>
          <p:cNvPr id="1048586" name="Google Shape;61;p13"/>
          <p:cNvSpPr txBox="1">
            <a:spLocks noGrp="1"/>
          </p:cNvSpPr>
          <p:nvPr>
            <p:ph type="ftr" idx="11"/>
          </p:nvPr>
        </p:nvSpPr>
        <p:spPr>
          <a:xfrm>
            <a:off x="3352800" y="4743450"/>
            <a:ext cx="2895600" cy="34290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1600" b="0" i="0" u="none" strike="noStrike" cap="none">
                <a:solidFill>
                  <a:schemeClr val="dk1"/>
                </a:solidFill>
                <a:latin typeface="Tahoma"/>
                <a:ea typeface="Tahoma"/>
                <a:cs typeface="Tahoma"/>
                <a:sym typeface="Tahoma"/>
              </a:defRPr>
            </a:lvl1pPr>
            <a:lvl2pPr marR="0" lvl="1" algn="l" rtl="0">
              <a:spcBef>
                <a:spcPts val="0"/>
              </a:spcBef>
              <a:spcAft>
                <a:spcPts val="0"/>
              </a:spcAft>
              <a:buSzPts val="1400"/>
              <a:buNone/>
              <a:defRPr sz="18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18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18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18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0" i="0" u="none" strike="noStrike" cap="none">
                <a:solidFill>
                  <a:schemeClr val="dk1"/>
                </a:solidFill>
                <a:latin typeface="Tahoma"/>
                <a:ea typeface="Tahoma"/>
                <a:cs typeface="Tahoma"/>
                <a:sym typeface="Tahoma"/>
              </a:defRPr>
            </a:lvl9pPr>
          </a:lstStyle>
          <a:p>
            <a:endParaRPr/>
          </a:p>
        </p:txBody>
      </p:sp>
      <p:sp>
        <p:nvSpPr>
          <p:cNvPr id="1048587" name="Google Shape;62;p13"/>
          <p:cNvSpPr txBox="1">
            <a:spLocks noGrp="1"/>
          </p:cNvSpPr>
          <p:nvPr>
            <p:ph type="sldNum" idx="12"/>
          </p:nvPr>
        </p:nvSpPr>
        <p:spPr>
          <a:xfrm>
            <a:off x="6781800" y="4743450"/>
            <a:ext cx="1905000" cy="34290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spcAft>
                <a:spcPts val="0"/>
              </a:spcAft>
              <a:buNone/>
              <a:defRPr sz="1600" b="0" i="0" u="none" strike="noStrike" cap="none">
                <a:solidFill>
                  <a:srgbClr val="000000"/>
                </a:solidFill>
                <a:latin typeface="Tahoma"/>
                <a:ea typeface="Tahoma"/>
                <a:cs typeface="Tahoma"/>
                <a:sym typeface="Tahoma"/>
              </a:defRPr>
            </a:lvl1pPr>
            <a:lvl2pPr marL="0" marR="0" lvl="1" indent="0" algn="r" rtl="0">
              <a:spcBef>
                <a:spcPts val="0"/>
              </a:spcBef>
              <a:spcAft>
                <a:spcPts val="0"/>
              </a:spcAft>
              <a:buNone/>
              <a:defRPr sz="1600" b="0" i="0" u="none" strike="noStrike" cap="none">
                <a:solidFill>
                  <a:srgbClr val="000000"/>
                </a:solidFill>
                <a:latin typeface="Tahoma"/>
                <a:ea typeface="Tahoma"/>
                <a:cs typeface="Tahoma"/>
                <a:sym typeface="Tahoma"/>
              </a:defRPr>
            </a:lvl2pPr>
            <a:lvl3pPr marL="0" marR="0" lvl="2" indent="0" algn="r" rtl="0">
              <a:spcBef>
                <a:spcPts val="0"/>
              </a:spcBef>
              <a:spcAft>
                <a:spcPts val="0"/>
              </a:spcAft>
              <a:buNone/>
              <a:defRPr sz="1600" b="0" i="0" u="none" strike="noStrike" cap="none">
                <a:solidFill>
                  <a:srgbClr val="000000"/>
                </a:solidFill>
                <a:latin typeface="Tahoma"/>
                <a:ea typeface="Tahoma"/>
                <a:cs typeface="Tahoma"/>
                <a:sym typeface="Tahoma"/>
              </a:defRPr>
            </a:lvl3pPr>
            <a:lvl4pPr marL="0" marR="0" lvl="3" indent="0" algn="r" rtl="0">
              <a:spcBef>
                <a:spcPts val="0"/>
              </a:spcBef>
              <a:spcAft>
                <a:spcPts val="0"/>
              </a:spcAft>
              <a:buNone/>
              <a:defRPr sz="1600" b="0" i="0" u="none" strike="noStrike" cap="none">
                <a:solidFill>
                  <a:srgbClr val="000000"/>
                </a:solidFill>
                <a:latin typeface="Tahoma"/>
                <a:ea typeface="Tahoma"/>
                <a:cs typeface="Tahoma"/>
                <a:sym typeface="Tahoma"/>
              </a:defRPr>
            </a:lvl4pPr>
            <a:lvl5pPr marL="0" marR="0" lvl="4" indent="0" algn="r" rtl="0">
              <a:spcBef>
                <a:spcPts val="0"/>
              </a:spcBef>
              <a:spcAft>
                <a:spcPts val="0"/>
              </a:spcAft>
              <a:buNone/>
              <a:defRPr sz="1600" b="0" i="0" u="none" strike="noStrike" cap="none">
                <a:solidFill>
                  <a:srgbClr val="000000"/>
                </a:solidFill>
                <a:latin typeface="Tahoma"/>
                <a:ea typeface="Tahoma"/>
                <a:cs typeface="Tahoma"/>
                <a:sym typeface="Tahoma"/>
              </a:defRPr>
            </a:lvl5pPr>
            <a:lvl6pPr marL="0" marR="0" lvl="5" indent="0" algn="r" rtl="0">
              <a:spcBef>
                <a:spcPts val="0"/>
              </a:spcBef>
              <a:spcAft>
                <a:spcPts val="0"/>
              </a:spcAft>
              <a:buNone/>
              <a:defRPr sz="1600" b="0" i="0" u="none" strike="noStrike" cap="none">
                <a:solidFill>
                  <a:srgbClr val="000000"/>
                </a:solidFill>
                <a:latin typeface="Tahoma"/>
                <a:ea typeface="Tahoma"/>
                <a:cs typeface="Tahoma"/>
                <a:sym typeface="Tahoma"/>
              </a:defRPr>
            </a:lvl6pPr>
            <a:lvl7pPr marL="0" marR="0" lvl="6" indent="0" algn="r" rtl="0">
              <a:spcBef>
                <a:spcPts val="0"/>
              </a:spcBef>
              <a:spcAft>
                <a:spcPts val="0"/>
              </a:spcAft>
              <a:buNone/>
              <a:defRPr sz="1600" b="0" i="0" u="none" strike="noStrike" cap="none">
                <a:solidFill>
                  <a:srgbClr val="000000"/>
                </a:solidFill>
                <a:latin typeface="Tahoma"/>
                <a:ea typeface="Tahoma"/>
                <a:cs typeface="Tahoma"/>
                <a:sym typeface="Tahoma"/>
              </a:defRPr>
            </a:lvl7pPr>
            <a:lvl8pPr marL="0" marR="0" lvl="7" indent="0" algn="r" rtl="0">
              <a:spcBef>
                <a:spcPts val="0"/>
              </a:spcBef>
              <a:spcAft>
                <a:spcPts val="0"/>
              </a:spcAft>
              <a:buNone/>
              <a:defRPr sz="1600" b="0" i="0" u="none" strike="noStrike" cap="none">
                <a:solidFill>
                  <a:srgbClr val="000000"/>
                </a:solidFill>
                <a:latin typeface="Tahoma"/>
                <a:ea typeface="Tahoma"/>
                <a:cs typeface="Tahoma"/>
                <a:sym typeface="Tahoma"/>
              </a:defRPr>
            </a:lvl8pPr>
            <a:lvl9pPr marL="0" marR="0" lvl="8" indent="0" algn="r" rtl="0">
              <a:spcBef>
                <a:spcPts val="0"/>
              </a:spcBef>
              <a:spcAft>
                <a:spcPts val="0"/>
              </a:spcAft>
              <a:buNone/>
              <a:defRPr sz="1600" b="0" i="0" u="none" strike="noStrike" cap="none">
                <a:solidFill>
                  <a:srgbClr val="000000"/>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drive.google.com/file/d/1S4SwciKmhw4xIZVQPr6fFSaxf6X4Bw48/view"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048593" name="Google Shape;146;p25"/>
          <p:cNvSpPr txBox="1">
            <a:spLocks noGrp="1"/>
          </p:cNvSpPr>
          <p:nvPr>
            <p:ph type="title"/>
          </p:nvPr>
        </p:nvSpPr>
        <p:spPr>
          <a:xfrm>
            <a:off x="1150938" y="463154"/>
            <a:ext cx="7793037" cy="8572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sz="3200" b="1" dirty="0"/>
              <a:t>OUTLINE</a:t>
            </a:r>
            <a:endParaRPr sz="3200" b="1" dirty="0"/>
          </a:p>
        </p:txBody>
      </p:sp>
      <p:sp>
        <p:nvSpPr>
          <p:cNvPr id="1048594" name="Google Shape;147;p25"/>
          <p:cNvSpPr txBox="1">
            <a:spLocks noGrp="1"/>
          </p:cNvSpPr>
          <p:nvPr>
            <p:ph type="body" idx="1"/>
          </p:nvPr>
        </p:nvSpPr>
        <p:spPr>
          <a:xfrm>
            <a:off x="1182688" y="1371601"/>
            <a:ext cx="7772400" cy="3576414"/>
          </a:xfrm>
          <a:prstGeom prst="rect">
            <a:avLst/>
          </a:prstGeom>
          <a:noFill/>
          <a:ln>
            <a:noFill/>
          </a:ln>
        </p:spPr>
        <p:txBody>
          <a:bodyPr spcFirstLastPara="1" wrap="square" lIns="91425" tIns="45700" rIns="91425" bIns="45700" anchor="t" anchorCtr="0">
            <a:noAutofit/>
          </a:bodyPr>
          <a:lstStyle/>
          <a:p>
            <a:pPr marL="285750" indent="-285750">
              <a:lnSpc>
                <a:spcPct val="114000"/>
              </a:lnSpc>
              <a:spcBef>
                <a:spcPts val="0"/>
              </a:spcBef>
              <a:buSzPct val="95000"/>
              <a:buFont typeface="Wingdings" panose="05000000000000000000" pitchFamily="2" charset="2"/>
              <a:buChar char="§"/>
            </a:pPr>
            <a:r>
              <a:rPr lang="en-GB" sz="1600" dirty="0">
                <a:latin typeface="Times New Roman" panose="02020603050405020304" pitchFamily="18" charset="0"/>
                <a:cs typeface="Times New Roman" panose="02020603050405020304" pitchFamily="18" charset="0"/>
              </a:rPr>
              <a:t>Problem Definition. </a:t>
            </a:r>
            <a:endParaRPr dirty="0">
              <a:latin typeface="Times New Roman" panose="02020603050405020304" pitchFamily="18" charset="0"/>
              <a:cs typeface="Times New Roman" panose="02020603050405020304" pitchFamily="18" charset="0"/>
            </a:endParaRPr>
          </a:p>
          <a:p>
            <a:pPr marL="285750" indent="-285750">
              <a:lnSpc>
                <a:spcPct val="114000"/>
              </a:lnSpc>
              <a:spcBef>
                <a:spcPts val="320"/>
              </a:spcBef>
              <a:buSzPct val="95000"/>
              <a:buFont typeface="Wingdings" panose="05000000000000000000" pitchFamily="2" charset="2"/>
              <a:buChar char="§"/>
            </a:pPr>
            <a:r>
              <a:rPr lang="en-GB" sz="1600" dirty="0">
                <a:latin typeface="Times New Roman" panose="02020603050405020304" pitchFamily="18" charset="0"/>
                <a:cs typeface="Times New Roman" panose="02020603050405020304" pitchFamily="18" charset="0"/>
              </a:rPr>
              <a:t>Methodology</a:t>
            </a:r>
          </a:p>
          <a:p>
            <a:pPr marL="285750" indent="-285750">
              <a:lnSpc>
                <a:spcPct val="114000"/>
              </a:lnSpc>
              <a:spcBef>
                <a:spcPts val="320"/>
              </a:spcBef>
              <a:buSzPct val="95000"/>
              <a:buFont typeface="Wingdings" panose="05000000000000000000" pitchFamily="2" charset="2"/>
              <a:buChar char="§"/>
            </a:pPr>
            <a:r>
              <a:rPr lang="en-GB" sz="1600" dirty="0">
                <a:latin typeface="Times New Roman" panose="02020603050405020304" pitchFamily="18" charset="0"/>
                <a:cs typeface="Times New Roman" panose="02020603050405020304" pitchFamily="18" charset="0"/>
              </a:rPr>
              <a:t>Objectives</a:t>
            </a:r>
            <a:endParaRPr sz="1600" dirty="0">
              <a:latin typeface="Times New Roman" panose="02020603050405020304" pitchFamily="18" charset="0"/>
              <a:cs typeface="Times New Roman" panose="02020603050405020304" pitchFamily="18" charset="0"/>
            </a:endParaRPr>
          </a:p>
          <a:p>
            <a:pPr marL="285750" indent="-285750">
              <a:lnSpc>
                <a:spcPct val="114000"/>
              </a:lnSpc>
              <a:spcBef>
                <a:spcPts val="320"/>
              </a:spcBef>
              <a:buSzPct val="95000"/>
              <a:buFont typeface="Wingdings" panose="05000000000000000000" pitchFamily="2" charset="2"/>
              <a:buChar char="§"/>
            </a:pPr>
            <a:r>
              <a:rPr lang="en-GB" sz="1600" dirty="0">
                <a:latin typeface="Times New Roman" panose="02020603050405020304" pitchFamily="18" charset="0"/>
                <a:cs typeface="Times New Roman" panose="02020603050405020304" pitchFamily="18" charset="0"/>
              </a:rPr>
              <a:t>Literature Review</a:t>
            </a:r>
            <a:endParaRPr dirty="0">
              <a:latin typeface="Times New Roman" panose="02020603050405020304" pitchFamily="18" charset="0"/>
              <a:cs typeface="Times New Roman" panose="02020603050405020304" pitchFamily="18" charset="0"/>
            </a:endParaRPr>
          </a:p>
          <a:p>
            <a:pPr marL="285750" indent="-285750">
              <a:lnSpc>
                <a:spcPct val="114000"/>
              </a:lnSpc>
              <a:spcBef>
                <a:spcPts val="320"/>
              </a:spcBef>
              <a:buSzPct val="95000"/>
              <a:buFont typeface="Wingdings" panose="05000000000000000000" pitchFamily="2" charset="2"/>
              <a:buChar char="§"/>
            </a:pPr>
            <a:r>
              <a:rPr lang="en-GB" sz="1600" dirty="0">
                <a:latin typeface="Times New Roman" panose="02020603050405020304" pitchFamily="18" charset="0"/>
                <a:cs typeface="Times New Roman" panose="02020603050405020304" pitchFamily="18" charset="0"/>
              </a:rPr>
              <a:t>Orientation of Work </a:t>
            </a:r>
          </a:p>
          <a:p>
            <a:pPr marL="285750" indent="-285750">
              <a:lnSpc>
                <a:spcPct val="114000"/>
              </a:lnSpc>
              <a:spcBef>
                <a:spcPts val="320"/>
              </a:spcBef>
              <a:buSzPct val="95000"/>
              <a:buFont typeface="Wingdings" panose="05000000000000000000" pitchFamily="2" charset="2"/>
              <a:buChar char="§"/>
            </a:pPr>
            <a:r>
              <a:rPr lang="en-GB" sz="1600" dirty="0">
                <a:latin typeface="Times New Roman" panose="02020603050405020304" pitchFamily="18" charset="0"/>
                <a:cs typeface="Times New Roman" panose="02020603050405020304" pitchFamily="18" charset="0"/>
              </a:rPr>
              <a:t>Requirements of the Proposed system</a:t>
            </a:r>
          </a:p>
          <a:p>
            <a:pPr marL="285750" indent="-285750">
              <a:lnSpc>
                <a:spcPct val="114000"/>
              </a:lnSpc>
              <a:spcBef>
                <a:spcPts val="320"/>
              </a:spcBef>
              <a:buSzPct val="95000"/>
              <a:buFont typeface="Wingdings" panose="05000000000000000000" pitchFamily="2" charset="2"/>
              <a:buChar char="§"/>
            </a:pPr>
            <a:r>
              <a:rPr lang="en-GB" sz="1600" dirty="0">
                <a:latin typeface="Times New Roman" panose="02020603050405020304" pitchFamily="18" charset="0"/>
                <a:cs typeface="Times New Roman" panose="02020603050405020304" pitchFamily="18" charset="0"/>
              </a:rPr>
              <a:t>Flow of Proposed System</a:t>
            </a:r>
            <a:endParaRPr sz="1600" dirty="0">
              <a:latin typeface="Times New Roman" panose="02020603050405020304" pitchFamily="18" charset="0"/>
              <a:cs typeface="Times New Roman" panose="02020603050405020304" pitchFamily="18" charset="0"/>
            </a:endParaRPr>
          </a:p>
          <a:p>
            <a:pPr marL="285750" indent="-285750">
              <a:lnSpc>
                <a:spcPct val="114000"/>
              </a:lnSpc>
              <a:spcBef>
                <a:spcPts val="320"/>
              </a:spcBef>
              <a:buSzPct val="95000"/>
              <a:buFont typeface="Wingdings" panose="05000000000000000000" pitchFamily="2" charset="2"/>
              <a:buChar char="§"/>
            </a:pPr>
            <a:r>
              <a:rPr lang="en-GB" sz="1600" dirty="0">
                <a:latin typeface="Times New Roman" panose="02020603050405020304" pitchFamily="18" charset="0"/>
                <a:cs typeface="Times New Roman" panose="02020603050405020304" pitchFamily="18" charset="0"/>
              </a:rPr>
              <a:t>Analysis and Simulation Results</a:t>
            </a:r>
            <a:endParaRPr dirty="0">
              <a:latin typeface="Times New Roman" panose="02020603050405020304" pitchFamily="18" charset="0"/>
              <a:cs typeface="Times New Roman" panose="02020603050405020304" pitchFamily="18" charset="0"/>
            </a:endParaRPr>
          </a:p>
          <a:p>
            <a:pPr marL="285750" indent="-285750">
              <a:lnSpc>
                <a:spcPct val="114000"/>
              </a:lnSpc>
              <a:spcBef>
                <a:spcPts val="320"/>
              </a:spcBef>
              <a:buSzPct val="95000"/>
              <a:buFont typeface="Wingdings" panose="05000000000000000000" pitchFamily="2" charset="2"/>
              <a:buChar char="§"/>
            </a:pPr>
            <a:r>
              <a:rPr lang="en-GB" sz="1600" dirty="0">
                <a:latin typeface="Times New Roman" panose="02020603050405020304" pitchFamily="18" charset="0"/>
                <a:cs typeface="Times New Roman" panose="02020603050405020304" pitchFamily="18" charset="0"/>
              </a:rPr>
              <a:t>Problem Faced during simulation &amp; Solution</a:t>
            </a:r>
            <a:endParaRPr dirty="0">
              <a:latin typeface="Times New Roman" panose="02020603050405020304" pitchFamily="18" charset="0"/>
              <a:cs typeface="Times New Roman" panose="02020603050405020304" pitchFamily="18" charset="0"/>
            </a:endParaRPr>
          </a:p>
          <a:p>
            <a:pPr marL="285750" indent="-285750">
              <a:lnSpc>
                <a:spcPct val="114000"/>
              </a:lnSpc>
              <a:spcBef>
                <a:spcPts val="320"/>
              </a:spcBef>
              <a:buSzPct val="95000"/>
              <a:buFont typeface="Wingdings" panose="05000000000000000000" pitchFamily="2" charset="2"/>
              <a:buChar char="§"/>
            </a:pPr>
            <a:r>
              <a:rPr lang="en-GB" sz="1600" dirty="0">
                <a:latin typeface="Times New Roman" panose="02020603050405020304" pitchFamily="18" charset="0"/>
                <a:cs typeface="Times New Roman" panose="02020603050405020304" pitchFamily="18" charset="0"/>
              </a:rPr>
              <a:t>Bibliography</a:t>
            </a:r>
            <a:endParaRPr dirty="0">
              <a:latin typeface="Times New Roman" panose="02020603050405020304" pitchFamily="18" charset="0"/>
              <a:cs typeface="Times New Roman" panose="02020603050405020304" pitchFamily="18" charset="0"/>
            </a:endParaRPr>
          </a:p>
          <a:p>
            <a:pPr marL="342900" lvl="0" indent="-274320" algn="l" rtl="0">
              <a:spcBef>
                <a:spcPts val="360"/>
              </a:spcBef>
              <a:spcAft>
                <a:spcPts val="0"/>
              </a:spcAft>
              <a:buSzPts val="1080"/>
              <a:buNone/>
            </a:pPr>
            <a:endParaRPr sz="1800" dirty="0"/>
          </a:p>
          <a:p>
            <a:pPr marL="342900" lvl="0" indent="-236220" algn="l" rtl="0">
              <a:spcBef>
                <a:spcPts val="560"/>
              </a:spcBef>
              <a:spcAft>
                <a:spcPts val="0"/>
              </a:spcAft>
              <a:buSzPts val="1680"/>
              <a:buNone/>
            </a:pPr>
            <a:endParaRPr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1048629" name="Google Shape;202;p34"/>
          <p:cNvSpPr txBox="1">
            <a:spLocks noGrp="1"/>
          </p:cNvSpPr>
          <p:nvPr>
            <p:ph type="title"/>
          </p:nvPr>
        </p:nvSpPr>
        <p:spPr>
          <a:xfrm>
            <a:off x="1150938" y="463154"/>
            <a:ext cx="7793100" cy="857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sz="3200" b="1" dirty="0"/>
              <a:t>SIMULATION RESULTS &amp; ANALYSIS</a:t>
            </a:r>
            <a:endParaRPr sz="5400" b="1" dirty="0"/>
          </a:p>
        </p:txBody>
      </p:sp>
      <p:sp>
        <p:nvSpPr>
          <p:cNvPr id="1048630" name="Google Shape;203;p34"/>
          <p:cNvSpPr txBox="1"/>
          <p:nvPr/>
        </p:nvSpPr>
        <p:spPr>
          <a:xfrm>
            <a:off x="727222" y="1479127"/>
            <a:ext cx="7304700" cy="982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dirty="0">
                <a:latin typeface="Times New Roman" panose="02020603050405020304" pitchFamily="18" charset="0"/>
                <a:ea typeface="Tahoma"/>
                <a:cs typeface="Times New Roman" panose="02020603050405020304" pitchFamily="18" charset="0"/>
                <a:sym typeface="Tahoma"/>
              </a:rPr>
              <a:t>Data Analysis using pandas methods : Value Counts() for unique entities and info() to get the Null values count and data type of columns.</a:t>
            </a:r>
            <a:endParaRPr sz="1800" dirty="0">
              <a:latin typeface="Times New Roman" panose="02020603050405020304" pitchFamily="18" charset="0"/>
              <a:ea typeface="Tahoma"/>
              <a:cs typeface="Times New Roman" panose="02020603050405020304" pitchFamily="18" charset="0"/>
              <a:sym typeface="Tahoma"/>
            </a:endParaRPr>
          </a:p>
        </p:txBody>
      </p:sp>
      <p:pic>
        <p:nvPicPr>
          <p:cNvPr id="2097154" name="Google Shape;204;p34"/>
          <p:cNvPicPr preferRelativeResize="0">
            <a:picLocks/>
          </p:cNvPicPr>
          <p:nvPr/>
        </p:nvPicPr>
        <p:blipFill>
          <a:blip r:embed="rId3">
            <a:alphaModFix/>
          </a:blip>
          <a:stretch>
            <a:fillRect/>
          </a:stretch>
        </p:blipFill>
        <p:spPr>
          <a:xfrm>
            <a:off x="813824" y="2152838"/>
            <a:ext cx="3395530" cy="2941100"/>
          </a:xfrm>
          <a:prstGeom prst="rect">
            <a:avLst/>
          </a:prstGeom>
          <a:noFill/>
          <a:ln>
            <a:noFill/>
          </a:ln>
        </p:spPr>
      </p:pic>
      <p:pic>
        <p:nvPicPr>
          <p:cNvPr id="2097155" name="Google Shape;205;p34"/>
          <p:cNvPicPr preferRelativeResize="0">
            <a:picLocks/>
          </p:cNvPicPr>
          <p:nvPr/>
        </p:nvPicPr>
        <p:blipFill>
          <a:blip r:embed="rId4">
            <a:alphaModFix/>
          </a:blip>
          <a:stretch>
            <a:fillRect/>
          </a:stretch>
        </p:blipFill>
        <p:spPr>
          <a:xfrm>
            <a:off x="4407032" y="2130260"/>
            <a:ext cx="3822568" cy="29410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1048633" name="Google Shape;210;p35"/>
          <p:cNvSpPr txBox="1">
            <a:spLocks noGrp="1"/>
          </p:cNvSpPr>
          <p:nvPr>
            <p:ph type="title"/>
          </p:nvPr>
        </p:nvSpPr>
        <p:spPr>
          <a:xfrm>
            <a:off x="1150938" y="463154"/>
            <a:ext cx="7793100" cy="8574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GB" sz="3200" b="1" dirty="0"/>
              <a:t>Text Similarity Using Levenshtein Distance</a:t>
            </a:r>
            <a:endParaRPr sz="3200" b="1" dirty="0"/>
          </a:p>
        </p:txBody>
      </p:sp>
      <p:sp>
        <p:nvSpPr>
          <p:cNvPr id="1048634" name="Google Shape;211;p35"/>
          <p:cNvSpPr txBox="1">
            <a:spLocks noGrp="1"/>
          </p:cNvSpPr>
          <p:nvPr>
            <p:ph type="body" idx="1"/>
          </p:nvPr>
        </p:nvSpPr>
        <p:spPr>
          <a:xfrm>
            <a:off x="767644" y="1513285"/>
            <a:ext cx="8229600" cy="3086100"/>
          </a:xfrm>
          <a:prstGeom prst="rect">
            <a:avLst/>
          </a:prstGeom>
        </p:spPr>
        <p:txBody>
          <a:bodyPr spcFirstLastPara="1" wrap="square" lIns="91425" tIns="91425" rIns="753075" bIns="91425" anchor="t" anchorCtr="0">
            <a:noAutofit/>
          </a:bodyPr>
          <a:lstStyle/>
          <a:p>
            <a:pPr marL="0" lvl="0" indent="0" algn="just" rtl="0">
              <a:spcBef>
                <a:spcPts val="600"/>
              </a:spcBef>
              <a:spcAft>
                <a:spcPts val="0"/>
              </a:spcAft>
              <a:buNone/>
            </a:pPr>
            <a:r>
              <a:rPr lang="en-GB" sz="1800" dirty="0">
                <a:latin typeface="Times New Roman" panose="02020603050405020304" pitchFamily="18" charset="0"/>
                <a:cs typeface="Times New Roman" panose="02020603050405020304" pitchFamily="18" charset="0"/>
              </a:rPr>
              <a:t>Levenshtein distance is very impactful because it does not require two strings to be of equal length for them to be compared.</a:t>
            </a:r>
            <a:endParaRPr sz="1800" dirty="0">
              <a:latin typeface="Times New Roman" panose="02020603050405020304" pitchFamily="18" charset="0"/>
              <a:cs typeface="Times New Roman" panose="02020603050405020304" pitchFamily="18" charset="0"/>
            </a:endParaRPr>
          </a:p>
          <a:p>
            <a:pPr marL="0" lvl="0" indent="0" algn="just" rtl="0">
              <a:spcBef>
                <a:spcPts val="600"/>
              </a:spcBef>
              <a:spcAft>
                <a:spcPts val="0"/>
              </a:spcAft>
              <a:buNone/>
            </a:pPr>
            <a:r>
              <a:rPr lang="en-GB" sz="1800" dirty="0">
                <a:latin typeface="Times New Roman" panose="02020603050405020304" pitchFamily="18" charset="0"/>
                <a:ea typeface="Arial"/>
                <a:cs typeface="Times New Roman" panose="02020603050405020304" pitchFamily="18" charset="0"/>
                <a:sym typeface="Arial"/>
              </a:rPr>
              <a:t>The Levenshtein distance is usually calculated by </a:t>
            </a:r>
            <a:r>
              <a:rPr lang="en-GB" sz="1800" b="1" dirty="0">
                <a:latin typeface="Times New Roman" panose="02020603050405020304" pitchFamily="18" charset="0"/>
                <a:ea typeface="Arial"/>
                <a:cs typeface="Times New Roman" panose="02020603050405020304" pitchFamily="18" charset="0"/>
                <a:sym typeface="Arial"/>
              </a:rPr>
              <a:t>preparing a matrix of size (M+1)x(N+1) </a:t>
            </a:r>
            <a:endParaRPr sz="1800" b="1" dirty="0">
              <a:latin typeface="Times New Roman" panose="02020603050405020304" pitchFamily="18" charset="0"/>
              <a:ea typeface="Arial"/>
              <a:cs typeface="Times New Roman" panose="02020603050405020304" pitchFamily="18" charset="0"/>
              <a:sym typeface="Arial"/>
            </a:endParaRPr>
          </a:p>
          <a:p>
            <a:pPr marL="0" lvl="0" indent="0" algn="just" rtl="0">
              <a:spcBef>
                <a:spcPts val="600"/>
              </a:spcBef>
              <a:spcAft>
                <a:spcPts val="0"/>
              </a:spcAft>
              <a:buNone/>
            </a:pPr>
            <a:r>
              <a:rPr lang="en-GB" sz="1800" b="1" dirty="0">
                <a:latin typeface="Times New Roman" panose="02020603050405020304" pitchFamily="18" charset="0"/>
                <a:ea typeface="Arial"/>
                <a:cs typeface="Times New Roman" panose="02020603050405020304" pitchFamily="18" charset="0"/>
                <a:sym typeface="Arial"/>
              </a:rPr>
              <a:t>where M and N are the lengths of the 2 words and looping through said matrix using 2 for loops, performing some calculations within each iteration.</a:t>
            </a:r>
            <a:endParaRPr sz="1800" b="1" dirty="0">
              <a:latin typeface="Times New Roman" panose="02020603050405020304" pitchFamily="18" charset="0"/>
              <a:ea typeface="Arial"/>
              <a:cs typeface="Times New Roman" panose="02020603050405020304" pitchFamily="18" charset="0"/>
              <a:sym typeface="Arial"/>
            </a:endParaRPr>
          </a:p>
          <a:p>
            <a:pPr marL="0" lvl="0" indent="0" algn="just" rtl="0">
              <a:spcBef>
                <a:spcPts val="600"/>
              </a:spcBef>
              <a:spcAft>
                <a:spcPts val="0"/>
              </a:spcAft>
              <a:buNone/>
            </a:pPr>
            <a:r>
              <a:rPr lang="en-GB" sz="1800" dirty="0">
                <a:latin typeface="Times New Roman" panose="02020603050405020304" pitchFamily="18" charset="0"/>
                <a:cs typeface="Times New Roman" panose="02020603050405020304" pitchFamily="18" charset="0"/>
              </a:rPr>
              <a:t>Thus a large value for Levenshtein distance implies that the two documents were not similar, and a small value for the distance implies that the two documents were similar.</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1048637" name="Google Shape;216;p36"/>
          <p:cNvSpPr txBox="1">
            <a:spLocks noGrp="1"/>
          </p:cNvSpPr>
          <p:nvPr>
            <p:ph type="title"/>
          </p:nvPr>
        </p:nvSpPr>
        <p:spPr>
          <a:xfrm>
            <a:off x="1150938" y="463154"/>
            <a:ext cx="7793100" cy="8574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GB" sz="3200" b="1" dirty="0"/>
              <a:t>Text Similarity Using Levenshtein Distance</a:t>
            </a:r>
            <a:endParaRPr sz="3200" b="1" dirty="0"/>
          </a:p>
        </p:txBody>
      </p:sp>
      <p:pic>
        <p:nvPicPr>
          <p:cNvPr id="2097156" name="Google Shape;217;p36"/>
          <p:cNvPicPr preferRelativeResize="0">
            <a:picLocks/>
          </p:cNvPicPr>
          <p:nvPr/>
        </p:nvPicPr>
        <p:blipFill>
          <a:blip r:embed="rId3">
            <a:alphaModFix/>
          </a:blip>
          <a:stretch>
            <a:fillRect/>
          </a:stretch>
        </p:blipFill>
        <p:spPr>
          <a:xfrm>
            <a:off x="1206600" y="1320554"/>
            <a:ext cx="6097311" cy="382294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1048640" name="Google Shape;222;p37"/>
          <p:cNvSpPr txBox="1">
            <a:spLocks noGrp="1"/>
          </p:cNvSpPr>
          <p:nvPr>
            <p:ph type="title"/>
          </p:nvPr>
        </p:nvSpPr>
        <p:spPr>
          <a:xfrm>
            <a:off x="1150938" y="463154"/>
            <a:ext cx="7793100" cy="8574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GB" sz="3200" b="1" dirty="0"/>
              <a:t>Matching Numbers Using Regular Expression</a:t>
            </a:r>
            <a:endParaRPr sz="3200" b="1" dirty="0"/>
          </a:p>
        </p:txBody>
      </p:sp>
      <p:pic>
        <p:nvPicPr>
          <p:cNvPr id="2097158" name="Picture 2097157"/>
          <p:cNvPicPr>
            <a:picLocks/>
          </p:cNvPicPr>
          <p:nvPr/>
        </p:nvPicPr>
        <p:blipFill>
          <a:blip r:embed="rId3"/>
          <a:stretch>
            <a:fillRect/>
          </a:stretch>
        </p:blipFill>
        <p:spPr>
          <a:xfrm>
            <a:off x="549852" y="1867877"/>
            <a:ext cx="8044296" cy="289703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1048644" name="Google Shape;228;p38"/>
          <p:cNvSpPr txBox="1">
            <a:spLocks noGrp="1"/>
          </p:cNvSpPr>
          <p:nvPr>
            <p:ph type="title"/>
          </p:nvPr>
        </p:nvSpPr>
        <p:spPr>
          <a:xfrm>
            <a:off x="1150938" y="463154"/>
            <a:ext cx="7793100" cy="857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sz="3200" b="1" dirty="0"/>
              <a:t>Results</a:t>
            </a:r>
            <a:r>
              <a:rPr lang="en-GB" dirty="0"/>
              <a:t> </a:t>
            </a:r>
            <a:endParaRPr dirty="0"/>
          </a:p>
        </p:txBody>
      </p:sp>
      <p:sp>
        <p:nvSpPr>
          <p:cNvPr id="1048645" name="Google Shape;229;p38"/>
          <p:cNvSpPr txBox="1"/>
          <p:nvPr/>
        </p:nvSpPr>
        <p:spPr>
          <a:xfrm>
            <a:off x="888900" y="1423152"/>
            <a:ext cx="7366200"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latin typeface="Times New Roman" panose="02020603050405020304" pitchFamily="18" charset="0"/>
                <a:ea typeface="Tahoma"/>
                <a:cs typeface="Times New Roman" panose="02020603050405020304" pitchFamily="18" charset="0"/>
                <a:sym typeface="Tahoma"/>
              </a:rPr>
              <a:t>After Applying Levenshtein distance and matching Numbers </a:t>
            </a:r>
            <a:endParaRPr sz="1600" dirty="0">
              <a:latin typeface="Times New Roman" panose="02020603050405020304" pitchFamily="18" charset="0"/>
              <a:ea typeface="Tahoma"/>
              <a:cs typeface="Times New Roman" panose="02020603050405020304" pitchFamily="18" charset="0"/>
              <a:sym typeface="Tahoma"/>
            </a:endParaRPr>
          </a:p>
        </p:txBody>
      </p:sp>
      <p:pic>
        <p:nvPicPr>
          <p:cNvPr id="2097157" name="Google Shape;230;p38"/>
          <p:cNvPicPr preferRelativeResize="0">
            <a:picLocks/>
          </p:cNvPicPr>
          <p:nvPr/>
        </p:nvPicPr>
        <p:blipFill>
          <a:blip r:embed="rId3">
            <a:alphaModFix/>
          </a:blip>
          <a:stretch>
            <a:fillRect/>
          </a:stretch>
        </p:blipFill>
        <p:spPr>
          <a:xfrm>
            <a:off x="1569157" y="1925950"/>
            <a:ext cx="5045344" cy="3065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1048644" name="Google Shape;228;p38"/>
          <p:cNvSpPr txBox="1">
            <a:spLocks noGrp="1"/>
          </p:cNvSpPr>
          <p:nvPr>
            <p:ph type="title"/>
          </p:nvPr>
        </p:nvSpPr>
        <p:spPr>
          <a:xfrm>
            <a:off x="1150938" y="463154"/>
            <a:ext cx="7793100" cy="857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sz="3200" b="1" dirty="0"/>
              <a:t>Results</a:t>
            </a:r>
            <a:r>
              <a:rPr lang="en-GB" dirty="0"/>
              <a:t> </a:t>
            </a:r>
            <a:endParaRPr dirty="0"/>
          </a:p>
        </p:txBody>
      </p:sp>
      <p:pic>
        <p:nvPicPr>
          <p:cNvPr id="3" name="Picture 2">
            <a:extLst>
              <a:ext uri="{FF2B5EF4-FFF2-40B4-BE49-F238E27FC236}">
                <a16:creationId xmlns:a16="http://schemas.microsoft.com/office/drawing/2014/main" id="{5A02B9CE-D5A8-0F34-BCDE-87DBE889F1F8}"/>
              </a:ext>
            </a:extLst>
          </p:cNvPr>
          <p:cNvPicPr>
            <a:picLocks noChangeAspect="1"/>
          </p:cNvPicPr>
          <p:nvPr/>
        </p:nvPicPr>
        <p:blipFill>
          <a:blip r:embed="rId3"/>
          <a:stretch>
            <a:fillRect/>
          </a:stretch>
        </p:blipFill>
        <p:spPr>
          <a:xfrm>
            <a:off x="1486723" y="1446637"/>
            <a:ext cx="5196949" cy="3474019"/>
          </a:xfrm>
          <a:prstGeom prst="rect">
            <a:avLst/>
          </a:prstGeom>
        </p:spPr>
      </p:pic>
    </p:spTree>
    <p:extLst>
      <p:ext uri="{BB962C8B-B14F-4D97-AF65-F5344CB8AC3E}">
        <p14:creationId xmlns:p14="http://schemas.microsoft.com/office/powerpoint/2010/main" val="1279667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1048648" name="Google Shape;235;p39"/>
          <p:cNvSpPr txBox="1">
            <a:spLocks noGrp="1"/>
          </p:cNvSpPr>
          <p:nvPr>
            <p:ph type="title"/>
          </p:nvPr>
        </p:nvSpPr>
        <p:spPr>
          <a:xfrm>
            <a:off x="1150938" y="463154"/>
            <a:ext cx="7793037" cy="8572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sz="3200" b="1" dirty="0"/>
              <a:t>PROBLEM FACED DURING SIMULATION &amp; SOLUTION</a:t>
            </a:r>
            <a:endParaRPr sz="5400" b="1" dirty="0"/>
          </a:p>
        </p:txBody>
      </p:sp>
      <p:sp>
        <p:nvSpPr>
          <p:cNvPr id="1048649" name="Google Shape;236;p39"/>
          <p:cNvSpPr txBox="1">
            <a:spLocks noGrp="1"/>
          </p:cNvSpPr>
          <p:nvPr>
            <p:ph type="body" idx="1"/>
          </p:nvPr>
        </p:nvSpPr>
        <p:spPr>
          <a:xfrm>
            <a:off x="806826" y="1513275"/>
            <a:ext cx="8148300" cy="3086100"/>
          </a:xfrm>
          <a:prstGeom prst="rect">
            <a:avLst/>
          </a:prstGeom>
          <a:noFill/>
          <a:ln>
            <a:noFill/>
          </a:ln>
        </p:spPr>
        <p:txBody>
          <a:bodyPr spcFirstLastPara="1" wrap="square" lIns="91425" tIns="45700" rIns="91425" bIns="45700" anchor="t" anchorCtr="0">
            <a:noAutofit/>
          </a:bodyPr>
          <a:lstStyle/>
          <a:p>
            <a:pPr indent="-336550" algn="just">
              <a:spcBef>
                <a:spcPts val="0"/>
              </a:spcBef>
              <a:buClr>
                <a:schemeClr val="bg2">
                  <a:lumMod val="75000"/>
                </a:schemeClr>
              </a:buClr>
              <a:buSzPct val="95000"/>
            </a:pPr>
            <a:r>
              <a:rPr lang="en-GB" sz="1800" dirty="0">
                <a:solidFill>
                  <a:srgbClr val="000000"/>
                </a:solidFill>
                <a:latin typeface="Times New Roman" panose="02020603050405020304" pitchFamily="18" charset="0"/>
                <a:cs typeface="Times New Roman" panose="02020603050405020304" pitchFamily="18" charset="0"/>
              </a:rPr>
              <a:t>While trying to clean the data and pre-process the data, the data types of columns were in form of objects so to convert it into the appropriate data type problem was faced.</a:t>
            </a:r>
            <a:endParaRPr sz="1800" dirty="0">
              <a:solidFill>
                <a:srgbClr val="000000"/>
              </a:solidFill>
              <a:latin typeface="Times New Roman" panose="02020603050405020304" pitchFamily="18" charset="0"/>
              <a:cs typeface="Times New Roman" panose="02020603050405020304" pitchFamily="18" charset="0"/>
            </a:endParaRPr>
          </a:p>
          <a:p>
            <a:pPr indent="-336550" algn="just">
              <a:spcBef>
                <a:spcPts val="400"/>
              </a:spcBef>
              <a:buClr>
                <a:schemeClr val="bg2">
                  <a:lumMod val="75000"/>
                </a:schemeClr>
              </a:buClr>
              <a:buSzPct val="95000"/>
            </a:pPr>
            <a:r>
              <a:rPr lang="en-GB" sz="1800" dirty="0">
                <a:solidFill>
                  <a:srgbClr val="000000"/>
                </a:solidFill>
                <a:latin typeface="Times New Roman" panose="02020603050405020304" pitchFamily="18" charset="0"/>
                <a:cs typeface="Times New Roman" panose="02020603050405020304" pitchFamily="18" charset="0"/>
              </a:rPr>
              <a:t>The major problem was to select the similarity distance algorithm as there were many algorithms to perform the text similarity.</a:t>
            </a:r>
            <a:endParaRPr sz="1800" dirty="0">
              <a:solidFill>
                <a:srgbClr val="000000"/>
              </a:solidFill>
              <a:latin typeface="Times New Roman" panose="02020603050405020304" pitchFamily="18" charset="0"/>
              <a:cs typeface="Times New Roman" panose="02020603050405020304" pitchFamily="18" charset="0"/>
            </a:endParaRPr>
          </a:p>
          <a:p>
            <a:pPr indent="-336550" algn="just">
              <a:spcBef>
                <a:spcPts val="400"/>
              </a:spcBef>
              <a:buClr>
                <a:schemeClr val="bg2">
                  <a:lumMod val="75000"/>
                </a:schemeClr>
              </a:buClr>
              <a:buSzPct val="95000"/>
            </a:pPr>
            <a:r>
              <a:rPr lang="en-GB" sz="1800" dirty="0">
                <a:solidFill>
                  <a:srgbClr val="000000"/>
                </a:solidFill>
                <a:latin typeface="Times New Roman" panose="02020603050405020304" pitchFamily="18" charset="0"/>
                <a:cs typeface="Times New Roman" panose="02020603050405020304" pitchFamily="18" charset="0"/>
              </a:rPr>
              <a:t>Also when working with the regular expressions the problem was faced in writing and understanding the meta characters.</a:t>
            </a:r>
            <a:endParaRPr sz="18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1048652" name="Google Shape;241;p40"/>
          <p:cNvSpPr txBox="1">
            <a:spLocks noGrp="1"/>
          </p:cNvSpPr>
          <p:nvPr>
            <p:ph type="title"/>
          </p:nvPr>
        </p:nvSpPr>
        <p:spPr>
          <a:xfrm>
            <a:off x="1150938" y="463154"/>
            <a:ext cx="7793100" cy="857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sz="3200" b="1" dirty="0"/>
              <a:t>REFERENCES</a:t>
            </a:r>
            <a:endParaRPr sz="2400" b="1" dirty="0"/>
          </a:p>
        </p:txBody>
      </p:sp>
      <p:sp>
        <p:nvSpPr>
          <p:cNvPr id="1048653" name="Google Shape;242;p40"/>
          <p:cNvSpPr txBox="1">
            <a:spLocks noGrp="1"/>
          </p:cNvSpPr>
          <p:nvPr>
            <p:ph type="body" idx="1"/>
          </p:nvPr>
        </p:nvSpPr>
        <p:spPr>
          <a:xfrm>
            <a:off x="801838" y="1320554"/>
            <a:ext cx="8142200" cy="3630300"/>
          </a:xfrm>
          <a:prstGeom prst="rect">
            <a:avLst/>
          </a:prstGeom>
          <a:noFill/>
          <a:ln>
            <a:noFill/>
          </a:ln>
        </p:spPr>
        <p:txBody>
          <a:bodyPr spcFirstLastPara="1" wrap="square" lIns="91425" tIns="45700" rIns="91425" bIns="45700" anchor="t" anchorCtr="0">
            <a:noAutofit/>
          </a:bodyPr>
          <a:lstStyle/>
          <a:p>
            <a:pPr marL="342900" lvl="0" indent="-340360" algn="just" rtl="0">
              <a:lnSpc>
                <a:spcPct val="108000"/>
              </a:lnSpc>
              <a:spcBef>
                <a:spcPts val="1200"/>
              </a:spcBef>
              <a:spcAft>
                <a:spcPts val="0"/>
              </a:spcAft>
              <a:buSzPts val="1040"/>
              <a:buFont typeface="Tahoma"/>
              <a:buAutoNum type="romanLcPeriod"/>
            </a:pPr>
            <a:r>
              <a:rPr lang="en-US" sz="1200" dirty="0">
                <a:latin typeface="Times New Roman"/>
                <a:ea typeface="Times New Roman"/>
                <a:cs typeface="Times New Roman"/>
                <a:sym typeface="Times New Roman"/>
              </a:rPr>
              <a:t>Bernstein, 2015. Dynamic assortment customization with limited inventories.. </a:t>
            </a:r>
            <a:r>
              <a:rPr lang="en-US" sz="1200" i="1" dirty="0">
                <a:latin typeface="Times New Roman"/>
                <a:ea typeface="Times New Roman"/>
                <a:cs typeface="Times New Roman"/>
                <a:sym typeface="Times New Roman"/>
              </a:rPr>
              <a:t>Manufacturing and Service Operations Management, </a:t>
            </a:r>
            <a:r>
              <a:rPr lang="en-US" sz="1200" dirty="0">
                <a:latin typeface="Times New Roman"/>
                <a:ea typeface="Times New Roman"/>
                <a:cs typeface="Times New Roman"/>
                <a:sym typeface="Times New Roman"/>
              </a:rPr>
              <a:t>pp. 538-553.</a:t>
            </a:r>
          </a:p>
          <a:p>
            <a:pPr marL="342900" lvl="0" indent="-340360" algn="just" rtl="0">
              <a:lnSpc>
                <a:spcPct val="108000"/>
              </a:lnSpc>
              <a:spcBef>
                <a:spcPts val="0"/>
              </a:spcBef>
              <a:spcAft>
                <a:spcPts val="0"/>
              </a:spcAft>
              <a:buSzPts val="1040"/>
              <a:buFont typeface="Tahoma"/>
              <a:buAutoNum type="romanLcPeriod"/>
            </a:pPr>
            <a:r>
              <a:rPr lang="en-GB" sz="1200" dirty="0">
                <a:latin typeface="Times New Roman"/>
                <a:ea typeface="Times New Roman"/>
                <a:cs typeface="Times New Roman"/>
                <a:sym typeface="Times New Roman"/>
              </a:rPr>
              <a:t>Bureau, U. C., 2022. </a:t>
            </a:r>
            <a:r>
              <a:rPr lang="en-GB" sz="1200" i="1" dirty="0">
                <a:latin typeface="Times New Roman"/>
                <a:ea typeface="Times New Roman"/>
                <a:cs typeface="Times New Roman"/>
                <a:sym typeface="Times New Roman"/>
              </a:rPr>
              <a:t>QUARTERLY RETAIL E-COMMERCE SALES, </a:t>
            </a:r>
            <a:r>
              <a:rPr lang="en-GB" sz="1200" dirty="0" err="1">
                <a:latin typeface="Times New Roman"/>
                <a:ea typeface="Times New Roman"/>
                <a:cs typeface="Times New Roman"/>
                <a:sym typeface="Times New Roman"/>
              </a:rPr>
              <a:t>washington</a:t>
            </a:r>
            <a:r>
              <a:rPr lang="en-GB" sz="1200" dirty="0">
                <a:latin typeface="Times New Roman"/>
                <a:ea typeface="Times New Roman"/>
                <a:cs typeface="Times New Roman"/>
                <a:sym typeface="Times New Roman"/>
              </a:rPr>
              <a:t>: US Census Bureau.</a:t>
            </a:r>
            <a:endParaRPr sz="1200" dirty="0">
              <a:latin typeface="Times New Roman"/>
              <a:ea typeface="Times New Roman"/>
              <a:cs typeface="Times New Roman"/>
              <a:sym typeface="Times New Roman"/>
            </a:endParaRPr>
          </a:p>
          <a:p>
            <a:pPr marL="342900" lvl="0" indent="-340360" algn="just" rtl="0">
              <a:lnSpc>
                <a:spcPct val="108000"/>
              </a:lnSpc>
              <a:spcBef>
                <a:spcPts val="0"/>
              </a:spcBef>
              <a:spcAft>
                <a:spcPts val="0"/>
              </a:spcAft>
              <a:buSzPts val="1040"/>
              <a:buFont typeface="Tahoma"/>
              <a:buAutoNum type="romanLcPeriod"/>
            </a:pPr>
            <a:r>
              <a:rPr lang="en-GB" sz="1200" dirty="0">
                <a:latin typeface="Times New Roman"/>
                <a:ea typeface="Times New Roman"/>
                <a:cs typeface="Times New Roman"/>
                <a:sym typeface="Times New Roman"/>
              </a:rPr>
              <a:t>Edelman, 2019. </a:t>
            </a:r>
            <a:r>
              <a:rPr lang="en-GB" sz="1200" i="1" dirty="0">
                <a:latin typeface="Times New Roman"/>
                <a:ea typeface="Times New Roman"/>
                <a:cs typeface="Times New Roman"/>
                <a:sym typeface="Times New Roman"/>
              </a:rPr>
              <a:t>Edelman AI Survey., </a:t>
            </a:r>
            <a:r>
              <a:rPr lang="en-GB" sz="1200" dirty="0" err="1">
                <a:latin typeface="Times New Roman"/>
                <a:ea typeface="Times New Roman"/>
                <a:cs typeface="Times New Roman"/>
                <a:sym typeface="Times New Roman"/>
              </a:rPr>
              <a:t>s.l.</a:t>
            </a:r>
            <a:r>
              <a:rPr lang="en-GB" sz="1200" dirty="0">
                <a:latin typeface="Times New Roman"/>
                <a:ea typeface="Times New Roman"/>
                <a:cs typeface="Times New Roman"/>
                <a:sym typeface="Times New Roman"/>
              </a:rPr>
              <a:t>: Whitepaper.</a:t>
            </a:r>
            <a:endParaRPr sz="1200" dirty="0">
              <a:latin typeface="Times New Roman"/>
              <a:ea typeface="Times New Roman"/>
              <a:cs typeface="Times New Roman"/>
              <a:sym typeface="Times New Roman"/>
            </a:endParaRPr>
          </a:p>
          <a:p>
            <a:pPr marL="342900" lvl="0" indent="-340360" algn="just" rtl="0">
              <a:lnSpc>
                <a:spcPct val="108000"/>
              </a:lnSpc>
              <a:spcBef>
                <a:spcPts val="0"/>
              </a:spcBef>
              <a:spcAft>
                <a:spcPts val="0"/>
              </a:spcAft>
              <a:buSzPts val="1040"/>
              <a:buFont typeface="Tahoma"/>
              <a:buAutoNum type="romanLcPeriod"/>
            </a:pPr>
            <a:r>
              <a:rPr lang="en-GB" sz="1200" dirty="0">
                <a:latin typeface="Times New Roman"/>
                <a:ea typeface="Times New Roman"/>
                <a:cs typeface="Times New Roman"/>
                <a:sym typeface="Times New Roman"/>
              </a:rPr>
              <a:t>Ester, 1996. </a:t>
            </a:r>
            <a:r>
              <a:rPr lang="en-GB" sz="1200" i="1" dirty="0">
                <a:latin typeface="Times New Roman"/>
                <a:ea typeface="Times New Roman"/>
                <a:cs typeface="Times New Roman"/>
                <a:sym typeface="Times New Roman"/>
              </a:rPr>
              <a:t>A Density-Based Algorithm for Discovering Clusters in Large Spatial Databases with Noise, </a:t>
            </a:r>
            <a:r>
              <a:rPr lang="en-GB" sz="1200" dirty="0">
                <a:latin typeface="Times New Roman"/>
                <a:ea typeface="Times New Roman"/>
                <a:cs typeface="Times New Roman"/>
                <a:sym typeface="Times New Roman"/>
              </a:rPr>
              <a:t>8 </a:t>
            </a:r>
            <a:r>
              <a:rPr lang="en-GB" sz="1200" dirty="0" err="1">
                <a:latin typeface="Times New Roman"/>
                <a:ea typeface="Times New Roman"/>
                <a:cs typeface="Times New Roman"/>
                <a:sym typeface="Times New Roman"/>
              </a:rPr>
              <a:t>Miinchen</a:t>
            </a:r>
            <a:r>
              <a:rPr lang="en-GB" sz="1200" dirty="0">
                <a:latin typeface="Times New Roman"/>
                <a:ea typeface="Times New Roman"/>
                <a:cs typeface="Times New Roman"/>
                <a:sym typeface="Times New Roman"/>
              </a:rPr>
              <a:t>, Germany: Institute for Computer Science, University of </a:t>
            </a:r>
            <a:r>
              <a:rPr lang="en-GB" sz="1200" dirty="0" err="1">
                <a:latin typeface="Times New Roman"/>
                <a:ea typeface="Times New Roman"/>
                <a:cs typeface="Times New Roman"/>
                <a:sym typeface="Times New Roman"/>
              </a:rPr>
              <a:t>Munic</a:t>
            </a:r>
            <a:r>
              <a:rPr lang="en-GB" sz="1200" dirty="0">
                <a:latin typeface="Times New Roman"/>
                <a:ea typeface="Times New Roman"/>
                <a:cs typeface="Times New Roman"/>
                <a:sym typeface="Times New Roman"/>
              </a:rPr>
              <a:t>.</a:t>
            </a:r>
            <a:endParaRPr sz="1200" dirty="0">
              <a:latin typeface="Times New Roman"/>
              <a:ea typeface="Times New Roman"/>
              <a:cs typeface="Times New Roman"/>
              <a:sym typeface="Times New Roman"/>
            </a:endParaRPr>
          </a:p>
          <a:p>
            <a:pPr marL="342900" lvl="0" indent="-340360" algn="just" rtl="0">
              <a:lnSpc>
                <a:spcPct val="108000"/>
              </a:lnSpc>
              <a:spcBef>
                <a:spcPts val="0"/>
              </a:spcBef>
              <a:spcAft>
                <a:spcPts val="0"/>
              </a:spcAft>
              <a:buSzPts val="1040"/>
              <a:buFont typeface="Tahoma"/>
              <a:buAutoNum type="romanLcPeriod"/>
            </a:pPr>
            <a:r>
              <a:rPr lang="en-GB" sz="1200" dirty="0" err="1">
                <a:latin typeface="Times New Roman"/>
                <a:ea typeface="Times New Roman"/>
                <a:cs typeface="Times New Roman"/>
                <a:sym typeface="Times New Roman"/>
              </a:rPr>
              <a:t>Evgeniou</a:t>
            </a:r>
            <a:r>
              <a:rPr lang="en-GB" sz="1200" dirty="0">
                <a:latin typeface="Times New Roman"/>
                <a:ea typeface="Times New Roman"/>
                <a:cs typeface="Times New Roman"/>
                <a:sym typeface="Times New Roman"/>
              </a:rPr>
              <a:t>, 2001. </a:t>
            </a:r>
            <a:r>
              <a:rPr lang="en-GB" sz="1200" i="1" dirty="0">
                <a:latin typeface="Times New Roman"/>
                <a:ea typeface="Times New Roman"/>
                <a:cs typeface="Times New Roman"/>
                <a:sym typeface="Times New Roman"/>
              </a:rPr>
              <a:t>Support Vector Machines: Theory and Applications. </a:t>
            </a:r>
            <a:r>
              <a:rPr lang="en-GB" sz="1200" dirty="0" err="1">
                <a:latin typeface="Times New Roman"/>
                <a:ea typeface="Times New Roman"/>
                <a:cs typeface="Times New Roman"/>
                <a:sym typeface="Times New Roman"/>
              </a:rPr>
              <a:t>s.l.</a:t>
            </a:r>
            <a:r>
              <a:rPr lang="en-GB" sz="1200" dirty="0">
                <a:latin typeface="Times New Roman"/>
                <a:ea typeface="Times New Roman"/>
                <a:cs typeface="Times New Roman"/>
                <a:sym typeface="Times New Roman"/>
              </a:rPr>
              <a:t>, Machine Learning and Its Applications, Advanced Lectures.</a:t>
            </a:r>
            <a:endParaRPr sz="1200" dirty="0">
              <a:latin typeface="Times New Roman"/>
              <a:ea typeface="Times New Roman"/>
              <a:cs typeface="Times New Roman"/>
              <a:sym typeface="Times New Roman"/>
            </a:endParaRPr>
          </a:p>
          <a:p>
            <a:pPr marL="342900" lvl="0" indent="-340360" algn="just" rtl="0">
              <a:lnSpc>
                <a:spcPct val="108000"/>
              </a:lnSpc>
              <a:spcBef>
                <a:spcPts val="0"/>
              </a:spcBef>
              <a:spcAft>
                <a:spcPts val="0"/>
              </a:spcAft>
              <a:buSzPts val="1040"/>
              <a:buFont typeface="Tahoma"/>
              <a:buAutoNum type="romanLcPeriod"/>
            </a:pPr>
            <a:r>
              <a:rPr lang="en-GB" sz="1200" dirty="0">
                <a:latin typeface="Times New Roman"/>
                <a:ea typeface="Times New Roman"/>
                <a:cs typeface="Times New Roman"/>
                <a:sym typeface="Times New Roman"/>
              </a:rPr>
              <a:t>Fujimaki, 2016. Large-scale price optimization via network flow. </a:t>
            </a:r>
            <a:r>
              <a:rPr lang="en-GB" sz="1200" i="1" dirty="0">
                <a:latin typeface="Times New Roman"/>
                <a:ea typeface="Times New Roman"/>
                <a:cs typeface="Times New Roman"/>
                <a:sym typeface="Times New Roman"/>
              </a:rPr>
              <a:t>Advances in Neural Information Processing Systems, </a:t>
            </a:r>
            <a:r>
              <a:rPr lang="en-GB" sz="1200" dirty="0">
                <a:latin typeface="Times New Roman"/>
                <a:ea typeface="Times New Roman"/>
                <a:cs typeface="Times New Roman"/>
                <a:sym typeface="Times New Roman"/>
              </a:rPr>
              <a:t>Volume 29, pp. 3855-3863.</a:t>
            </a:r>
            <a:endParaRPr sz="1200" dirty="0">
              <a:latin typeface="Times New Roman"/>
              <a:ea typeface="Times New Roman"/>
              <a:cs typeface="Times New Roman"/>
              <a:sym typeface="Times New Roman"/>
            </a:endParaRPr>
          </a:p>
          <a:p>
            <a:pPr marL="342900" lvl="0" indent="-340360" algn="just" rtl="0">
              <a:lnSpc>
                <a:spcPct val="108000"/>
              </a:lnSpc>
              <a:spcBef>
                <a:spcPts val="0"/>
              </a:spcBef>
              <a:spcAft>
                <a:spcPts val="0"/>
              </a:spcAft>
              <a:buSzPts val="1040"/>
              <a:buFont typeface="Tahoma"/>
              <a:buAutoNum type="romanLcPeriod"/>
            </a:pPr>
            <a:r>
              <a:rPr lang="en-GB" sz="1200" dirty="0" err="1">
                <a:latin typeface="Times New Roman"/>
                <a:ea typeface="Times New Roman"/>
                <a:cs typeface="Times New Roman"/>
                <a:sym typeface="Times New Roman"/>
              </a:rPr>
              <a:t>Gunawan</a:t>
            </a:r>
            <a:r>
              <a:rPr lang="en-GB" sz="1200" dirty="0">
                <a:latin typeface="Times New Roman"/>
                <a:ea typeface="Times New Roman"/>
                <a:cs typeface="Times New Roman"/>
                <a:sym typeface="Times New Roman"/>
              </a:rPr>
              <a:t>, 2018. The Implementation of Cosine Similarity to Calculate Text Relevance between Two Documents. </a:t>
            </a:r>
            <a:r>
              <a:rPr lang="en-GB" sz="1200" i="1" dirty="0">
                <a:latin typeface="Times New Roman"/>
                <a:ea typeface="Times New Roman"/>
                <a:cs typeface="Times New Roman"/>
                <a:sym typeface="Times New Roman"/>
              </a:rPr>
              <a:t>Journal of Physics Conference Series , </a:t>
            </a:r>
            <a:r>
              <a:rPr lang="en-GB" sz="1200" dirty="0">
                <a:latin typeface="Times New Roman"/>
                <a:ea typeface="Times New Roman"/>
                <a:cs typeface="Times New Roman"/>
                <a:sym typeface="Times New Roman"/>
              </a:rPr>
              <a:t>Volume 1, p. 978.</a:t>
            </a:r>
            <a:endParaRPr sz="1200" dirty="0">
              <a:latin typeface="Times New Roman"/>
              <a:ea typeface="Times New Roman"/>
              <a:cs typeface="Times New Roman"/>
              <a:sym typeface="Times New Roman"/>
            </a:endParaRPr>
          </a:p>
          <a:p>
            <a:pPr marL="342900" lvl="0" indent="-340360" algn="just" rtl="0">
              <a:lnSpc>
                <a:spcPct val="108000"/>
              </a:lnSpc>
              <a:spcBef>
                <a:spcPts val="0"/>
              </a:spcBef>
              <a:spcAft>
                <a:spcPts val="0"/>
              </a:spcAft>
              <a:buSzPts val="1040"/>
              <a:buFont typeface="Tahoma"/>
              <a:buAutoNum type="romanLcPeriod"/>
            </a:pPr>
            <a:r>
              <a:rPr lang="en-GB" sz="1200" dirty="0">
                <a:latin typeface="Times New Roman"/>
                <a:ea typeface="Times New Roman"/>
                <a:cs typeface="Times New Roman"/>
                <a:sym typeface="Times New Roman"/>
              </a:rPr>
              <a:t>Ismail, 2015. Data mining in electronic commerce: Benefits and challenges. </a:t>
            </a:r>
            <a:r>
              <a:rPr lang="en-GB" sz="1200" i="1" dirty="0">
                <a:latin typeface="Times New Roman"/>
                <a:ea typeface="Times New Roman"/>
                <a:cs typeface="Times New Roman"/>
                <a:sym typeface="Times New Roman"/>
              </a:rPr>
              <a:t>International Journal of Communications, Network and System Sciences, </a:t>
            </a:r>
            <a:r>
              <a:rPr lang="en-GB" sz="1200" dirty="0">
                <a:latin typeface="Times New Roman"/>
                <a:ea typeface="Times New Roman"/>
                <a:cs typeface="Times New Roman"/>
                <a:sym typeface="Times New Roman"/>
              </a:rPr>
              <a:t>pp. 1-16.</a:t>
            </a:r>
            <a:endParaRPr lang="en-US" sz="1200" dirty="0">
              <a:latin typeface="Times New Roman"/>
              <a:ea typeface="Times New Roman"/>
              <a:cs typeface="Times New Roman"/>
              <a:sym typeface="Times New Roman"/>
            </a:endParaRPr>
          </a:p>
          <a:p>
            <a:pPr marL="342900" lvl="0" indent="-340360" algn="just" rtl="0">
              <a:lnSpc>
                <a:spcPct val="108000"/>
              </a:lnSpc>
              <a:spcBef>
                <a:spcPts val="0"/>
              </a:spcBef>
              <a:spcAft>
                <a:spcPts val="0"/>
              </a:spcAft>
              <a:buSzPts val="1040"/>
              <a:buFont typeface="Tahoma"/>
              <a:buAutoNum type="romanLcPeriod"/>
            </a:pPr>
            <a:r>
              <a:rPr lang="en-US" sz="1200" dirty="0">
                <a:latin typeface="Times New Roman"/>
                <a:ea typeface="Times New Roman"/>
                <a:cs typeface="Times New Roman"/>
                <a:sym typeface="Times New Roman"/>
              </a:rPr>
              <a:t>Ma, 2015. </a:t>
            </a:r>
            <a:r>
              <a:rPr lang="en-US" sz="1200" i="1" dirty="0">
                <a:latin typeface="Times New Roman"/>
                <a:ea typeface="Times New Roman"/>
                <a:cs typeface="Times New Roman"/>
                <a:sym typeface="Times New Roman"/>
              </a:rPr>
              <a:t>Using Word2Vec to process big text data. </a:t>
            </a:r>
            <a:r>
              <a:rPr lang="en-US" sz="1200" dirty="0">
                <a:latin typeface="Times New Roman"/>
                <a:ea typeface="Times New Roman"/>
                <a:cs typeface="Times New Roman"/>
                <a:sym typeface="Times New Roman"/>
              </a:rPr>
              <a:t>San Jose, CA, Using Word2Vec to process big text data.</a:t>
            </a:r>
          </a:p>
          <a:p>
            <a:pPr marL="342900" lvl="0" indent="-340360" algn="just" rtl="0">
              <a:lnSpc>
                <a:spcPct val="108000"/>
              </a:lnSpc>
              <a:spcBef>
                <a:spcPts val="0"/>
              </a:spcBef>
              <a:spcAft>
                <a:spcPts val="0"/>
              </a:spcAft>
              <a:buSzPts val="1040"/>
              <a:buFont typeface="Tahoma"/>
              <a:buAutoNum type="romanLcPeriod"/>
            </a:pPr>
            <a:r>
              <a:rPr lang="en-US" sz="1200" dirty="0">
                <a:latin typeface="Times New Roman"/>
                <a:ea typeface="Times New Roman"/>
                <a:cs typeface="Times New Roman"/>
                <a:sym typeface="Times New Roman"/>
              </a:rPr>
              <a:t>Patel, 2018. Study and Analysis of Decision Tree Based Classification Algorithms. </a:t>
            </a:r>
            <a:r>
              <a:rPr lang="en-US" sz="1200" i="1" dirty="0">
                <a:latin typeface="Times New Roman"/>
                <a:ea typeface="Times New Roman"/>
                <a:cs typeface="Times New Roman"/>
                <a:sym typeface="Times New Roman"/>
              </a:rPr>
              <a:t>INTERNATIONAL JOURNAL OF COMPUTER SCIENCES AND ENGINEERING, </a:t>
            </a:r>
            <a:r>
              <a:rPr lang="en-US" sz="1200" dirty="0">
                <a:latin typeface="Times New Roman"/>
                <a:ea typeface="Times New Roman"/>
                <a:cs typeface="Times New Roman"/>
                <a:sym typeface="Times New Roman"/>
              </a:rPr>
              <a:t>6(10), pp. 74-78.</a:t>
            </a:r>
          </a:p>
          <a:p>
            <a:pPr marL="342900" marR="0" lvl="0" indent="0" algn="l" rtl="0">
              <a:lnSpc>
                <a:spcPct val="115000"/>
              </a:lnSpc>
              <a:spcBef>
                <a:spcPts val="800"/>
              </a:spcBef>
              <a:spcAft>
                <a:spcPts val="0"/>
              </a:spcAft>
              <a:buNone/>
            </a:pPr>
            <a:endParaRPr sz="1400" dirty="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1048656" name="Google Shape;247;p41"/>
          <p:cNvSpPr txBox="1">
            <a:spLocks noGrp="1"/>
          </p:cNvSpPr>
          <p:nvPr>
            <p:ph type="body" idx="1"/>
          </p:nvPr>
        </p:nvSpPr>
        <p:spPr>
          <a:xfrm>
            <a:off x="3348038" y="2463403"/>
            <a:ext cx="2911475" cy="75604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920"/>
              <a:buNone/>
            </a:pPr>
            <a:r>
              <a:rPr lang="en-GB" sz="4000" b="1" dirty="0"/>
              <a:t>Thank You</a:t>
            </a:r>
            <a:endParaRPr sz="4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048597" name="Google Shape;153;p26"/>
          <p:cNvSpPr txBox="1">
            <a:spLocks noGrp="1"/>
          </p:cNvSpPr>
          <p:nvPr>
            <p:ph type="title"/>
          </p:nvPr>
        </p:nvSpPr>
        <p:spPr>
          <a:xfrm>
            <a:off x="1150938" y="463154"/>
            <a:ext cx="7793037" cy="8572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sz="3200" b="1" dirty="0"/>
              <a:t>PROBLEM DEFINITION</a:t>
            </a:r>
            <a:endParaRPr sz="3200" b="1" dirty="0"/>
          </a:p>
        </p:txBody>
      </p:sp>
      <p:sp>
        <p:nvSpPr>
          <p:cNvPr id="1048598" name="Google Shape;154;p26"/>
          <p:cNvSpPr txBox="1">
            <a:spLocks noGrp="1"/>
          </p:cNvSpPr>
          <p:nvPr>
            <p:ph type="body" idx="1"/>
          </p:nvPr>
        </p:nvSpPr>
        <p:spPr>
          <a:xfrm>
            <a:off x="824088" y="1513284"/>
            <a:ext cx="8130999" cy="3630215"/>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200"/>
              <a:buChar char="■"/>
            </a:pPr>
            <a:r>
              <a:rPr lang="en-GB" sz="2000" b="1" dirty="0">
                <a:latin typeface="Times New Roman" panose="02020603050405020304" pitchFamily="18" charset="0"/>
                <a:cs typeface="Times New Roman" panose="02020603050405020304" pitchFamily="18" charset="0"/>
              </a:rPr>
              <a:t>Problem Statement</a:t>
            </a:r>
            <a:endParaRPr b="1" dirty="0"/>
          </a:p>
          <a:p>
            <a:pPr marL="338138" lvl="0" indent="0" algn="just" rtl="0">
              <a:spcBef>
                <a:spcPts val="360"/>
              </a:spcBef>
              <a:spcAft>
                <a:spcPts val="0"/>
              </a:spcAft>
              <a:buSzPts val="1080"/>
              <a:buNone/>
            </a:pPr>
            <a:r>
              <a:rPr lang="en-GB" sz="1800" dirty="0">
                <a:latin typeface="Times New Roman"/>
                <a:ea typeface="Times New Roman"/>
                <a:cs typeface="Times New Roman"/>
                <a:sym typeface="Times New Roman"/>
              </a:rPr>
              <a:t>The classification is performed using a wide range of features, which vary according to the complexity of the model. Features such as Lowenstein distance and a range of other similarity metrics are calculated and fed into the classifier, allowing it to go from a similarity score to a binary classification of “match” or “not a match”. Similarity are used to compare string similarities on product names or product titles in order to try and identify the closest matches.</a:t>
            </a:r>
            <a:endParaRPr sz="1800" dirty="0">
              <a:latin typeface="Times New Roman"/>
              <a:ea typeface="Times New Roman"/>
              <a:cs typeface="Times New Roman"/>
              <a:sym typeface="Times New Roman"/>
            </a:endParaRPr>
          </a:p>
          <a:p>
            <a:pPr marL="0" lvl="0" indent="0" algn="l" rtl="0">
              <a:spcBef>
                <a:spcPts val="360"/>
              </a:spcBef>
              <a:spcAft>
                <a:spcPts val="0"/>
              </a:spcAft>
              <a:buSzPts val="1080"/>
              <a:buNone/>
            </a:pPr>
            <a:endParaRPr sz="1800" dirty="0">
              <a:latin typeface="Times New Roman"/>
              <a:ea typeface="Times New Roman"/>
              <a:cs typeface="Times New Roman"/>
              <a:sym typeface="Times New Roman"/>
            </a:endParaRPr>
          </a:p>
          <a:p>
            <a:pPr marL="342900" indent="-342900">
              <a:spcBef>
                <a:spcPts val="0"/>
              </a:spcBef>
              <a:buSzPts val="1200"/>
            </a:pPr>
            <a:r>
              <a:rPr lang="en-GB" sz="2000" b="1">
                <a:latin typeface="Times New Roman" panose="02020603050405020304" pitchFamily="18" charset="0"/>
                <a:cs typeface="Times New Roman" panose="02020603050405020304" pitchFamily="18" charset="0"/>
              </a:rPr>
              <a:t>Problem Area</a:t>
            </a:r>
            <a:endParaRPr sz="2000" b="1" dirty="0">
              <a:latin typeface="Times New Roman" panose="02020603050405020304" pitchFamily="18" charset="0"/>
              <a:cs typeface="Times New Roman" panose="02020603050405020304" pitchFamily="18" charset="0"/>
            </a:endParaRPr>
          </a:p>
          <a:p>
            <a:pPr marL="338138" lvl="0" indent="0" algn="l" rtl="0">
              <a:spcBef>
                <a:spcPts val="360"/>
              </a:spcBef>
              <a:spcAft>
                <a:spcPts val="0"/>
              </a:spcAft>
              <a:buSzPts val="1080"/>
              <a:buNone/>
            </a:pPr>
            <a:r>
              <a:rPr lang="en-GB" sz="1800" dirty="0">
                <a:latin typeface="Times New Roman"/>
                <a:ea typeface="Times New Roman"/>
                <a:cs typeface="Times New Roman"/>
                <a:sym typeface="Times New Roman"/>
              </a:rPr>
              <a:t>Machine Learning, Text Similarity and Classification .</a:t>
            </a:r>
            <a:endParaRPr sz="2000" dirty="0"/>
          </a:p>
          <a:p>
            <a:pPr marL="0" marR="0" lvl="0" indent="0" algn="just" rtl="0">
              <a:lnSpc>
                <a:spcPct val="150000"/>
              </a:lnSpc>
              <a:spcBef>
                <a:spcPts val="0"/>
              </a:spcBef>
              <a:spcAft>
                <a:spcPts val="0"/>
              </a:spcAft>
              <a:buSzPts val="840"/>
              <a:buNone/>
            </a:pPr>
            <a:endParaRPr sz="1400" dirty="0">
              <a:latin typeface="Times New Roman"/>
              <a:ea typeface="Times New Roman"/>
              <a:cs typeface="Times New Roman"/>
              <a:sym typeface="Times New Roman"/>
            </a:endParaRPr>
          </a:p>
          <a:p>
            <a:pPr marL="0" lvl="0" indent="0" algn="l" rtl="0">
              <a:spcBef>
                <a:spcPts val="400"/>
              </a:spcBef>
              <a:spcAft>
                <a:spcPts val="0"/>
              </a:spcAft>
              <a:buSzPts val="1200"/>
              <a:buNone/>
            </a:pPr>
            <a:endParaRPr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048602" name="Google Shape;159;p27"/>
          <p:cNvSpPr txBox="1">
            <a:spLocks noGrp="1"/>
          </p:cNvSpPr>
          <p:nvPr>
            <p:ph type="title"/>
          </p:nvPr>
        </p:nvSpPr>
        <p:spPr>
          <a:xfrm>
            <a:off x="1150938" y="463154"/>
            <a:ext cx="7793037" cy="8572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sz="3200" b="1" dirty="0"/>
              <a:t>Methodology</a:t>
            </a:r>
            <a:endParaRPr sz="3200" b="1" dirty="0"/>
          </a:p>
        </p:txBody>
      </p:sp>
      <p:sp>
        <p:nvSpPr>
          <p:cNvPr id="1048603" name="Google Shape;160;p27"/>
          <p:cNvSpPr txBox="1">
            <a:spLocks noGrp="1"/>
          </p:cNvSpPr>
          <p:nvPr>
            <p:ph type="body" idx="1"/>
          </p:nvPr>
        </p:nvSpPr>
        <p:spPr>
          <a:xfrm>
            <a:off x="846667" y="1513284"/>
            <a:ext cx="8108421" cy="3544137"/>
          </a:xfrm>
          <a:prstGeom prst="rect">
            <a:avLst/>
          </a:prstGeom>
          <a:noFill/>
          <a:ln>
            <a:noFill/>
          </a:ln>
        </p:spPr>
        <p:txBody>
          <a:bodyPr spcFirstLastPara="1" wrap="square" lIns="91425" tIns="45700" rIns="91425" bIns="45700" anchor="t" anchorCtr="0">
            <a:noAutofit/>
          </a:bodyPr>
          <a:lstStyle/>
          <a:p>
            <a:pPr marL="342900" lvl="0" indent="-355600" algn="just" rtl="0">
              <a:spcBef>
                <a:spcPts val="400"/>
              </a:spcBef>
              <a:spcAft>
                <a:spcPts val="0"/>
              </a:spcAft>
              <a:buSzPts val="1400"/>
              <a:buChar char="■"/>
            </a:pPr>
            <a:r>
              <a:rPr lang="en-GB" sz="1800" dirty="0">
                <a:latin typeface="Times New Roman"/>
                <a:ea typeface="Times New Roman"/>
                <a:cs typeface="Times New Roman"/>
                <a:sym typeface="Times New Roman"/>
              </a:rPr>
              <a:t>The proposed system consists of a number of different modules, including Data </a:t>
            </a:r>
            <a:r>
              <a:rPr lang="en-GB" sz="1800">
                <a:latin typeface="Times New Roman"/>
                <a:ea typeface="Times New Roman"/>
                <a:cs typeface="Times New Roman"/>
                <a:sym typeface="Times New Roman"/>
              </a:rPr>
              <a:t>Cleaning, pre-processing</a:t>
            </a:r>
            <a:r>
              <a:rPr lang="en-GB" sz="1800" dirty="0">
                <a:latin typeface="Times New Roman"/>
                <a:ea typeface="Times New Roman"/>
                <a:cs typeface="Times New Roman"/>
                <a:sym typeface="Times New Roman"/>
              </a:rPr>
              <a:t>, word embedding, classification, and Evaluation. A feature selection and cleaning strategy will be conducted utilizing data science libraries as part of the data pre-processing step. The suggested model makes use of Levenshtein similarity for text similarity; this helps to extract additional features from the input, which in turn helps to increase the model's accuracy. After that, the features are extracted, and a classification model is applied to determine whether or not the product being offered is a match for the extracted features. </a:t>
            </a:r>
            <a:endParaRPr sz="1800" dirty="0">
              <a:latin typeface="Times New Roman"/>
              <a:ea typeface="Times New Roman"/>
              <a:cs typeface="Times New Roman"/>
              <a:sym typeface="Times New Roman"/>
            </a:endParaRPr>
          </a:p>
          <a:p>
            <a:pPr marL="342900" lvl="0" indent="-355600" algn="just" rtl="0">
              <a:spcBef>
                <a:spcPts val="400"/>
              </a:spcBef>
              <a:spcAft>
                <a:spcPts val="0"/>
              </a:spcAft>
              <a:buSzPts val="1400"/>
              <a:buChar char="■"/>
            </a:pPr>
            <a:r>
              <a:rPr lang="en-GB" sz="1800" dirty="0">
                <a:latin typeface="Times New Roman"/>
                <a:ea typeface="Times New Roman"/>
                <a:cs typeface="Times New Roman"/>
                <a:sym typeface="Times New Roman"/>
              </a:rPr>
              <a:t>Because of this, a Random Forest Classifier is utilized. This type of algorithm works better when there is a bigger margin separating two classes; furthermore, because our dataset is tiny, training it will not require extra time. Calculating the precision and f1score are the final steps in the model evaluation process.</a:t>
            </a:r>
            <a:endParaRPr sz="1800" dirty="0">
              <a:latin typeface="Times New Roman"/>
              <a:ea typeface="Times New Roman"/>
              <a:cs typeface="Times New Roman"/>
              <a:sym typeface="Times New Roman"/>
            </a:endParaRPr>
          </a:p>
          <a:p>
            <a:pPr marL="0" lvl="0" indent="0" algn="l" rtl="0">
              <a:spcBef>
                <a:spcPts val="400"/>
              </a:spcBef>
              <a:spcAft>
                <a:spcPts val="0"/>
              </a:spcAft>
              <a:buNone/>
            </a:pP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048606" name="Google Shape;165;p28"/>
          <p:cNvSpPr txBox="1">
            <a:spLocks noGrp="1"/>
          </p:cNvSpPr>
          <p:nvPr>
            <p:ph type="title"/>
          </p:nvPr>
        </p:nvSpPr>
        <p:spPr>
          <a:xfrm>
            <a:off x="1150938" y="463154"/>
            <a:ext cx="7793100" cy="857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sz="3200" b="1" dirty="0"/>
              <a:t>Objectives</a:t>
            </a:r>
            <a:endParaRPr sz="3200" b="1" dirty="0"/>
          </a:p>
        </p:txBody>
      </p:sp>
      <p:sp>
        <p:nvSpPr>
          <p:cNvPr id="1048607" name="Text Placeholder 2"/>
          <p:cNvSpPr>
            <a:spLocks noGrp="1"/>
          </p:cNvSpPr>
          <p:nvPr>
            <p:ph type="body" idx="1"/>
          </p:nvPr>
        </p:nvSpPr>
        <p:spPr>
          <a:xfrm>
            <a:off x="844022" y="1513285"/>
            <a:ext cx="7772400" cy="3086100"/>
          </a:xfrm>
        </p:spPr>
        <p:txBody>
          <a:bodyPr/>
          <a:lstStyle/>
          <a:p>
            <a:pPr marL="0" lvl="0" indent="0" algn="l" rtl="0">
              <a:spcBef>
                <a:spcPts val="400"/>
              </a:spcBef>
              <a:spcAft>
                <a:spcPts val="0"/>
              </a:spcAft>
              <a:buNone/>
            </a:pPr>
            <a:r>
              <a:rPr lang="en-US" sz="1800" dirty="0">
                <a:latin typeface="Times New Roman" panose="02020603050405020304" pitchFamily="18" charset="0"/>
                <a:ea typeface="Times New Roman"/>
                <a:cs typeface="Times New Roman" panose="02020603050405020304" pitchFamily="18" charset="0"/>
                <a:sym typeface="Times New Roman"/>
              </a:rPr>
              <a:t>Following are the objectives of the proposed system:</a:t>
            </a:r>
          </a:p>
          <a:p>
            <a:pPr marL="444500" lvl="0" indent="-285750" algn="just" rtl="0">
              <a:lnSpc>
                <a:spcPct val="115000"/>
              </a:lnSpc>
              <a:spcBef>
                <a:spcPts val="1200"/>
              </a:spcBef>
              <a:spcAft>
                <a:spcPts val="0"/>
              </a:spcAft>
              <a:buClr>
                <a:schemeClr val="bg2">
                  <a:lumMod val="75000"/>
                </a:schemeClr>
              </a:buClr>
              <a:buSzPct val="95000"/>
              <a:buFont typeface="Wingdings" panose="05000000000000000000" pitchFamily="2" charset="2"/>
              <a:buChar char="§"/>
            </a:pPr>
            <a:r>
              <a:rPr lang="en-US" sz="1800" dirty="0">
                <a:latin typeface="Times New Roman" panose="02020603050405020304" pitchFamily="18" charset="0"/>
                <a:ea typeface="Times New Roman"/>
                <a:cs typeface="Times New Roman" panose="02020603050405020304" pitchFamily="18" charset="0"/>
                <a:sym typeface="Times New Roman"/>
              </a:rPr>
              <a:t>To create a consistent comparison framework so that record linkage models may be compared to one another and evaluated. </a:t>
            </a:r>
            <a:r>
              <a:rPr lang="en-US" sz="1800" dirty="0">
                <a:latin typeface="Times New Roman" panose="02020603050405020304" pitchFamily="18" charset="0"/>
                <a:ea typeface="Arial"/>
                <a:cs typeface="Times New Roman" panose="02020603050405020304" pitchFamily="18" charset="0"/>
                <a:sym typeface="Arial"/>
              </a:rPr>
              <a:t>	</a:t>
            </a:r>
          </a:p>
          <a:p>
            <a:pPr marL="444500" lvl="0" indent="-285750" algn="just" rtl="0">
              <a:lnSpc>
                <a:spcPct val="115000"/>
              </a:lnSpc>
              <a:spcBef>
                <a:spcPts val="0"/>
              </a:spcBef>
              <a:spcAft>
                <a:spcPts val="0"/>
              </a:spcAft>
              <a:buClr>
                <a:schemeClr val="bg2">
                  <a:lumMod val="75000"/>
                </a:schemeClr>
              </a:buClr>
              <a:buSzPct val="95000"/>
              <a:buFont typeface="Wingdings" panose="05000000000000000000" pitchFamily="2" charset="2"/>
              <a:buChar char="§"/>
            </a:pPr>
            <a:r>
              <a:rPr lang="en-US" sz="1800" dirty="0">
                <a:latin typeface="Times New Roman" panose="02020603050405020304" pitchFamily="18" charset="0"/>
                <a:ea typeface="Times New Roman"/>
                <a:cs typeface="Times New Roman" panose="02020603050405020304" pitchFamily="18" charset="0"/>
                <a:sym typeface="Times New Roman"/>
              </a:rPr>
              <a:t>To locate an 	analysis of the most advanced record-linkage models currently being used on product data.</a:t>
            </a:r>
            <a:r>
              <a:rPr lang="en-US" sz="1800" dirty="0">
                <a:latin typeface="Times New Roman" panose="02020603050405020304" pitchFamily="18" charset="0"/>
                <a:ea typeface="Arial"/>
                <a:cs typeface="Times New Roman" panose="02020603050405020304" pitchFamily="18" charset="0"/>
                <a:sym typeface="Arial"/>
              </a:rPr>
              <a:t>	</a:t>
            </a:r>
          </a:p>
          <a:p>
            <a:pPr marL="444500" lvl="0" indent="-285750" algn="just" rtl="0">
              <a:lnSpc>
                <a:spcPct val="115000"/>
              </a:lnSpc>
              <a:spcBef>
                <a:spcPts val="0"/>
              </a:spcBef>
              <a:spcAft>
                <a:spcPts val="0"/>
              </a:spcAft>
              <a:buClr>
                <a:schemeClr val="bg2">
                  <a:lumMod val="75000"/>
                </a:schemeClr>
              </a:buClr>
              <a:buSzPct val="95000"/>
              <a:buFont typeface="Wingdings" panose="05000000000000000000" pitchFamily="2" charset="2"/>
              <a:buChar char="§"/>
            </a:pPr>
            <a:r>
              <a:rPr lang="en-US" sz="1800" dirty="0">
                <a:latin typeface="Times New Roman" panose="02020603050405020304" pitchFamily="18" charset="0"/>
                <a:ea typeface="Times New Roman"/>
                <a:cs typeface="Times New Roman" panose="02020603050405020304" pitchFamily="18" charset="0"/>
                <a:sym typeface="Times New Roman"/>
              </a:rPr>
              <a:t>To provide a 	generic strategy for determining if conventional machine learning methods or deep learning approaches are appropriate for a particular collection of data.</a:t>
            </a:r>
            <a:endParaRPr lang="en-US" sz="1800" dirty="0">
              <a:latin typeface="Times New Roman" panose="02020603050405020304" pitchFamily="18" charset="0"/>
              <a:ea typeface="Arial"/>
              <a:cs typeface="Times New Roman" panose="02020603050405020304" pitchFamily="18" charset="0"/>
              <a:sym typeface="Arial"/>
            </a:endParaRPr>
          </a:p>
          <a:p>
            <a:pPr marL="444500" lvl="0" indent="-285750" algn="just" rtl="0">
              <a:lnSpc>
                <a:spcPct val="115000"/>
              </a:lnSpc>
              <a:spcBef>
                <a:spcPts val="0"/>
              </a:spcBef>
              <a:spcAft>
                <a:spcPts val="0"/>
              </a:spcAft>
              <a:buClr>
                <a:schemeClr val="bg2">
                  <a:lumMod val="75000"/>
                </a:schemeClr>
              </a:buClr>
              <a:buSzPct val="95000"/>
              <a:buFont typeface="Wingdings" panose="05000000000000000000" pitchFamily="2" charset="2"/>
              <a:buChar char="§"/>
            </a:pPr>
            <a:r>
              <a:rPr lang="en-US" sz="1800" dirty="0">
                <a:latin typeface="Times New Roman" panose="02020603050405020304" pitchFamily="18" charset="0"/>
                <a:ea typeface="Times New Roman"/>
                <a:cs typeface="Times New Roman" panose="02020603050405020304" pitchFamily="18" charset="0"/>
                <a:sym typeface="Times New Roman"/>
              </a:rPr>
              <a:t>To Classify the Matched and Not Matched products from the Product offers.</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048610" name="Google Shape;171;p29"/>
          <p:cNvSpPr txBox="1">
            <a:spLocks noGrp="1"/>
          </p:cNvSpPr>
          <p:nvPr>
            <p:ph type="title"/>
          </p:nvPr>
        </p:nvSpPr>
        <p:spPr>
          <a:xfrm>
            <a:off x="1150938" y="463154"/>
            <a:ext cx="7793037" cy="8572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sz="3200" b="1" dirty="0"/>
              <a:t>LITERATURE REVIEW</a:t>
            </a:r>
            <a:endParaRPr sz="3200" b="1" dirty="0"/>
          </a:p>
        </p:txBody>
      </p:sp>
      <p:sp>
        <p:nvSpPr>
          <p:cNvPr id="1048611" name="Google Shape;172;p29"/>
          <p:cNvSpPr txBox="1">
            <a:spLocks noGrp="1"/>
          </p:cNvSpPr>
          <p:nvPr>
            <p:ph type="body" idx="1"/>
          </p:nvPr>
        </p:nvSpPr>
        <p:spPr>
          <a:xfrm>
            <a:off x="304800" y="1513284"/>
            <a:ext cx="8650288" cy="3630215"/>
          </a:xfrm>
          <a:prstGeom prst="rect">
            <a:avLst/>
          </a:prstGeom>
          <a:noFill/>
          <a:ln>
            <a:noFill/>
          </a:ln>
        </p:spPr>
        <p:txBody>
          <a:bodyPr spcFirstLastPara="1" wrap="square" lIns="91425" tIns="45700" rIns="905325" bIns="45700" anchor="t" anchorCtr="0">
            <a:noAutofit/>
          </a:bodyPr>
          <a:lstStyle/>
          <a:p>
            <a:pPr marL="0" marR="0" lvl="0" indent="0" algn="just" rtl="0">
              <a:lnSpc>
                <a:spcPct val="115000"/>
              </a:lnSpc>
              <a:spcBef>
                <a:spcPts val="0"/>
              </a:spcBef>
              <a:spcAft>
                <a:spcPts val="0"/>
              </a:spcAft>
              <a:buNone/>
            </a:pPr>
            <a:r>
              <a:rPr lang="en-GB" sz="1800" b="1" dirty="0">
                <a:latin typeface="Times New Roman" panose="02020603050405020304" pitchFamily="18" charset="0"/>
                <a:ea typeface="Times New Roman"/>
                <a:cs typeface="Times New Roman" panose="02020603050405020304" pitchFamily="18" charset="0"/>
                <a:sym typeface="Times New Roman"/>
              </a:rPr>
              <a:t>Blocking Strategy on Product Similarity:</a:t>
            </a:r>
            <a:endParaRPr sz="1800" dirty="0">
              <a:latin typeface="Times New Roman" panose="02020603050405020304" pitchFamily="18" charset="0"/>
              <a:ea typeface="Arial"/>
              <a:cs typeface="Times New Roman" panose="02020603050405020304" pitchFamily="18" charset="0"/>
              <a:sym typeface="Arial"/>
            </a:endParaRPr>
          </a:p>
          <a:p>
            <a:pPr marL="0" marR="0" lvl="0" indent="0" algn="just" rtl="0">
              <a:lnSpc>
                <a:spcPct val="115000"/>
              </a:lnSpc>
              <a:spcBef>
                <a:spcPts val="0"/>
              </a:spcBef>
              <a:spcAft>
                <a:spcPts val="0"/>
              </a:spcAft>
              <a:buNone/>
            </a:pPr>
            <a:r>
              <a:rPr lang="en-GB" sz="1800" dirty="0">
                <a:highlight>
                  <a:srgbClr val="FFFFFF"/>
                </a:highlight>
                <a:latin typeface="Times New Roman" panose="02020603050405020304" pitchFamily="18" charset="0"/>
                <a:ea typeface="Times New Roman"/>
                <a:cs typeface="Times New Roman" panose="02020603050405020304" pitchFamily="18" charset="0"/>
                <a:sym typeface="Times New Roman"/>
              </a:rPr>
              <a:t>There are several applications for clustering, from data mining to image retrieval to bio-computing and beyond. The distance metric is an important consideration when grouping data points. The most challenging component of the process is deciding which distance measure to employ for a given dataset.</a:t>
            </a:r>
            <a:endParaRPr sz="1800" dirty="0">
              <a:latin typeface="Times New Roman" panose="02020603050405020304" pitchFamily="18" charset="0"/>
              <a:ea typeface="Arial"/>
              <a:cs typeface="Times New Roman" panose="02020603050405020304" pitchFamily="18" charset="0"/>
              <a:sym typeface="Arial"/>
            </a:endParaRPr>
          </a:p>
          <a:p>
            <a:pPr marL="0" marR="0" lvl="0" indent="0" algn="just" rtl="0">
              <a:lnSpc>
                <a:spcPct val="115000"/>
              </a:lnSpc>
              <a:spcBef>
                <a:spcPts val="600"/>
              </a:spcBef>
              <a:spcAft>
                <a:spcPts val="0"/>
              </a:spcAft>
              <a:buNone/>
            </a:pPr>
            <a:r>
              <a:rPr lang="en-GB" sz="1800" dirty="0">
                <a:highlight>
                  <a:srgbClr val="FFFFFF"/>
                </a:highlight>
                <a:latin typeface="Times New Roman" panose="02020603050405020304" pitchFamily="18" charset="0"/>
                <a:ea typeface="Times New Roman"/>
                <a:cs typeface="Times New Roman" panose="02020603050405020304" pitchFamily="18" charset="0"/>
                <a:sym typeface="Times New Roman"/>
              </a:rPr>
              <a:t>The selection of a distance measure, which will decide how similar the clusters will be, is an essential stage in any clustering</a:t>
            </a:r>
            <a:r>
              <a:rPr lang="en-GB" sz="1800" dirty="0">
                <a:highlight>
                  <a:srgbClr val="C0C0C0"/>
                </a:highlight>
                <a:latin typeface="Times New Roman" panose="02020603050405020304" pitchFamily="18" charset="0"/>
                <a:ea typeface="Times New Roman"/>
                <a:cs typeface="Times New Roman" panose="02020603050405020304" pitchFamily="18" charset="0"/>
                <a:sym typeface="Times New Roman"/>
              </a:rPr>
              <a:t> (Vimal, 2018)</a:t>
            </a:r>
            <a:r>
              <a:rPr lang="en-GB" sz="1800" dirty="0">
                <a:highlight>
                  <a:srgbClr val="FFFFFF"/>
                </a:highlight>
                <a:latin typeface="Times New Roman" panose="02020603050405020304" pitchFamily="18" charset="0"/>
                <a:ea typeface="Times New Roman"/>
                <a:cs typeface="Times New Roman" panose="02020603050405020304" pitchFamily="18" charset="0"/>
                <a:sym typeface="Times New Roman"/>
              </a:rPr>
              <a:t> of these two constituents is determined. This will have an effect on the shape of the clusters because some of the elements may be closer to one another according to one distance and farther away according to another.</a:t>
            </a:r>
            <a:endParaRPr sz="1800" dirty="0">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15000"/>
              </a:lnSpc>
              <a:spcBef>
                <a:spcPts val="0"/>
              </a:spcBef>
              <a:spcAft>
                <a:spcPts val="0"/>
              </a:spcAft>
              <a:buSzPts val="1080"/>
              <a:buNone/>
            </a:pPr>
            <a:endParaRPr sz="1800"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048614" name="Google Shape;177;p30"/>
          <p:cNvSpPr txBox="1">
            <a:spLocks noGrp="1"/>
          </p:cNvSpPr>
          <p:nvPr>
            <p:ph type="title"/>
          </p:nvPr>
        </p:nvSpPr>
        <p:spPr>
          <a:xfrm>
            <a:off x="1150938" y="463154"/>
            <a:ext cx="7793037" cy="8572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sz="3200" b="1" dirty="0"/>
              <a:t>ORIENTATION OF WORK</a:t>
            </a:r>
            <a:endParaRPr sz="5400" b="1" dirty="0"/>
          </a:p>
        </p:txBody>
      </p:sp>
      <p:sp>
        <p:nvSpPr>
          <p:cNvPr id="1048615" name="Google Shape;178;p30"/>
          <p:cNvSpPr txBox="1">
            <a:spLocks noGrp="1"/>
          </p:cNvSpPr>
          <p:nvPr>
            <p:ph type="body" idx="1"/>
          </p:nvPr>
        </p:nvSpPr>
        <p:spPr>
          <a:xfrm>
            <a:off x="787577" y="1501996"/>
            <a:ext cx="7772400" cy="3086100"/>
          </a:xfrm>
          <a:prstGeom prst="rect">
            <a:avLst/>
          </a:prstGeom>
          <a:noFill/>
          <a:ln>
            <a:noFill/>
          </a:ln>
        </p:spPr>
        <p:txBody>
          <a:bodyPr spcFirstLastPara="1" wrap="square" lIns="91425" tIns="45700" rIns="91425" bIns="45700" anchor="t" anchorCtr="0">
            <a:noAutofit/>
          </a:bodyPr>
          <a:lstStyle/>
          <a:p>
            <a:pPr marL="3175" lvl="1" indent="0" algn="l" rtl="0">
              <a:spcBef>
                <a:spcPts val="0"/>
              </a:spcBef>
              <a:spcAft>
                <a:spcPts val="0"/>
              </a:spcAft>
              <a:buSzPts val="1000"/>
              <a:buNone/>
            </a:pPr>
            <a:r>
              <a:rPr lang="en-GB" sz="1800" dirty="0">
                <a:latin typeface="Times New Roman"/>
                <a:ea typeface="Times New Roman"/>
                <a:cs typeface="Times New Roman"/>
                <a:sym typeface="Times New Roman"/>
              </a:rPr>
              <a:t>Software  and Libraries used in our project are</a:t>
            </a:r>
            <a:endParaRPr sz="1800" dirty="0">
              <a:latin typeface="Times New Roman"/>
              <a:ea typeface="Times New Roman"/>
              <a:cs typeface="Times New Roman"/>
              <a:sym typeface="Times New Roman"/>
            </a:endParaRPr>
          </a:p>
          <a:p>
            <a:pPr marL="282575" lvl="2" indent="-279400" algn="l" rtl="0">
              <a:spcBef>
                <a:spcPts val="400"/>
              </a:spcBef>
              <a:spcAft>
                <a:spcPts val="0"/>
              </a:spcAft>
              <a:buSzPts val="900"/>
              <a:buFont typeface="Times New Roman"/>
              <a:buChar char="■"/>
            </a:pPr>
            <a:r>
              <a:rPr lang="en-GB" sz="1800" dirty="0">
                <a:latin typeface="Times New Roman"/>
                <a:ea typeface="Times New Roman"/>
                <a:cs typeface="Times New Roman"/>
                <a:sym typeface="Times New Roman"/>
              </a:rPr>
              <a:t>Python 3.9+</a:t>
            </a:r>
            <a:endParaRPr sz="1800" dirty="0">
              <a:latin typeface="Times New Roman"/>
              <a:ea typeface="Times New Roman"/>
              <a:cs typeface="Times New Roman"/>
              <a:sym typeface="Times New Roman"/>
            </a:endParaRPr>
          </a:p>
          <a:p>
            <a:pPr marL="282575" lvl="2" indent="-279400" algn="l" rtl="0">
              <a:spcBef>
                <a:spcPts val="400"/>
              </a:spcBef>
              <a:spcAft>
                <a:spcPts val="0"/>
              </a:spcAft>
              <a:buSzPts val="900"/>
              <a:buFont typeface="Times New Roman"/>
              <a:buChar char="■"/>
            </a:pPr>
            <a:r>
              <a:rPr lang="en-GB" sz="1800" dirty="0" err="1">
                <a:latin typeface="Times New Roman"/>
                <a:ea typeface="Times New Roman"/>
                <a:cs typeface="Times New Roman"/>
                <a:sym typeface="Times New Roman"/>
              </a:rPr>
              <a:t>Jupyter</a:t>
            </a:r>
            <a:r>
              <a:rPr lang="en-GB" sz="1800" dirty="0">
                <a:latin typeface="Times New Roman"/>
                <a:ea typeface="Times New Roman"/>
                <a:cs typeface="Times New Roman"/>
                <a:sym typeface="Times New Roman"/>
              </a:rPr>
              <a:t> Notebook</a:t>
            </a:r>
            <a:endParaRPr sz="1800" dirty="0">
              <a:latin typeface="Times New Roman"/>
              <a:ea typeface="Times New Roman"/>
              <a:cs typeface="Times New Roman"/>
              <a:sym typeface="Times New Roman"/>
            </a:endParaRPr>
          </a:p>
          <a:p>
            <a:pPr marL="282575" lvl="2" indent="-279400" algn="l" rtl="0">
              <a:spcBef>
                <a:spcPts val="400"/>
              </a:spcBef>
              <a:spcAft>
                <a:spcPts val="0"/>
              </a:spcAft>
              <a:buSzPts val="900"/>
              <a:buFont typeface="Times New Roman"/>
              <a:buChar char="■"/>
            </a:pPr>
            <a:r>
              <a:rPr lang="en-GB" sz="1800" dirty="0" err="1">
                <a:latin typeface="Times New Roman"/>
                <a:ea typeface="Times New Roman"/>
                <a:cs typeface="Times New Roman"/>
                <a:sym typeface="Times New Roman"/>
              </a:rPr>
              <a:t>Sklearn</a:t>
            </a:r>
            <a:r>
              <a:rPr lang="en-GB" sz="1800" dirty="0">
                <a:latin typeface="Times New Roman"/>
                <a:ea typeface="Times New Roman"/>
                <a:cs typeface="Times New Roman"/>
                <a:sym typeface="Times New Roman"/>
              </a:rPr>
              <a:t> Library</a:t>
            </a:r>
            <a:endParaRPr sz="1800" dirty="0">
              <a:latin typeface="Times New Roman"/>
              <a:ea typeface="Times New Roman"/>
              <a:cs typeface="Times New Roman"/>
              <a:sym typeface="Times New Roman"/>
            </a:endParaRPr>
          </a:p>
          <a:p>
            <a:pPr marL="282575" lvl="2" indent="-279400" algn="l" rtl="0">
              <a:spcBef>
                <a:spcPts val="400"/>
              </a:spcBef>
              <a:spcAft>
                <a:spcPts val="0"/>
              </a:spcAft>
              <a:buSzPts val="800"/>
              <a:buFont typeface="Times New Roman"/>
              <a:buChar char="■"/>
            </a:pPr>
            <a:r>
              <a:rPr lang="en-GB" sz="1800" dirty="0" err="1">
                <a:latin typeface="Times New Roman"/>
                <a:ea typeface="Times New Roman"/>
                <a:cs typeface="Times New Roman"/>
                <a:sym typeface="Times New Roman"/>
              </a:rPr>
              <a:t>Numpy</a:t>
            </a:r>
            <a:r>
              <a:rPr lang="en-GB" sz="1800" dirty="0">
                <a:latin typeface="Times New Roman"/>
                <a:ea typeface="Times New Roman"/>
                <a:cs typeface="Times New Roman"/>
                <a:sym typeface="Times New Roman"/>
              </a:rPr>
              <a:t> and Pandas Library</a:t>
            </a:r>
            <a:endParaRPr sz="1800" dirty="0">
              <a:latin typeface="Times New Roman"/>
              <a:ea typeface="Times New Roman"/>
              <a:cs typeface="Times New Roman"/>
              <a:sym typeface="Times New Roman"/>
            </a:endParaRPr>
          </a:p>
          <a:p>
            <a:pPr marL="282575" lvl="2" indent="-279400" algn="l" rtl="0">
              <a:spcBef>
                <a:spcPts val="400"/>
              </a:spcBef>
              <a:spcAft>
                <a:spcPts val="0"/>
              </a:spcAft>
              <a:buSzPts val="900"/>
              <a:buFont typeface="Times New Roman"/>
              <a:buChar char="■"/>
            </a:pPr>
            <a:r>
              <a:rPr lang="en-GB" sz="1800" dirty="0">
                <a:latin typeface="Times New Roman"/>
                <a:ea typeface="Times New Roman"/>
                <a:cs typeface="Times New Roman"/>
                <a:sym typeface="Times New Roman"/>
              </a:rPr>
              <a:t>JSON</a:t>
            </a:r>
            <a:endParaRPr sz="1800" dirty="0">
              <a:latin typeface="Times New Roman"/>
              <a:ea typeface="Times New Roman"/>
              <a:cs typeface="Times New Roman"/>
              <a:sym typeface="Times New Roman"/>
            </a:endParaRPr>
          </a:p>
          <a:p>
            <a:pPr marL="0" lvl="0" indent="0" algn="l" rtl="0">
              <a:spcBef>
                <a:spcPts val="400"/>
              </a:spcBef>
              <a:spcAft>
                <a:spcPts val="0"/>
              </a:spcAft>
              <a:buNone/>
            </a:pPr>
            <a:endParaRPr sz="2000" dirty="0">
              <a:latin typeface="Times New Roman"/>
              <a:ea typeface="Times New Roman"/>
              <a:cs typeface="Times New Roman"/>
              <a:sym typeface="Times New Roman"/>
            </a:endParaRPr>
          </a:p>
          <a:p>
            <a:pPr marL="1143000" lvl="2" indent="-177800" algn="l" rtl="0">
              <a:spcBef>
                <a:spcPts val="320"/>
              </a:spcBef>
              <a:spcAft>
                <a:spcPts val="0"/>
              </a:spcAft>
              <a:buSzPts val="800"/>
              <a:buNone/>
            </a:pPr>
            <a:endParaRPr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048618" name="Google Shape;183;p31"/>
          <p:cNvSpPr txBox="1">
            <a:spLocks noGrp="1"/>
          </p:cNvSpPr>
          <p:nvPr>
            <p:ph type="title"/>
          </p:nvPr>
        </p:nvSpPr>
        <p:spPr>
          <a:xfrm>
            <a:off x="1150938" y="463154"/>
            <a:ext cx="7793100" cy="857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SzPts val="1100"/>
              <a:buNone/>
            </a:pPr>
            <a:r>
              <a:rPr lang="en-GB" sz="3200" b="1" dirty="0"/>
              <a:t>REQUIREMENTS FOR THE PROPOSED SYSTEM</a:t>
            </a:r>
            <a:r>
              <a:rPr lang="en-GB" sz="3200" b="1" dirty="0">
                <a:solidFill>
                  <a:schemeClr val="dk1"/>
                </a:solidFill>
                <a:latin typeface="Arial"/>
                <a:ea typeface="Arial"/>
                <a:cs typeface="Arial"/>
                <a:sym typeface="Arial"/>
              </a:rPr>
              <a:t> 	</a:t>
            </a:r>
            <a:r>
              <a:rPr lang="en-GB" sz="1100" dirty="0">
                <a:solidFill>
                  <a:schemeClr val="dk1"/>
                </a:solidFill>
                <a:latin typeface="Arial"/>
                <a:ea typeface="Arial"/>
                <a:cs typeface="Arial"/>
                <a:sym typeface="Arial"/>
              </a:rPr>
              <a:t> 	 </a:t>
            </a:r>
            <a:endParaRPr sz="2400" dirty="0"/>
          </a:p>
        </p:txBody>
      </p:sp>
      <p:sp>
        <p:nvSpPr>
          <p:cNvPr id="1048619" name="Google Shape;184;p31"/>
          <p:cNvSpPr txBox="1">
            <a:spLocks noGrp="1"/>
          </p:cNvSpPr>
          <p:nvPr>
            <p:ph type="body" idx="1"/>
          </p:nvPr>
        </p:nvSpPr>
        <p:spPr>
          <a:xfrm>
            <a:off x="798866" y="1513284"/>
            <a:ext cx="8145172" cy="3630215"/>
          </a:xfrm>
          <a:prstGeom prst="rect">
            <a:avLst/>
          </a:prstGeom>
          <a:noFill/>
          <a:ln>
            <a:noFill/>
          </a:ln>
        </p:spPr>
        <p:txBody>
          <a:bodyPr spcFirstLastPara="1" wrap="square" lIns="91425" tIns="45700" rIns="91425" bIns="45700" anchor="t" anchorCtr="0">
            <a:noAutofit/>
          </a:bodyPr>
          <a:lstStyle/>
          <a:p>
            <a:pPr marL="0" lvl="0" indent="0" algn="just" rtl="0">
              <a:lnSpc>
                <a:spcPct val="114000"/>
              </a:lnSpc>
              <a:spcBef>
                <a:spcPts val="600"/>
              </a:spcBef>
              <a:spcAft>
                <a:spcPts val="0"/>
              </a:spcAft>
              <a:buClr>
                <a:schemeClr val="dk1"/>
              </a:buClr>
              <a:buSzPts val="1100"/>
              <a:buFont typeface="Arial"/>
              <a:buNone/>
            </a:pPr>
            <a:r>
              <a:rPr lang="en-US" sz="1800" b="1" dirty="0">
                <a:latin typeface="Times New Roman" panose="02020603050405020304" pitchFamily="18" charset="0"/>
                <a:ea typeface="Times New Roman"/>
                <a:cs typeface="Times New Roman" panose="02020603050405020304" pitchFamily="18" charset="0"/>
                <a:sym typeface="Times New Roman"/>
              </a:rPr>
              <a:t>Dataset:</a:t>
            </a:r>
            <a:r>
              <a:rPr lang="en-US" sz="1800" dirty="0">
                <a:highlight>
                  <a:srgbClr val="FFFFFF"/>
                </a:highlight>
                <a:latin typeface="Times New Roman" panose="02020603050405020304" pitchFamily="18" charset="0"/>
                <a:ea typeface="Times New Roman"/>
                <a:cs typeface="Times New Roman" panose="02020603050405020304" pitchFamily="18" charset="0"/>
                <a:sym typeface="Times New Roman"/>
              </a:rPr>
              <a:t> In order to classify products and draw inferences, the suggested system's data set comprises all necessary information.</a:t>
            </a:r>
          </a:p>
          <a:p>
            <a:pPr marL="0" lvl="0" indent="0" algn="just" rtl="0">
              <a:lnSpc>
                <a:spcPct val="114000"/>
              </a:lnSpc>
              <a:spcBef>
                <a:spcPts val="600"/>
              </a:spcBef>
              <a:spcAft>
                <a:spcPts val="0"/>
              </a:spcAft>
              <a:buNone/>
            </a:pPr>
            <a:r>
              <a:rPr lang="en-GB" sz="1800" b="1" dirty="0">
                <a:latin typeface="Times New Roman" panose="02020603050405020304" pitchFamily="18" charset="0"/>
                <a:ea typeface="Times New Roman"/>
                <a:cs typeface="Times New Roman" panose="02020603050405020304" pitchFamily="18" charset="0"/>
                <a:sym typeface="Times New Roman"/>
              </a:rPr>
              <a:t>Data</a:t>
            </a:r>
            <a:r>
              <a:rPr lang="en-GB" sz="1800" dirty="0">
                <a:latin typeface="Times New Roman" panose="02020603050405020304" pitchFamily="18" charset="0"/>
                <a:ea typeface="Times New Roman"/>
                <a:cs typeface="Times New Roman" panose="02020603050405020304" pitchFamily="18" charset="0"/>
                <a:sym typeface="Times New Roman"/>
              </a:rPr>
              <a:t>: </a:t>
            </a:r>
            <a:r>
              <a:rPr lang="en-GB" sz="1800" u="sng" dirty="0">
                <a:solidFill>
                  <a:schemeClr val="hlink"/>
                </a:solidFill>
                <a:latin typeface="Times New Roman" panose="02020603050405020304" pitchFamily="18" charset="0"/>
                <a:ea typeface="Times New Roman"/>
                <a:cs typeface="Times New Roman" panose="02020603050405020304" pitchFamily="18" charset="0"/>
                <a:sym typeface="Times New Roman"/>
                <a:hlinkClick r:id="rId3"/>
              </a:rPr>
              <a:t>https://drive.google.com/file/d/1S4SwciKmhw4xIZVQPr6fFSaxf6X4Bw48/view</a:t>
            </a:r>
            <a:endParaRPr sz="1800"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114000"/>
              </a:lnSpc>
              <a:spcBef>
                <a:spcPts val="600"/>
              </a:spcBef>
              <a:spcAft>
                <a:spcPts val="0"/>
              </a:spcAft>
              <a:buNone/>
            </a:pPr>
            <a:r>
              <a:rPr lang="en-GB" sz="1800" b="1" dirty="0">
                <a:latin typeface="Times New Roman" panose="02020603050405020304" pitchFamily="18" charset="0"/>
                <a:ea typeface="Times New Roman"/>
                <a:cs typeface="Times New Roman" panose="02020603050405020304" pitchFamily="18" charset="0"/>
                <a:sym typeface="Times New Roman"/>
              </a:rPr>
              <a:t>Data cleaning:</a:t>
            </a:r>
            <a:r>
              <a:rPr lang="en-GB" sz="1800" dirty="0">
                <a:latin typeface="Times New Roman" panose="02020603050405020304" pitchFamily="18" charset="0"/>
                <a:ea typeface="Times New Roman"/>
                <a:cs typeface="Times New Roman" panose="02020603050405020304" pitchFamily="18" charset="0"/>
                <a:sym typeface="Times New Roman"/>
              </a:rPr>
              <a:t> Handling missing values and trash values, identifying outliers, and normalizing the data were all components of the data cleaning process.</a:t>
            </a:r>
            <a:endParaRPr sz="1800"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114000"/>
              </a:lnSpc>
              <a:spcBef>
                <a:spcPts val="600"/>
              </a:spcBef>
              <a:spcAft>
                <a:spcPts val="0"/>
              </a:spcAft>
              <a:buClr>
                <a:schemeClr val="dk1"/>
              </a:buClr>
              <a:buSzPts val="1100"/>
              <a:buFont typeface="Arial"/>
              <a:buNone/>
            </a:pPr>
            <a:r>
              <a:rPr lang="en-GB" sz="1800" b="1" dirty="0">
                <a:latin typeface="Times New Roman" panose="02020603050405020304" pitchFamily="18" charset="0"/>
                <a:ea typeface="Times New Roman"/>
                <a:cs typeface="Times New Roman" panose="02020603050405020304" pitchFamily="18" charset="0"/>
                <a:sym typeface="Times New Roman"/>
              </a:rPr>
              <a:t>Data Transformation:</a:t>
            </a:r>
            <a:r>
              <a:rPr lang="en-GB" sz="1800" dirty="0">
                <a:latin typeface="Times New Roman" panose="02020603050405020304" pitchFamily="18" charset="0"/>
                <a:ea typeface="Times New Roman"/>
                <a:cs typeface="Times New Roman" panose="02020603050405020304" pitchFamily="18" charset="0"/>
                <a:sym typeface="Times New Roman"/>
              </a:rPr>
              <a:t> By analysing the most popular times of year to buy a home, we were able to zero in on the apartment types with the most demand.</a:t>
            </a:r>
            <a:endParaRPr sz="1800"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114000"/>
              </a:lnSpc>
              <a:spcBef>
                <a:spcPts val="600"/>
              </a:spcBef>
              <a:spcAft>
                <a:spcPts val="0"/>
              </a:spcAft>
              <a:buNone/>
            </a:pPr>
            <a:r>
              <a:rPr lang="en-GB" sz="1800" dirty="0">
                <a:latin typeface="Times New Roman" panose="02020603050405020304" pitchFamily="18" charset="0"/>
                <a:ea typeface="Times New Roman"/>
                <a:cs typeface="Times New Roman" panose="02020603050405020304" pitchFamily="18" charset="0"/>
                <a:sym typeface="Times New Roman"/>
              </a:rPr>
              <a:t>Text Similarity : </a:t>
            </a:r>
            <a:r>
              <a:rPr lang="en-GB" sz="1800" dirty="0">
                <a:latin typeface="Times New Roman" panose="02020603050405020304" pitchFamily="18" charset="0"/>
                <a:ea typeface="Arial"/>
                <a:cs typeface="Times New Roman" panose="02020603050405020304" pitchFamily="18" charset="0"/>
                <a:sym typeface="Arial"/>
              </a:rPr>
              <a:t>To determine how 'close' two pieces of text are both in surface closeness [lexical similarity] and meaning [semantic similarity.</a:t>
            </a:r>
            <a:endParaRPr sz="1800" dirty="0">
              <a:latin typeface="Times New Roman" panose="02020603050405020304" pitchFamily="18" charset="0"/>
              <a:ea typeface="Times New Roman"/>
              <a:cs typeface="Times New Roman" panose="02020603050405020304" pitchFamily="18" charset="0"/>
              <a:sym typeface="Times New Roman"/>
            </a:endParaRPr>
          </a:p>
          <a:p>
            <a:pPr marL="1143000" lvl="2" indent="-177800" algn="l" rtl="0">
              <a:spcBef>
                <a:spcPts val="320"/>
              </a:spcBef>
              <a:spcAft>
                <a:spcPts val="0"/>
              </a:spcAft>
              <a:buSzPts val="800"/>
              <a:buNone/>
            </a:pP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048622" name="Google Shape;189;p32"/>
          <p:cNvSpPr txBox="1">
            <a:spLocks noGrp="1"/>
          </p:cNvSpPr>
          <p:nvPr>
            <p:ph type="title"/>
          </p:nvPr>
        </p:nvSpPr>
        <p:spPr>
          <a:xfrm>
            <a:off x="1150938" y="463154"/>
            <a:ext cx="7793037" cy="8572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sz="3200" b="1" dirty="0"/>
              <a:t>FLOW OF </a:t>
            </a:r>
            <a:r>
              <a:rPr lang="en-GB" sz="3200" b="1" i="1" dirty="0"/>
              <a:t>PROPOSED SYSTEM</a:t>
            </a:r>
            <a:endParaRPr sz="3200" b="1" dirty="0"/>
          </a:p>
        </p:txBody>
      </p:sp>
      <p:pic>
        <p:nvPicPr>
          <p:cNvPr id="2097152" name="Google Shape;190;p32"/>
          <p:cNvPicPr preferRelativeResize="0">
            <a:picLocks/>
          </p:cNvPicPr>
          <p:nvPr/>
        </p:nvPicPr>
        <p:blipFill>
          <a:blip r:embed="rId3">
            <a:alphaModFix/>
          </a:blip>
          <a:stretch>
            <a:fillRect/>
          </a:stretch>
        </p:blipFill>
        <p:spPr>
          <a:xfrm>
            <a:off x="773200" y="1744475"/>
            <a:ext cx="7954875" cy="2849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048625" name="Google Shape;195;p33"/>
          <p:cNvSpPr txBox="1">
            <a:spLocks noGrp="1"/>
          </p:cNvSpPr>
          <p:nvPr>
            <p:ph type="title"/>
          </p:nvPr>
        </p:nvSpPr>
        <p:spPr>
          <a:xfrm>
            <a:off x="1150938" y="463154"/>
            <a:ext cx="7793037" cy="8572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sz="3200" b="1" dirty="0"/>
              <a:t>SIMULATION RESULTS &amp; ANALYSIS</a:t>
            </a:r>
            <a:endParaRPr sz="5400" b="1" dirty="0"/>
          </a:p>
        </p:txBody>
      </p:sp>
      <p:pic>
        <p:nvPicPr>
          <p:cNvPr id="2097153" name="Google Shape;196;p33"/>
          <p:cNvPicPr preferRelativeResize="0">
            <a:picLocks/>
          </p:cNvPicPr>
          <p:nvPr/>
        </p:nvPicPr>
        <p:blipFill>
          <a:blip r:embed="rId3">
            <a:alphaModFix/>
          </a:blip>
          <a:stretch>
            <a:fillRect/>
          </a:stretch>
        </p:blipFill>
        <p:spPr>
          <a:xfrm>
            <a:off x="812800" y="1961412"/>
            <a:ext cx="7890933" cy="2960543"/>
          </a:xfrm>
          <a:prstGeom prst="rect">
            <a:avLst/>
          </a:prstGeom>
          <a:noFill/>
          <a:ln>
            <a:noFill/>
          </a:ln>
        </p:spPr>
      </p:pic>
      <p:sp>
        <p:nvSpPr>
          <p:cNvPr id="1048626" name="Google Shape;197;p33"/>
          <p:cNvSpPr txBox="1"/>
          <p:nvPr/>
        </p:nvSpPr>
        <p:spPr>
          <a:xfrm>
            <a:off x="722341" y="1499777"/>
            <a:ext cx="7354859"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dirty="0">
                <a:latin typeface="Times New Roman" panose="02020603050405020304" pitchFamily="18" charset="0"/>
                <a:ea typeface="Tahoma"/>
                <a:cs typeface="Times New Roman" panose="02020603050405020304" pitchFamily="18" charset="0"/>
                <a:sym typeface="Tahoma"/>
              </a:rPr>
              <a:t>Retrieve Data in Data Frame from J</a:t>
            </a:r>
            <a:r>
              <a:rPr lang="en-US" sz="1800" dirty="0">
                <a:latin typeface="Times New Roman" panose="02020603050405020304" pitchFamily="18" charset="0"/>
                <a:ea typeface="Tahoma"/>
                <a:cs typeface="Times New Roman" panose="02020603050405020304" pitchFamily="18" charset="0"/>
                <a:sym typeface="Tahoma"/>
              </a:rPr>
              <a:t>so</a:t>
            </a:r>
            <a:r>
              <a:rPr lang="en-GB" sz="1800" dirty="0">
                <a:latin typeface="Times New Roman" panose="02020603050405020304" pitchFamily="18" charset="0"/>
                <a:ea typeface="Tahoma"/>
                <a:cs typeface="Times New Roman" panose="02020603050405020304" pitchFamily="18" charset="0"/>
                <a:sym typeface="Tahoma"/>
              </a:rPr>
              <a:t>n Format</a:t>
            </a:r>
            <a:endParaRPr sz="1800" dirty="0">
              <a:latin typeface="Times New Roman" panose="02020603050405020304" pitchFamily="18" charset="0"/>
              <a:ea typeface="Tahoma"/>
              <a:cs typeface="Times New Roman" panose="02020603050405020304" pitchFamily="18" charset="0"/>
              <a:sym typeface="Tahoma"/>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omputer">
  <a:themeElements>
    <a:clrScheme name="computer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1176</Words>
  <Application>Microsoft Office PowerPoint</Application>
  <PresentationFormat>On-screen Show (16:9)</PresentationFormat>
  <Paragraphs>75</Paragraphs>
  <Slides>18</Slides>
  <Notes>18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Arial</vt:lpstr>
      <vt:lpstr>Wingdings</vt:lpstr>
      <vt:lpstr>Tahoma</vt:lpstr>
      <vt:lpstr>Times New Roman</vt:lpstr>
      <vt:lpstr>Noto Sans Symbols</vt:lpstr>
      <vt:lpstr>Angsana New</vt:lpstr>
      <vt:lpstr>Simple Light</vt:lpstr>
      <vt:lpstr>1_computer</vt:lpstr>
      <vt:lpstr>OUTLINE</vt:lpstr>
      <vt:lpstr>PROBLEM DEFINITION</vt:lpstr>
      <vt:lpstr>Methodology</vt:lpstr>
      <vt:lpstr>Objectives</vt:lpstr>
      <vt:lpstr>LITERATURE REVIEW</vt:lpstr>
      <vt:lpstr>ORIENTATION OF WORK</vt:lpstr>
      <vt:lpstr>REQUIREMENTS FOR THE PROPOSED SYSTEM     </vt:lpstr>
      <vt:lpstr>FLOW OF PROPOSED SYSTEM</vt:lpstr>
      <vt:lpstr>SIMULATION RESULTS &amp; ANALYSIS</vt:lpstr>
      <vt:lpstr>SIMULATION RESULTS &amp; ANALYSIS</vt:lpstr>
      <vt:lpstr>Text Similarity Using Levenshtein Distance</vt:lpstr>
      <vt:lpstr>Text Similarity Using Levenshtein Distance</vt:lpstr>
      <vt:lpstr>Matching Numbers Using Regular Expression</vt:lpstr>
      <vt:lpstr>Results </vt:lpstr>
      <vt:lpstr>Results </vt:lpstr>
      <vt:lpstr>PROBLEM FACED DURING SIMULATION &amp; SOLUTION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OUTLINE</dc:title>
  <dc:creator>RMX2061</dc:creator>
  <cp:lastModifiedBy>wajahat ali</cp:lastModifiedBy>
  <cp:revision>5</cp:revision>
  <dcterms:created xsi:type="dcterms:W3CDTF">2022-08-29T03:44:54Z</dcterms:created>
  <dcterms:modified xsi:type="dcterms:W3CDTF">2022-08-29T09:25:35Z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33264202e2b94c3f88328c510e06bbd5</vt:lpwstr>
  </property>
</Properties>
</file>