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6.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7.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notesSlides/notesSlide8.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notesSlides/notesSlide9.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0.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7" r:id="rId5"/>
    <p:sldId id="274" r:id="rId6"/>
    <p:sldId id="275" r:id="rId7"/>
    <p:sldId id="276" r:id="rId8"/>
    <p:sldId id="277" r:id="rId9"/>
    <p:sldId id="278" r:id="rId10"/>
    <p:sldId id="279" r:id="rId11"/>
    <p:sldId id="282" r:id="rId12"/>
    <p:sldId id="283"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9" autoAdjust="0"/>
    <p:restoredTop sz="92010" autoAdjust="0"/>
  </p:normalViewPr>
  <p:slideViewPr>
    <p:cSldViewPr snapToGrid="0" showGuides="1">
      <p:cViewPr varScale="1">
        <p:scale>
          <a:sx n="63" d="100"/>
          <a:sy n="63" d="100"/>
        </p:scale>
        <p:origin x="474" y="8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9/24/2024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35.612"/>
    </inkml:context>
    <inkml:brush xml:id="br0">
      <inkml:brushProperty name="width" value="0.35" units="cm"/>
      <inkml:brushProperty name="height" value="0.35" units="cm"/>
      <inkml:brushProperty name="color" value="#FFFFFF"/>
    </inkml:brush>
  </inkml:definitions>
  <inkml:trace contextRef="#ctx0" brushRef="#br0">3160 676 24575,'5'4'0,"0"-1"0,1 0 0,0-1 0,0 0 0,0 0 0,0 0 0,0 0 0,0-1 0,0 0 0,1 0 0,-1-1 0,0 0 0,0 0 0,10-1 0,12 1 0,332 6 0,11-5-164,185-1-655,206 0-164,187 0 0,144 0 0,735-2-541,2092 4-2850,-3595 3 3391,-323-5 977,112 7-602,-100-3 549,-12 0 115,-47 10 550,-164 23 171,-171 25-624,-185 26 11,-178 30 635,-154 21-225,-1989 279-1816,-17-115-1722,2490-280 3476,368-24 387,77-2 168,1598-164 4412,-922 85-5431,-215 26-85,724-69-1305,-1073 119 1278,-119 10 84,-24-4-17,-1 0-1,0 0 1,0 1 0,0-1-1,0 0 1,0 0 0,0 1-1,0-1 1,0 0 0,0 0-1,0 0 1,0 1 0,0-1-1,0 0 1,0 0 0,0 1-1,0-1 1,0 0 0,0 0-1,0 1 1,0-1 0,0 0-1,0 0 1,0 0-1,0 1 1,0-1 0,-1 0-1,1 0 1,0 0 0,0 1-1,0-1 1,0 0 0,0 0-1,-1 0 1,1 0 0,0 1-1,0-1 1,0 0 0,-1 0-1,1 0 1,0 0 0,0 0-1,-1 0 1,1 0 0,0 0-1,0 0 1,0 0 0,-1 0-1,1 0 1,0 0-1,0 0 1,-1 0 0,1 0-1,-26 10 350,-52 11 0,-161 29 6,-160 20-283,-181 26 30,-185 26-243,-164 17-681,-3864 360-4096,4283-468 3932,199-16 86,209-13 679,94-5 426,22-2 118,151-19 772,128-12-233,117-7-356,107-9 356,1344-100 1805,8 82-2924,-1786 68 169,-41 0 76,-1 2-1,81 11 1,-106-6 29,-15-4-16,-1-1-1,0 0 0,0 0 0,0 0 0,0 0 1,0 1-1,0-1 0,0 0 0,1 0 0,-1 0 1,0 0-1,0 1 0,0-1 0,0 0 0,0 0 0,0 0 1,0 1-1,0-1 0,0 0 0,0 0 0,0 0 1,0 0-1,0 1 0,0-1 0,0 0 0,0 0 0,-1 0 1,1 1-1,0-1 0,0 0 0,0 0 0,0 0 1,0 0-1,0 1 0,0-1 0,-1 0 0,1 0 1,0 0-1,0 0 0,0 0 0,0 0 0,0 1 0,-1-1 1,1 0-1,-12 6 200,0 0 1,0 0 0,-1-1-1,1-1 1,-1 0-1,-15 2 1,-13 4 173,-1236 316 3418,684-217-3921,294-55 126,240-44 0,56-10 0,13-3 0,102-19 0,115-19 0,124-12-164,115-11-655,2447-270-4193,-2742 319 4947,-109 12 159,-62 3-85,0 1-1,0-1 1,-1 0-1,1 0 1,0 0 0,0 0-1,0 0 1,0 0-1,0 0 1,0 0-1,0 0 1,0 0 0,0 1-1,0-1 1,0 0-1,0 0 1,0 0-1,0 0 1,0 0 0,0 0-1,0 0 1,0 0-1,0 0 1,0 1 0,1-1-1,-1 0 1,0 0-1,0 0 1,0 0 17,0 0-18,-34 8 583,-343 60 315,24-2-770,-112 18 408,-99 16-408,-2973 449-4093,3473-543 4125,61-8 115,13-2 62,95-21 612,1022-174 2850,2 48-4084,-8 27-1233,-43 4 1283,-1002 110 227,-67 7 0,-44 3 0,-377 40 0,28 6-146,-121 20-438,-816 123-318,-880 114-1454,2114-292 2183,-301 24-109,378-34 395,0-1 1,0 0 0,0-1 0,0 0-1,0 0 1,-13-4 0,23 5-98,-1-1 0,0 1 0,1 0-1,-1 0 1,1-1 0,-1 1 0,1 0 0,-1-1 0,1 1 0,-1 0 0,1-1 0,-1 1 0,1-1 0,0 1-1,-1-1 1,1 1 0,0-1 0,-1 1 0,1-1 0,0 1 0,0-1 0,-1 1 0,1-1 0,0 1 0,0-1-1,0 0 1,0 1 0,0-1 0,0 1 0,0-1 0,0 0 0,0 1 0,0-1 0,0 1 0,0-1 0,0 0-1,1 1 1,-1-1 0,0 1 0,0-1 0,0 1 0,1-1 0,-1 1 0,0-1 0,1 1 0,-1-1 0,1 1-1,-1-1 1,1 1 0,-1 0 0,0-1 0,1 1 0,-1 0 0,1-1 0,0 1 0,17-13 225,0 1 0,0 0 0,1 2 0,0 0-1,1 1 1,23-7 0,-7 1 16,474-176 1766,782-187 0,-119 142-2023,-1124 227 0,-30 5 0,-1 1 0,1 0 0,0 2 0,0 0 0,21 2 0,-34 3 0,-13 5 0,-20 6 29,1-1 0,-2-1 1,0-1-1,-29 8 0,53-19-11,-675 191 909,-15-62-1941,-880 53-355,1519-178 1369,28-2 0,-1-1 0,0-1 0,-50-5 0,63-1 21,15 4-17,-1 1-1,1 0 1,0 0 0,0-1 0,0 1 0,0 0 0,0 0 0,0-1 0,0 1-1,0 0 1,0 0 0,0-1 0,0 1 0,0 0 0,0-1 0,0 1 0,0 0-1,0 0 1,0-1 0,0 1 0,0 0 0,0 0 0,0-1 0,1 1 0,-1 0-1,0 0 1,0-1 0,0 1 0,0 0 0,1 0 0,-1 0 0,0-1 0,0 1-1,0 0 1,1 0 0,-1-1 0,8-4 106,0 1-1,1-1 1,-1 1-1,1 1 1,13-5 0,382-101 64,-13 22-338,162-27-624,168-27-70,154-14-94,3652-362-3963,-4048 492 3932,-191 16 0,-264 8 764,0 1 1,44 6 0,-68-6 221,0 0-1,0 0 1,-1 0 0,1 0 0,0 0 0,0 0 0,0 1 0,0-1 0,-1 0 0,1 0 0,0 0 0,0 0 0,0 0 0,0 0-1,0 1 1,0-1 0,-1 0 0,1 0 0,0 0 0,0 0 0,0 1 0,0-1 0,0 0 0,0 0 0,0 0 0,0 1 0,0-1 0,0 0-1,0 0 1,0 0 0,0 0 0,0 1 0,0-1 0,0 0 0,0 0 0,0 0 0,0 1 0,0-1 0,0 0 0,0 0 0,0 0-1,1 0 1,-1 1 0,0-1 0,0 0 0,0 0 0,0 0 0,0 0 0,0 0 0,1 1 0,-1-1 0,0 0 0,0 0 0,0 0 0,0 0-1,1 0 1,-1 0 0,0 0 0,0 0 0,0 0 0,0 0 0,1 0 0,-1 0 0,0 0 0,0 0 0,0 0 0,1 0 0,-1 0-1,0 0 1,-31 13 448,-303 72 1064,222-60-1315,-303 67 111,-125 18 508,-110 12 68,-1126 179-407,-10-83-3266,1684-207 2630,-81 1 962,221-19 18,408-51 1102,-17-3-943,132-16-123,2436-216-4031,-2883 285 2922,207-6 32,-295 17 238,-26-3-19,0 0 0,0 0 0,0 0 0,0 0 0,0 1 0,1-1 0,-1 0 0,0 0 0,0 0 0,0 0 0,0 0 0,0 0 0,0 1 1,0-1-1,0 0 0,0 0 0,0 0 0,0 0 0,0 1 0,0-1 0,0 0 0,0 0 0,0 0 0,0 0 0,0 1 0,0-1 0,0 0 0,0 0 0,0 0 0,0 0 0,0 0 0,0 1 0,0-1 1,0 0-1,0 0 0,0 0 0,0 0 0,-1 0 0,1 1 0,0-1 0,0 0 0,0 0 0,0 0 0,0 0 0,0 0 0,-1 0 0,1 0 0,0 0 0,0 0 0,0 0 0,0 0 0,-1 1 0,1-1 0,0 0 1,0 0-1,0 0 0,0 0 0,0 0 0,-1 0 0,1 0 0,0 0 0,0 0 0,0-1 0,0 1 0,-1 0 0,1 0 0,0 0 0,0 0 0,0 0 0,-33 11 345,-1-1-1,0-2 0,-68 8 1,6-2-40,-242 40 74,-151 19-245,-158 18 195,-148 11-413,-120 10-737,-1432 125-1516,0-106-1056,2100-127 3258,230-4 160,1 0 0,-1-1 0,-21-4 0,38 5-22,0 0-1,0 0 0,-1 0 1,1 0-1,0 0 1,0 0-1,-1 0 0,1-1 1,0 1-1,0 0 1,0 0-1,-1 0 0,1 0 1,0 0-1,0 0 1,0-1-1,-1 1 0,1 0 1,0 0-1,0 0 1,0 0-1,0-1 0,0 1 1,-1 0-1,1 0 1,0 0-1,0-1 0,0 1 1,0 0-1,0 0 1,0-1-1,0 1 1,0 0-1,0 0 0,0-1 1,0 1-1,0 0 1,0 0-1,0-1 0,0 1 1,0 0-1,0 0 1,0 0-1,0-1 0,0 1 1,0 0-1,0 0 1,1-1-1,-1 1 0,0 0 1,0 0-1,0 0 1,0-1-1,0 1 0,1 0 1,-1 0-1,0 0 1,0 0-1,0 0 0,1-1 1,-1 1-1,0 0 1,0 0-1,1 0 0,-1 0 1,44-20 586,127-29 392,124-22-102,143-24-306,134-19 305,112-16-157,3125-556-2631,-3595 649 1786,-210 36 127,69-15 54,-66 13 35,-9 0 75,-34 0 487,-732 39 836,479-14-777,-1686 55 1315,1909-76-2020,34 1 152,1-1 0,-1-2 1,0-1-1,1-1 0,-54-14 0,84 17-126,0 0-1,-1-1 1,1 1-1,0-1 1,0 1-1,0-1 1,-1 1 0,1-1-1,0 0 1,0 1-1,0-1 1,0 0-1,0 0 1,0 0-1,0 0 1,0 0 0,1 0-1,-1 0 1,0 0-1,-1-2 1,2 2-19,0 0 0,1 0 0,-1 0 0,0 0 0,0 0 0,0 0-1,1 0 1,-1 0 0,0 0 0,1 1 0,-1-1 0,1 0 0,-1 0 0,1 0 0,-1 1 0,1-1 0,0 0 0,-1 0 0,1 1 0,0-1 0,1 0 0,7-6 62,1 1 0,0 0 0,21-8-1,90-30-32,160-37-1,1719-322-1211,-1876 385 1896,-99 17-293,-35 6-331,-52 12-114,-1375 261-1338,1369-267 1263,-1353 205 1187,1371-209-1063,45-5-40,28-2-1,403-32 0,-120 7 0,603-14 164,-808 43 598,-99-4-726,1 0 0,-1 1 1,0-1-1,1 0 0,-1 1 0,0 0 1,1-1-1,-1 1 0,0 0 0,0 0 1,0 0-1,0 0 0,0 1 0,0-1 1,3 3-1,-7 8 111,-17 4-96,-10-2-47,-1 0 0,0-2-1,-63 15 1,62-18-3,-738 170-354,-8-49-171,775-130 524,-363 46 0,346-45 0,0 0 0,0-1 0,-21-3 0,38 2 0,0 1 0,1 0 0,-1-1 0,0 1 0,0-1 0,0 1 0,0-1 0,1 0 0,-1 0 0,0 0 0,0 0 0,1 0 0,-1 0 0,-2-3 0,4 3 0,-1 1 0,1-1 0,0 0 0,-1 0 0,1 0 0,0 1 0,0-1 0,0 0 0,-1 0 0,1 0 0,0 0 0,0 1 0,0-1 0,0 0 0,1 0 0,-1 0 0,0 0 0,0 0 0,0 1 0,1-1 0,-1 0 0,0 0 0,1-1 0,4-5 0,0 1 0,0-1 0,1 1 0,0 0 0,0 0 0,10-6 0,26-21 0,2 2 0,52-26 0,124-55 0,-207 106 0,401-183-164,139-38-655,2806-968-5080,-3168 1132 5032,-126 37 579,-55 18 426,-35 10 592,-254 73 578,239-63-1258,-236 73 189,-86 22 580,-97 17 10,-97 8-627,-2397 379-4081,2631-474 3401,120-21 1038,187-15-475,0-1 1,0 0-1,0-1 0,-21-4 0,36 5-70,-1 0 0,1 0 0,-1 0 0,0 0-1,1 0 1,-1 0 0,0-1 0,1 1 0,-1 0-1,1 0 1,-1-1 0,1 1 0,-1 0 0,0-1-1,1 1 1,-1 0 0,1-1 0,-1 1 0,1-1 0,0 1-1,-1-1 1,1 1 0,-1-1 0,1 1 0,0-1-1,0 1 1,-1-1 0,1 1 0,0-1 0,0 0-1,0 1 1,-1-1 0,1 0 0,0 1 0,0-1-1,0 1 1,0-1 0,0 0 0,0 1 0,0-1-1,0 0 1,1 1 0,-1-1 0,0 1 0,0-1-1,0 0 1,1 1 0,-1-1 0,0 1 0,1-1-1,-1 1 1,0-1 0,1 1 0,-1-1 0,1 1-1,0-1 1,6-6 124,0 0 0,0 0 0,1 1 0,0 0 0,0 1-1,1 0 1,13-6 0,81-32 592,-85 36-607,152-52 972,199-42 0,198-14-79,-463 96-954,1919-305-2814,-1841 307 2695,-168 16 56,1 0 0,-1 1 0,1 1 0,15 2 0,-30-3 2,1 0 1,-1 0-1,1 0 1,-1 0-1,1 0 1,-1 1-1,1-1 1,-1 0-1,1 0 1,-1 0-1,1 1 1,-1-1-1,0 0 1,1 0-1,-1 1 0,1-1 1,-1 0-1,0 1 1,1-1-1,-1 0 1,0 1-1,1-1 1,-1 1-1,0-1 1,0 0-1,1 1 1,-1-1-1,0 1 1,0-1-1,0 1 1,0-1-1,0 1 1,0-1-1,1 1 1,-1-1-1,0 1 1,0-1-1,-1 1 1,1-1-1,0 1 1,0-1-1,0 1 0,0-1 1,0 1-1,0-1 1,-1 1-1,1-1 1,0 0-1,0 1 1,-1-1-1,1 1 1,0-1-1,-1 0 1,1 1-1,0-1 1,-1 0-1,1 1 1,0-1-1,-1 0 1,1 1-1,-1-1 1,1 0-1,-1 0 1,1 0-1,-1 1 1,-21 13 214,-1 0 1,0-2 0,0 0-1,-2-2 1,-32 11 0,28-11-85,-286 95 1200,-507 99 1,485-147-980,320-55-323,-55 4 10,70-6-41,-1 0 0,1 0 0,0 0 0,-1 0 0,1 0 0,-1 0 0,1-1 0,0 1 0,-1-1 0,1 0-1,0 0 1,0 0 0,0 0 0,-1 0 0,1 0 0,0 0 0,0-1 0,1 1 0,-1-1 0,0 1 0,-2-4 0,4 3 0,-1 1 0,1-1 0,0 0 0,0 0 0,0 0 0,1 0 0,-1 0 0,0 1 0,1-1 0,-1 0 0,1 0 0,-1 0 0,1 1 0,0-1 0,0 0 0,0 1 0,0-1 0,0 1 0,0-1 0,0 1 0,0-1 0,1 1 0,-1 0 0,3-2 0,13-13 0,0 1 0,0 1 0,1 1 0,24-14 0,96-46 0,-116 61 0,704-294-616,25 61 0,-370 143 616,-289 90 0,-67 14 0,-25-2 0,1 0 0,-1 0 0,0 0 0,0 0 0,0 1 0,1-1 0,-1 0 0,0 0 0,0 0 0,0 0 0,1 0 0,-1 1 0,0-1 0,0 0 0,0 0 0,0 0 0,0 0 0,1 1 0,-1-1 0,0 0 0,0 0 0,0 0 0,0 1 0,0-1 0,0 0 0,0 0 0,0 1 0,0-1 0,0 0 0,0 0 0,0 1 0,0-1 0,0 0 0,0 0 0,0 0 0,0 1 0,0-1 0,0 0 0,0 0 0,0 1 0,0-1 0,0 0 0,-1 0 0,-2 4 0,0 0 0,-1-1 0,1 0 0,-1 0 0,0 0 0,0-1 0,-6 4 0,-56 28 0,-2-2 0,-99 31 0,-117 30-64,-98 17-195,-398 75-1231,-851 87-1,1592-267 1450,-396 41-433,423-45 471,0-1 0,0 0 0,-21-3 0,32 3 3,1 1 1,0-1-1,0 0 1,-1-1-1,1 1 0,0 0 1,0 0-1,0 0 1,-1 0-1,1 0 1,0 0-1,0 0 1,0 0-1,-1 0 0,1 0 1,0 0-1,0-1 1,0 1-1,-1 0 1,1 0-1,0 0 0,0 0 1,0-1-1,0 1 1,0 0-1,-1 0 1,1 0-1,0-1 1,0 1-1,0 0 0,0 0 1,0 0-1,0-1 1,0 1-1,0 0 1,0 0-1,0-1 1,0 1-1,0 0 0,0 0 1,0-1-1,0 1 1,0 0-1,0 0 1,0 0-1,0-1 1,0 1-1,0 0 0,0 0 1,0 0-1,1-1 1,-1 1-1,0 0 1,0 0-1,0 0 1,0-1-1,1 1 0,-1 0 1,0 0-1,35-20 150,316-99 934,-310 106-1064,315-87 93,1847-343-255,-2171 438 110,344-37-20,-360 41 52,0 1 0,0 0 0,18 4 0,-33-4 3,0 0-1,0 0 1,0 0 0,1 1 0,-1-1 0,0 0-1,0 1 1,0-1 0,0 1 0,1-1-1,-1 1 1,0-1 0,0 1 0,0 0 0,0 0-1,0 0 1,-1-1 0,1 1 0,0 0 0,0 0-1,1 2 1,-2-2 6,0 0 0,0 0 0,0 0-1,0 0 1,0 0 0,0 0 0,-1 0-1,1 0 1,0 0 0,-1 0 0,1 0 0,0 0-1,-1 0 1,1 0 0,-1 0 0,1-1-1,-1 1 1,0 0 0,1 0 0,-2 0 0,-4 5 138,0-1 0,0 1 1,0-2-1,-14 9 1,-13 3 149,-58 19 1,28-14-6171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36.894"/>
    </inkml:context>
    <inkml:brush xml:id="br0">
      <inkml:brushProperty name="width" value="0.35" units="cm"/>
      <inkml:brushProperty name="height" value="0.35" units="cm"/>
      <inkml:brushProperty name="color" value="#FFFFFF"/>
    </inkml:brush>
  </inkml:definitions>
  <inkml:trace contextRef="#ctx0" brushRef="#br0">644 572 24575,'294'-148'0,"-274"137"0,44-22 0,-61 31 0,0 1 0,0 0 0,0 0 0,0 0 0,0 0 0,0 1 0,0-1 0,0 1 0,0 0 0,1 0 0,-1 0 0,0 0 0,0 0 0,0 1 0,0 0 0,0-1 0,5 3 0,-7-2 0,0-1 0,0 1 0,0 0 0,0 0 0,0 0 0,0 0 0,-1 0 0,1 0 0,0 0 0,-1 0 0,1 0 0,0 0 0,-1 0 0,0 0 0,1 0 0,-1 0 0,0 1 0,1-1 0,-1 0 0,0 0 0,0 0 0,0 1 0,0-1 0,0 0 0,-1 3 0,-10 33 0,-3-12 0,-1-1 0,-1 0 0,-1-1 0,-1-1 0,-1 0 0,-1-2 0,-40 33 0,-171 109 0,-48 8 0,203-128 0,-140 55 0,209-94 0,-1 0 0,1-1 0,-1 0 0,0-1 0,0 1 0,-8-1 0,14-1 0,0 0 0,1 0 0,-1 0 0,1 0 0,-1-1 0,0 1 0,1 0 0,-1-1 0,1 0 0,-1 1 0,1-1 0,-1 0 0,1 0 0,0 1 0,-1-1 0,1 0 0,0 0 0,0-1 0,0 1 0,0 0 0,0 0 0,0 0 0,0-1 0,0 1 0,0-1 0,1 1 0,-1-1 0,0 1 0,1-1 0,-1 1 0,1-1 0,0 1 0,-1-1 0,1-2 0,0-6 0,0 1 0,1 0 0,0 0 0,0 0 0,1 0 0,0 0 0,1 0 0,-1 0 0,2 0 0,0 1 0,0 0 0,0 0 0,1 0 0,0 0 0,0 1 0,8-9 0,10-10 0,2 0 0,0 2 0,32-24 0,10-3 4,3 4 0,91-48-1,163-60-178,725-257-736,-997 392 911,-31 11 0,1 1 0,0 1 0,0 0 0,0 2 0,0 0 0,24-1 0,-45 6 0,0 0 0,0 0 0,-1-1 0,1 1 0,0 0 0,0 0 0,-1 0 0,1 0 0,0 0 0,0 0 0,-1 0 0,1 0 0,0 1 0,0-1 0,-1 0 0,1 0 0,0 0 0,0 1 0,-1-1 0,1 0 0,0 1 0,-1-1 0,1 1 0,-1-1 0,1 1 0,-1-1 0,1 1 0,0-1 0,-1 1 0,0 0 0,1-1 0,-1 1 0,1 0 0,-1-1 0,0 1 0,1 0 0,-1-1 0,0 1 0,0 0 0,0 0 0,0-1 0,1 1 0,-1 0 0,0 0 0,0 0 0,0-1 0,-1 1 0,1 0 0,0 0 0,0-1 0,-1 2 0,-22 36 0,0-12 71,-1-1 0,-2-1 0,0-1 0,-47 30 0,-132 72 654,173-107-745,-167 90-430,-5-9 0,-285 96 0,367-155-6376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9.516"/>
    </inkml:context>
    <inkml:brush xml:id="br0">
      <inkml:brushProperty name="width" value="0.35" units="cm"/>
      <inkml:brushProperty name="height" value="0.35" units="cm"/>
      <inkml:brushProperty name="color" value="#FFFFFF"/>
    </inkml:brush>
  </inkml:definitions>
  <inkml:trace contextRef="#ctx0" brushRef="#br0">0 172 24575,'126'1'0,"-1"-7"0,130-22 0,54-41 0,-53 11 0,-246 56 0,45-7 0,-53 9 0,0 0 0,0 0 0,0 0 0,0 0 0,1 0 0,-1 0 0,0 1 0,0-1 0,0 1 0,0-1 0,0 1 0,0 0 0,0 0 0,0 0 0,-1 0 0,1 0 0,0 0 0,0 0 0,2 2 0,-4-1 0,1 0 0,0-1 0,-1 1 0,1 0 0,-1-1 0,0 1 0,0 0 0,1-1 0,-1 1 0,0 0 0,0 0 0,0-1 0,-1 1 0,1 0 0,0 0 0,-1-1 0,1 1 0,-1 0 0,0-1 0,1 1 0,-1-1 0,0 1 0,-1 1 0,-27 40 0,26-39 0,-256 292 0,-26 34 0,275-317 0,0 1 0,1-1 0,1 1 0,1 1 0,0 0 0,0 0 0,1 0 0,1 1 0,1-1 0,0 1 0,-2 28 0,6-42 0,0 0 0,0 1 0,1-1 0,-1 0 0,1 0 0,-1 0 0,1 1 0,0-1 0,0 0 0,0 0 0,0 0 0,0 0 0,0 0 0,0 0 0,1-1 0,-1 1 0,1 0 0,-1-1 0,1 1 0,0-1 0,0 1 0,-1-1 0,1 0 0,0 0 0,0 0 0,0 0 0,0 0 0,1 0 0,-1 0 0,2 0 0,10 2 0,-1-1 0,0 0 0,1 0 0,14-1 0,-13-1 0,698-23 0,-412 5 0,-217 13 0,317-8 0,-333 15 0,-67-2 0,1 0 0,-1 0 0,0 0 0,0 0 0,0 0 0,0 0 0,0 0 0,0 0 0,0 1 0,0-1 0,0 0 0,0 1 0,0-1 0,0 0 0,0 1 0,0 0 0,0-1 0,0 1 0,0-1 0,-1 1 0,2 1 0,-3-1 0,1 0 0,-1 0 0,0 0 0,0 1 0,0-1 0,0 0 0,0 0 0,0-1 0,0 1 0,0 0 0,-1 0 0,1 0 0,0-1 0,0 1 0,-3 0 0,-282 125 0,149-71 0,-29 16 0,-292 80 0,445-147 0,0-1 0,0-1 0,-1 0 0,1-1 0,-23 0 0,32-2 0,1 1 0,0-1 0,0 1 0,0-1 0,0 0 0,0 0 0,0 0 0,1 0 0,-1-1 0,0 1 0,0-1 0,1 0 0,-1 0 0,1 0 0,0 0 0,-1 0 0,1 0 0,0-1 0,0 1 0,0-1 0,1 1 0,-1-1 0,1 0 0,-1 1 0,1-1 0,0 0 0,0 0 0,0 0 0,0-6 0,-3-20-139,1 0-1,1-1 1,4-33-1,-2 41-667,2-45-6019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14.376"/>
    </inkml:context>
    <inkml:brush xml:id="br0">
      <inkml:brushProperty name="width" value="0.35" units="cm"/>
      <inkml:brushProperty name="height" value="0.35" units="cm"/>
      <inkml:brushProperty name="color" value="#FFFFFF"/>
    </inkml:brush>
  </inkml:definitions>
  <inkml:trace contextRef="#ctx0" brushRef="#br0">3981 456 24575,'241'0'0,"-241"1"0,0-1 0,0 0 0,0 0 0,0 0 0,0 0 0,0 0 0,0 0 0,0 1 0,0-1 0,0 0 0,0 0 0,0 0 0,0 0 0,0 0 0,0 0 0,0 0 0,0 1 0,0-1 0,0 0 0,0 0 0,0 0 0,0 0 0,0 0 0,1 0 0,-1 0 0,0 0 0,0 0 0,0 0 0,0 1 0,0-1 0,0 0 0,0 0 0,0 0 0,1 0 0,-1 0 0,0 0 0,0 0 0,0 0 0,0 0 0,0 0 0,0 0 0,0 0 0,1 0 0,-1 0 0,0 0 0,-20 8 0,-34 8 0,-90 17 0,-2-5 0,-226 12 0,-296-26 0,527-14 0,26 0 0,-204-3 0,286-3 0,33 6 0,-1 0 0,1 0 0,0 0 0,0 0 0,0 0 0,0-1 0,-1 1 0,1 0 0,0 0 0,0 0 0,0 0 0,0-1 0,0 1 0,-1 0 0,1 0 0,0 0 0,0 0 0,0-1 0,0 1 0,0 0 0,0 0 0,0 0 0,0-1 0,0 1 0,0 0 0,0 0 0,0-1 0,0 1 0,0 0 0,0 0 0,0 0 0,0-1 0,0 1 0,0 0 0,0 0 0,0 0 0,0-1 0,0 1 0,1 0 0,-1 0 0,0 0 0,0 0 0,0-1 0,0 1 0,0 0 0,0 0 0,1 0 0,-1 0 0,0 0 0,0-1 0,0 1 0,1 0 0,-1 0 0,0 0 0,0 0 0,1 0 0,6-4 0,0 1 0,0 0 0,0 0 0,1 1 0,7-2 0,61-12 0,154-11 0,85 19 0,-231 7 0,518 0 0,-548 2 0,-52 2 0,-12 2 0,-19 4 0,-107 18 0,-208 13 0,-146-19 0,439-20 0,-1017 5 0,1188-7 0,347-2 50,755 6-707,-1132 3 657,-87-6 0,-1 1 0,1-1 0,-1 0 0,1 1 0,-1 0 0,1 0 0,-1-1 0,0 1 0,1 1 0,-1-1 0,0 0 0,0 0 0,3 3 0,-5-3 0,1 0 0,-1 0 0,0 0 0,0 0 0,0 0 0,0 0 0,0 0 0,0 0 0,0 0 0,0 0 0,0 0 0,0 0 0,-1 0 0,1 0 0,0-1 0,-1 1 0,1 0 0,0 0 0,-1 0 0,1 0 0,-1-1 0,0 1 0,1 0 0,-1 0 0,0-1 0,1 1 0,-1 0 0,0-1 0,0 1 0,1-1 0,-1 1 0,0-1 0,0 0 0,0 1 0,-1-1 0,-13 11 9,-1-2-1,-1 0 1,0-1-1,0 0 1,-29 8-1,-103 19 335,113-28-231,-306 54-87,-3-14 1,-2-16-1,-368-15 0,683-17-25,29 1 0,5-1 0,46-1 0,-34 1 0,403-24 0,256-5 0,-634 33 0,-39-3 0,0 0 0,1 0 0,-1 0 0,0 0 0,0 0 0,0 1 0,0-1 0,0 0 0,0 0 0,0 0 0,1 0 0,-1 0 0,0 0 0,0 0 0,0 0 0,0 0 0,0 1 0,0-1 0,0 0 0,0 0 0,0 0 0,0 0 0,0 0 0,0 0 0,0 1 0,0-1 0,0 0 0,0 0 0,0 0 0,0 0 0,0 0 0,0 0 0,0 1 0,0-1 0,0 0 0,0 0 0,0 0 0,0 0 0,0 0 0,0 0 0,0 0 0,0 1 0,0-1 0,0 0 0,0 0 0,-1 0 0,1 0 0,0 0 0,0 0 0,0 0 0,0 0 0,0 0 0,0 1 0,0-1 0,-1 0 0,1 0 0,0 0 0,0 0 0,0 0 0,0 0 0,-22 9 0,-79 22 0,-183 32 0,-115-15 0,347-43 0,35-2 0,0 0 0,0-2 0,0 0 0,0-1 0,-1-1 0,1 0 0,-30-8 0,45 9 0,0-1 0,1 1 0,-1-1 0,0 0 0,1 0 0,-1 0 0,1 0 0,-1 0 0,1 0 0,0 0 0,-1-1 0,1 1 0,0 0 0,0-1 0,0 1 0,0-1 0,0 1 0,0-1 0,0 0 0,1 1 0,-1-1 0,0-2 0,0-1 0,0 0 0,1 0 0,0-1 0,0 1 0,0 0 0,0 0 0,2-6 0,4-15 0,1 1 0,1-1 0,1 1 0,1 1 0,1 0 0,1 0 0,25-35 0,4 1 0,82-88 0,-77 98 0,3 3 0,2 2 0,1 2 0,3 2 0,87-46 0,-50 37 0,3 5 0,174-53 0,-184 74 0,-61 18 0,-24 4 0,0 0 0,0 0 0,0 0 0,0 0 0,0 0 0,0 0 0,0 0 0,0 1 0,0-1 0,0 0 0,0 0 0,0 0 0,0 0 0,0 0 0,0 0 0,0 0 0,0 0 0,0 1 0,0-1 0,0 0 0,0 0 0,0 0 0,0 0 0,0 0 0,0 0 0,0 0 0,0 0 0,0 0 0,0 0 0,1 1 0,-1-1 0,0 0 0,0 0 0,0 0 0,0 0 0,0 0 0,0 0 0,0 0 0,0 0 0,0 0 0,0 0 0,1 0 0,-1 0 0,0 0 0,0 0 0,0 0 0,0 0 0,0 0 0,0 0 0,0 0 0,0 0 0,1 0 0,-1 0 0,0 0 0,0 0 0,0 0 0,0 0 0,0 0 0,0 0 0,0 0 0,0 0 0,0 0 0,0 0 0,1 0 0,-1 0 0,-36 20 0,-114 47-103,-2-6 0,-3-6 0,-196 40 1,-499 53-310,110-82 412,704-64 0,15 1 0,-1-2 0,1 0 0,0-2 0,-1 0 0,1-2 0,0 0 0,-21-6 0,41 9 0,-1-1 0,1 1 0,-1 0 0,1-1 0,0 1 0,-1-1 0,1 1 0,0-1 0,0 0 0,0 0 0,-1 0 0,1 1 0,0-1 0,0 0 0,0 0 0,0 0 0,0-1 0,1 1 0,-1 0 0,0 0 0,0 0 0,1-1 0,-1 1 0,1 0 0,-1-1 0,1 1 0,-1 0 0,1-1 0,0 1 0,0-1 0,0-2 0,1 1 0,0-1 0,0 1 0,1 0 0,-1 0 0,1-1 0,0 1 0,0 0 0,0 0 0,1 1 0,-1-1 0,5-4 0,10-8 34,1 0 0,1 1 1,0 1-1,0 0 0,1 2 1,30-13-1,140-43 412,-31 25-371,264-36-1,168 22-86,-495 49 12,-34 0 0,0 4 0,1 2 0,75 9 0,-135-8 0,-1 0 0,1 0 0,0 1 0,0-1 0,-1 1 0,1 0 0,0 0 0,-1 0 0,1 0 0,-1 0 0,1 1 0,-1-1 0,1 1 0,-1-1 0,0 1 0,0 0 0,0 0 0,3 4 0,-4-3 0,0-1 0,0 0 0,-1 0 0,1 0 0,-1 1 0,1-1 0,-1 0 0,0 1 0,0-1 0,0 0 0,0 1 0,0-1 0,-1 0 0,1 1 0,-1-1 0,1 0 0,-1 0 0,-1 3 0,-6 10 0,0 0 0,-1-1 0,0 0 0,-22 25 0,28-35 0,-120 130 0,-182 155 0,-19 19 0,320-305 0,1 1 0,0-1 0,0 1 0,0 0 0,1 0 0,0 0 0,-1 0 0,-1 4 0,4-7 0,0-1 0,0 0 0,0 0 0,0 1 0,0-1 0,0 0 0,0 0 0,0 1 0,0-1 0,0 0 0,0 0 0,0 1 0,0-1 0,0 0 0,0 0 0,0 1 0,0-1 0,0 0 0,1 0 0,-1 1 0,0-1 0,0 0 0,0 0 0,0 0 0,0 1 0,1-1 0,-1 0 0,0 0 0,0 0 0,0 1 0,1-1 0,-1 0 0,0 0 0,0 0 0,0 0 0,1 0 0,-1 0 0,0 0 0,0 1 0,1-1 0,-1 0 0,0 0 0,1 0 0,25-8 0,118-62 0,118-48 0,-259 118 0,-7 3 0,-20 9 0,-39 19 0,-48 12 0,-2-5 0,-128 26 0,-235 15 0,473-78 0,-49 5 0,-94 0 0,143-5 0,0-1 0,0 0 0,0 0 0,0-1 0,0 1 0,0-1 0,0 1 0,0-1 0,0 0 0,0 0 0,0 0 0,0-1 0,1 1 0,-1-1 0,0 1 0,1-1 0,-1 0 0,-3-4 0,5 4 0,1-1 0,-1 1 0,1 0 0,0 0 0,-1-1 0,1 1 0,1 0 0,-1-1 0,0 1 0,0 0 0,1-1 0,-1 1 0,1 0 0,0 0 0,0 0 0,0-1 0,0 1 0,0 0 0,0 0 0,0 0 0,1 1 0,-1-1 0,1 0 0,0 0 0,3-2 0,11-14 0,1 1 0,0 1 0,2 1 0,-1 0 0,2 2 0,23-14 0,141-61 0,-183 88 0,176-71-218,3 9 0,274-59 0,388-8-81,-735 119 299,115 3 0,-216 6 0,1 1 0,-1 1 0,0-1 0,0 1 0,0 0 0,0 1 0,-1-1 0,1 1 0,0 0 0,-1 1 0,9 4 0,-13-7 0,-1 1 0,1 0 0,0-1 0,-1 1 0,1 0 0,-1 0 0,1 0 0,-1-1 0,1 1 0,-1 0 0,1 0 0,-1 0 0,0 0 0,0 0 0,1 0 0,-1 0 0,0 0 0,0 0 0,0 0 0,0 0 0,0 0 0,0 0 0,0 0 0,-1-1 0,1 3 0,-2 0 0,1 1 0,-1-1 0,0 0 0,0 1 0,0-1 0,0 0 0,-1 0 0,1 0 0,-6 4 0,-33 28 224,-2-1-1,0-3 0,-68 36 0,-154 68-158,255-130-70,-137 60 5,-2-7 0,-4-6 0,-1-7 0,-2-6 0,-236 26 0,367-62 0,9 0 0,0 0 0,0-2 0,0 0 0,0-1 0,0 0 0,0-2 0,-24-4 0,37 5 0,1 1 0,-1-1 0,1 0 0,0 0 0,-1-1 0,1 1 0,0 0 0,0-1 0,0 0 0,0 1 0,0-1 0,0 0 0,1 0 0,-1 0 0,0 0 0,1 0 0,0 0 0,-1-1 0,1 1 0,0 0 0,0-1 0,0 1 0,0-1 0,1 1 0,-1-1 0,1 1 0,0-1 0,-1 1 0,1-1 0,0 0 0,0 1 0,1-1 0,0-2 0,0-5 0,2 0 0,0 0 0,0 0 0,0 1 0,1-1 0,1 1 0,6-11 0,10-10 0,0 1 0,3 0 0,0 2 0,1 1 0,2 0 0,0 2 0,2 2 0,52-33 0,-13 16 0,3 2 0,144-53 0,26 14 0,-236 75 0,-1 0 0,0 1 0,1 0 0,-1 0 0,0 0 0,0 1 0,1-1 0,-1 1 0,0 0 0,0 0 0,0 0 0,1 1 0,-1 0 0,-1-1 0,1 1 0,0 1 0,0-1 0,3 3 0,49 22 0,201 33-917,-233-56 469,167 32-6378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16.044"/>
    </inkml:context>
    <inkml:brush xml:id="br0">
      <inkml:brushProperty name="width" value="0.35" units="cm"/>
      <inkml:brushProperty name="height" value="0.35" units="cm"/>
      <inkml:brushProperty name="color" value="#FFFFFF"/>
    </inkml:brush>
  </inkml:definitions>
  <inkml:trace contextRef="#ctx0" brushRef="#br0">1 2442 24575,'150'-150'-151,"179"-138"0,186-92-1321,274-110 1145,33 57-829,-9 67 1459,15 40 103,-802 318-141,-44 25 229,-181 128 483,-360 198 0,-251 56-2125,-1472 476-266,2167-836 1400,89-28 14,26-11 0,0 0 0,0 0 0,0 1 0,0-1 0,0 0 0,0 0 0,0 0 0,0 0 0,0 0 0,0 0 0,0 0 0,1 0 0,-1 0 0,0 0 0,0 0 0,0 0 0,0 0 0,0 0 0,0 0 0,0 0 0,0 1 0,0-1 0,0 0 0,0 0 0,0 0 0,0 0 0,0 0 0,0 0 0,0 0 0,0 0 0,0 0 0,0 0 0,0 0 0,0 1 0,0-1 0,0 0 0,0 0 0,0 0 0,0 0 0,0 0 0,0 0 0,0 0 0,0 0 0,0 0 0,44-8 0,274-92 0,-128 36 0,382-103 415,682-109 1,-1149 258-413,548-72 70,-635 89-68,0 0 0,33 3 0,-36 5-5,-18 4 0,-11 1 0,1-2 0,-1 1 0,-1-2 0,0 0 0,0-1 0,-23 9 0,-7 5 0,-1077 523 333,-24-70-146,1101-458-187,-21 8 0,-129 30 0,191-54 0,-1 0 0,1 0 0,0-1 0,0 0 0,-1 0 0,1 0 0,0 0 0,0 0 0,-1-1 0,-4-1 0,8 1 0,0 1 0,1 0 0,-1-1 0,1 1 0,-1 0 0,1-1 0,-1 1 0,1-1 0,-1 1 0,1 0 0,0-1 0,-1 0 0,1 1 0,-1-1 0,1 1 0,0-1 0,0 1 0,-1-1 0,1 0 0,0 1 0,0-1 0,0 1 0,0-1 0,0-1 0,8-23 0,10 1 0,0 1 0,1 1 0,2 1 0,29-25 0,-28 26 0,128-111 269,6 7-1,280-170 1,-181 149-497,311-127-1,-535 259 229,-3 0 0,1 1 0,0 1 0,1 2 0,32-7 0,-59 16 1,0-1-1,0 1 0,-1 0 0,1-1 1,0 1-1,0 0 0,0 1 0,-1-1 1,1 0-1,0 1 0,0 0 1,-1-1-1,1 1 0,0 0 0,-1 0 1,1 1-1,-1-1 0,1 1 0,2 1 1,-4-1-2,1 0 0,-1 1 0,1-1 1,-1 0-1,0 0 0,0 1 0,0-1 1,0 1-1,0-1 0,0 1 0,-1-1 0,1 1 1,-1 0-1,0-1 0,0 1 0,0 4 1,-2 10 20,-1 1 0,-1-1 0,0 0 0,-13 30 1,16-43-11,-46 104 119,-4-2 0,-6-2 0,-125 175 0,174-268-129,6-6 0,-1 0 0,0-1 0,0 1 0,-1-1 0,1 0 0,-1 0 0,0-1 0,0 1 0,0-1 0,-9 6 0,12-9 0,1 0 0,0 0 0,0 0 0,-1 0 0,1 0 0,0 0 0,0 0 0,-1 0 0,1 0 0,0 0 0,-1-1 0,1 1 0,0 0 0,0 0 0,0 0 0,-1 0 0,1 0 0,0-1 0,0 1 0,-1 0 0,1 0 0,0 0 0,0 0 0,0-1 0,0 1 0,-1 0 0,1 0 0,0-1 0,0 1 0,0 0 0,0 0 0,0-1 0,0 1 0,0 0 0,0 0 0,0-1 0,0 1 0,-1 0 0,1 0 0,0-1 0,1 1 0,-1 0 0,0 0 0,0-1 0,0 1 0,0 0 0,0-1 0,0 1 0,0 0 0,0 0 0,0 0 0,0-1 0,1 1 0,-1 0 0,0-1 0,6-16 0,4-3-206,1 0 0,1 1-1,15-18 1,-21 29-334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29.417"/>
    </inkml:context>
    <inkml:brush xml:id="br0">
      <inkml:brushProperty name="width" value="0.35" units="cm"/>
      <inkml:brushProperty name="height" value="0.35" units="cm"/>
      <inkml:brushProperty name="color" value="#FFFFFF"/>
    </inkml:brush>
  </inkml:definitions>
  <inkml:trace contextRef="#ctx0" brushRef="#br0">5328 1894 24575,'0'3'0,"0"-1"0,-1 1 0,1-1 0,-1 1 0,0-1 0,0 1 0,0-1 0,0 0 0,0 1 0,0-1 0,-1 0 0,1 0 0,-1 0 0,0 0 0,1 0 0,-1 0 0,0 0 0,0-1 0,0 1 0,0-1 0,-1 0 0,1 1 0,0-1 0,-1 0 0,1 0 0,0 0 0,-1-1 0,1 1 0,-1 0 0,1-1 0,-1 0 0,-2 1 0,-3 0 0,0 0 0,0-1 0,0 0 0,1 0 0,-1-1 0,0 0 0,0 0 0,1-1 0,-15-4 0,13 2 0,1-1 0,0 0 0,0-1 0,1 0 0,0 0 0,0 0 0,0-1 0,1 0 0,-1 0 0,2-1 0,-10-15 0,0-4 0,1-1 0,-14-41 0,-7-34 0,5-1 0,-18-122 0,-5-218 0,46 400 0,7 43 0,0 1 0,0-1 0,0 1 0,0 0 0,0-1 0,0 1 0,0-1 0,0 1 0,0 0 0,0-1 0,0 1 0,-1-1 0,1 1 0,0 0 0,0-1 0,0 1 0,-1 0 0,1-1 0,0 1 0,-1 0 0,1-1 0,0 1 0,-1 0 0,1 0 0,0-1 0,-1 1 0,1 0 0,0 0 0,-1 0 0,1-1 0,-1 1 0,1 0 0,0 0 0,-1 0 0,1 0 0,-1 0 0,1 0 0,0 0 0,-1 0 0,0 0 0,-14 15 0,-9 33 0,23-46 0,-76 195 0,-79 316 0,72-218 0,66-238 0,6-39 0,7-30 0,1-38 0,4 47 0,1-76 0,4 1 0,3 0 0,3 0 0,3 1 0,4 1 0,4 1 0,44-108 0,-41 137 0,-25 46 0,0-1 0,0 1 0,0 0 0,0-1 0,1 1 0,-1-1 0,0 1 0,0 0 0,1-1 0,-1 1 0,0 0 0,1-1 0,-1 1 0,0 0 0,1-1 0,-1 1 0,0 0 0,1 0 0,-1 0 0,1-1 0,-1 1 0,0 0 0,1 0 0,-1 0 0,1 0 0,-1 0 0,1 0 0,-1 0 0,1 0 0,-1 0 0,0 0 0,1 0 0,-1 0 0,1 0 0,-1 0 0,1 0 0,-1 0 0,1 0 0,-1 0 0,0 1 0,1-1 0,-1 0 0,1 0 0,-1 1 0,0-1 0,1 0 0,-1 0 0,0 1 0,1-1 0,-1 0 0,0 1 0,0-1 0,1 1 0,-1-1 0,0 0 0,0 1 0,0-1 0,1 1 0,-1-1 0,0 1 0,0-1 0,0 1 0,7 34 0,-6 44 0,-3 1 0,-24 148 0,17-155 0,-66 379 0,63-404 0,12-48 0,0 0 0,0 0 0,-1-1 0,1 1 0,0 0 0,0 0 0,0 0 0,0 0 0,0 0 0,0 0 0,-1 0 0,1 0 0,0-1 0,0 1 0,0 0 0,0 0 0,-1 0 0,1 0 0,0 0 0,0 0 0,0 0 0,0 0 0,-1 0 0,1 0 0,0 0 0,0 0 0,0 0 0,0 0 0,-1 0 0,1 0 0,0 0 0,0 0 0,0 1 0,0-1 0,0 0 0,-1 0 0,1 0 0,0 0 0,0 0 0,0 0 0,0 0 0,0 0 0,0 1 0,-1-1 0,1 0 0,0 0 0,0 0 0,0 0 0,0 0 0,0 1 0,0-1 0,0 0 0,0 0 0,0 0 0,0 0 0,0 1 0,0-1 0,0 0 0,0 0 0,0 0 0,0 0 0,0 1 0,-6-25 0,-1-35 0,-42-924 0,49 960 0,1 8 0,-1 0 0,-1 0 0,-4-22 0,5 36 0,0 1 0,0-1 0,0 1 0,0-1 0,0 1 0,0-1 0,0 1 0,0 0 0,0-1 0,0 1 0,0-1 0,0 1 0,-1-1 0,1 1 0,0 0 0,0-1 0,0 1 0,-1-1 0,1 1 0,0 0 0,0-1 0,-1 1 0,1 0 0,0-1 0,-1 1 0,1 0 0,-1-1 0,1 1 0,0 0 0,-1 0 0,1-1 0,-1 1 0,1 0 0,0 0 0,-1 0 0,1 0 0,-1 0 0,1 0 0,-1 0 0,-10 19 0,0 27 0,-9 78 0,7-31 0,-61 375 0,-49 263 0,117-707 0,3-43 0,12-508 0,32-2 0,-18 252 0,-20 240 0,-1 1 0,11-56 0,-7 77 0,-2 16 0,2 25 0,4 109 0,-8 183 0,-5-156 0,2-26 0,2 162 0,3-250 0,-4-47 0,0-1 0,0 1 0,0-1 0,0 1 0,0-1 0,0 0 0,0 1 0,0-1 0,0 1 0,0-1 0,0 1 0,0-1 0,0 1 0,1-1 0,-1 1 0,0-1 0,0 0 0,1 1 0,-1-1 0,0 1 0,1-1 0,-1 0 0,0 1 0,1-1 0,-1 0 0,0 0 0,1 1 0,-1-1 0,1 0 0,-1 0 0,1 1 0,-1-1 0,1 0 0,12-11 0,12-37 0,-22 41 0,215-421 0,32 18 0,-176 303 0,155-171 0,-220 269 0,0 0 0,0 0 0,1 1 0,0 1 0,0-1 0,17-8 0,-24 15 0,-1 0 0,1 0 0,-1 0 0,1 1 0,0-1 0,-1 1 0,1-1 0,0 1 0,-1 0 0,1 0 0,0 0 0,-1 0 0,1 0 0,0 1 0,0-1 0,-1 1 0,1 0 0,-1 0 0,1 0 0,-1 0 0,1 0 0,-1 1 0,0-1 0,1 1 0,-1-1 0,0 1 0,0 0 0,0 0 0,0 0 0,-1 0 0,1 0 0,0 0 0,-1 0 0,3 5 0,7 16 0,-2-1 0,0 2 0,-1-1 0,-1 1 0,-1 1 0,3 34 0,-7-49 0,116 1075 0,-110-983 0,-3 5 0,-3-60 0,1 0 0,14 70 0,-12-110 0,1-17 0,3-25 0,127-472 0,35 4 0,-120 356 0,249-626 0,-264 696 0,-35 75 0,0 0 0,0 0 0,0 0 0,0-1 0,1 2 0,-1-1 0,1 0 0,-1 0 0,1 0 0,0 1 0,2-3 0,3 8 0,-3 16 0,-2 24 0,-2 1 0,-3 0 0,-1-1 0,-20 85 0,17-93 0,-33 157 0,-8-2 0,-9-2 0,-8-3 0,-110 219 0,155-364 0,-3-1 0,-38 54 0,59-91 0,1-1 0,-1 1 0,0-1 0,0 0 0,0 0 0,0 1 0,0-1 0,-1-1 0,1 1 0,-1 0 0,1 0 0,-1-1 0,1 0 0,-1 1 0,0-1 0,0 0 0,-5 1 0,7-2 0,0 0 0,0-1 0,0 1 0,0 0 0,0 0 0,1-1 0,-1 1 0,0-1 0,0 1 0,0-1 0,0 1 0,0-1 0,0 0 0,1 1 0,-1-1 0,0 0 0,0 1 0,1-1 0,-2-1 0,-11-31 0,3-29 0,3 1 0,3-1 0,6-97 0,-1 74 0,-1-4 0,3-122 0,-1 174 0,2-1 0,2 0 0,13-45 0,-19 82 0,0 1 0,0-1 0,0 0 0,0 0 0,0 1 0,0-1 0,0 0 0,0 0 0,0 1 0,1-1 0,-1 0 0,0 1 0,1-1 0,-1 0 0,0 1 0,1-1 0,-1 1 0,1-1 0,-1 0 0,1 1 0,-1-1 0,1 1 0,0-1 0,-1 1 0,1 0 0,-1-1 0,1 1 0,0-1 0,0 1 0,6 24 0,-6 3 0,0 0 0,-3 0 0,0 0 0,-1 0 0,-2-1 0,-11 39 0,-65 157 0,13-70 0,-133 220 0,167-326 0,34-46 0,-1 0 0,1 1 0,0-1 0,-1 1 0,1-1 0,0 1 0,-1-1 0,1 0 0,-1 1 0,1-1 0,0 0 0,-1 1 0,1-1 0,-1 0 0,1 0 0,-1 1 0,1-1 0,-1 0 0,1 0 0,-1 0 0,1 0 0,-1 0 0,1 0 0,-1 0 0,1 1 0,-1-2 0,0 1 0,1 0 0,-1 0 0,1 0 0,-1 0 0,1 0 0,-1 0 0,1 0 0,-1-1 0,1 1 0,-1 0 0,1-1 0,0 1 0,-1 0 0,1 0 0,-1-1 0,1 1 0,0-1 0,-1 1 0,1 0 0,0-1 0,-1 1 0,1-1 0,0 1 0,-1-1 0,1 1 0,0-1 0,0 0 0,-6-34 0,5 32 0,-3-131 0,6 0 0,28-195 0,4 79 0,10 1 0,12 2 0,162-444 0,-191 632 0,-15 49 0,-5 19 0,-2 32 0,-6 28 0,-3 0 0,-20 113 0,-47 141 0,70-315 0,-206 739 0,197-709 0,9-28 0,-1-1 0,-1 0 0,0 0 0,0 0 0,0 0 0,-1-1 0,-1 1 0,-10 15 0,9-23 0,1-13 0,1-20 0,1 0 0,1 0 0,5-62 0,-1 24 0,7-1217 0,-9 1264 0,0 51 0,24 896 0,-7-721 0,9-1 0,80 304 0,-102-493 0,1 10 0,1 0 0,2 0 0,0-1 0,1 0 0,1-1 0,19 29 0,-27-47 0,0 0 0,1 0 0,-1 0 0,1 0 0,0-1 0,0 1 0,0-1 0,0 0 0,0 0 0,1 0 0,-1 0 0,0-1 0,1 1 0,0-1 0,-1 0 0,1 0 0,0 0 0,-1-1 0,1 1 0,0-1 0,0 0 0,-1 0 0,1 0 0,0-1 0,0 1 0,5-2 0,4-2 0,0-1 0,0 0 0,0-1 0,0-1 0,-1 1 0,12-10 0,47-37 0,-2-2 0,78-81 0,-77 69 0,1236-1226-699,-1269 1254 699,-18 22 0,-2-2 0,0-1 0,-1 0 0,20-32 0,-35 51 0,-1 1 0,1-1 0,-1 1 0,0-1 0,1 1 0,-1-1 0,1 1 0,-1-1 0,0 1 0,0-1 0,1 1 0,-1-1 0,0 0 0,0 1 0,0-1 0,0 1 0,1-1 0,-1 0 0,0 1 0,0-1 0,0 0 0,0 1 0,-1-1 0,1 0 0,0 1 0,0-1 0,0 1 0,0-1 0,-1 0 0,1 1 0,0-1 0,-1 1 0,1-1 0,0 1 0,-1-1 0,1 1 0,-1-1 0,1 1 0,0-1 0,-1 1 0,1 0 0,-1-1 0,0 1 0,1 0 0,-1-1 0,1 1 0,-1 0 0,1 0 0,-1-1 0,0 1 0,0 0 0,-8 0 0,1 0 0,-1 1 0,0 0 0,1 1 0,0 0 0,-14 5 0,-259 90 0,149-48 0,-274 96-164,-172 48-655,-180 34-164,-144 21 0,-2598 505-2949,2997-673 2949,202-41 0,283-36 716,0-2 1,-1 0 0,-32-4 0,51 3 260,-1 0 0,1 0 0,0 0 0,-1 0 0,1 0 0,0 0-1,0 0 1,-1 0 0,1 0 0,0 0 0,0 0 0,-1-1 0,1 1 0,0 0 0,0 0 0,-1 0 0,1 0 0,0 0 0,0-1 0,0 1 0,-1 0 0,1 0 0,0-1 0,0 1 0,0 0 0,0 0 0,-1 0 0,1-1 0,0 1 0,0 0 0,0-1 0,0 1 0,0 0 0,0 0 0,0-1 0,0 1 0,0 0 0,0 0 0,0-1 0,0 1 0,0 0 0,0-1 0,0 1 0,0 0 0,0 0 0,0-1 0,0 1 0,1 0 0,-1 0-1,0-1 1,0 1 0,0 0 0,0 0 0,1-1 0,-1 1 0,0 0 0,0 0 0,0 0 0,1 0 0,-1-1 0,0 1 0,0 0 0,1 0 0,-1 0 0,0 0 0,0 0 0,1 0 0,51-27-158,151-41 820,132-23 327,104-11 0,1993-266 2482,-2387 364-3396,396-23 1305,-423 27-1343,0 1 0,-1 1 0,35 7 0,-50-9-31,-1 0 0,0 0 0,0 0 0,1 0 0,-1 1 0,0-1 0,0 0 0,0 1 0,1 0 0,-1-1 0,0 1 0,0-1 0,0 1 0,0 0 0,0 0 0,0 0 0,0 0 0,0-1 0,0 1 0,-1 0 0,1 1 0,0-1 0,0 0 0,-1 0 0,1 0 0,-1 0 0,1 0 0,-1 1 0,0-1 0,1 0 0,-1 0 0,0 1 0,0-1 0,0 0 0,0 1 0,0 1 0,-2 1 0,1 0 0,-1 0 0,0 0 0,0-1 0,-1 1 0,1-1 0,-1 1 0,-5 5 0,-17 14 376,0-2-1,-2 0 0,-47 28 1,36-25 88,4 2 453,33-26-907,1 0 1,0 0 0,0 1 0,-1-1-1,1 0 1,0 0 0,0 0 0,-1 1 0,1-1-1,0 0 1,0 1 0,-1-1 0,1 0 0,0 0-1,0 1 1,0-1 0,0 0 0,0 1-1,0-1 1,0 0 0,-1 1 0,1-1 0,0 0-1,0 1 1,0-1 0,0 0 0,0 1 0,0-1-1,1 0 1,-1 1 0,0-1 0,0 0 0,0 1-1,0-1 1,0 0 0,0 1 0,1-1-1,-1 0 1,0 1 0,0-1 0,0 0 0,1 0-1,-1 1 1,0-1 0,0 0 0,1 0 0,-1 0-1,0 1 1,1-1 0,-1 0 0,0 0-1,0 0 1,1 0 0,-1 0 0,0 1 0,1-1-1,-1 0 1,1 0 0,23 3-16,-22-3 22,262-7-17,-52-2 0,-8 9 0,347 43 0,-545-42 0,11 1 0,1 2 0,0-1 0,-1 2 0,0 0 0,22 11 0,-37-15 0,1 0 0,-1 1 0,1 0 0,-1-1 0,1 1 0,-1 0 0,0 0 0,0 1 0,0-1 0,0 0 0,-1 0 0,1 1 0,0-1 0,-1 1 0,0 0 0,2 3 0,-3-3 0,1 1 0,-1-1 0,0 1 0,0-1 0,0 0 0,-1 1 0,1-1 0,-1 1 0,0-1 0,1 0 0,-2 0 0,1 1 0,0-1 0,-1 0 0,1 0 0,-1 0 0,-3 4 0,-9 11 0,0 0 0,-2-1 0,1 0 0,-2-2 0,0 0 0,-20 13 0,-123 74 0,125-82 0,-274 158 0,334-191 0,1 1 0,0 1 0,42-11 0,-9 3 0,249-78-615,476-84 0,335 54-614,-1070 124 1229,-27 1 0,0 1 0,0 1 0,28 3 0,-44 0 0,-14 2 0,-25 7 221,-1-1 0,-38 7 0,36-10 99,-403 85-191,-521 42 0,-451-52-543,1379-82 414,-104 4 0,-196-18 0,317 12 0,0-1 0,1-1 0,0 0 0,-1-1 0,-26-11 0,40 14 0,0 1 0,-1-1 0,1 1 0,0-1 0,0 0 0,-1 1 0,1-1 0,0 0 0,0 0 0,0 0 0,0 0 0,0 0 0,0 0 0,0 0 0,0 0 0,0 0 0,1 0 0,-1-1 0,0 1 0,1 0 0,-1 0 0,1-1 0,-1 1 0,1-1 0,0 1 0,-1 0 0,1-1 0,0 1 0,0-1 0,0 1 0,0 0 0,0-1 0,0 1 0,1-1 0,-1 1 0,0 0 0,1-1 0,-1 1 0,1 0 0,0-1 0,-1 1 0,1 0 0,0 0 0,0 0 0,-1-1 0,1 1 0,0 0 0,3-2 0,5-5 0,0 0 0,1 1 0,0-1 0,21-9 0,60-27 0,3 4 0,148-42 0,1520-347-96,-1425 372 96,-278 55 0,-53 6 0,-13 4 0,-20 7 115,-1 0 1,-1-2-1,0-1 0,-57 15 0,41-13 253,-470 140-949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8:06.851"/>
    </inkml:context>
    <inkml:brush xml:id="br0">
      <inkml:brushProperty name="width" value="0.35" units="cm"/>
      <inkml:brushProperty name="height" value="0.35" units="cm"/>
      <inkml:brushProperty name="color" value="#FFFFFF"/>
    </inkml:brush>
  </inkml:definitions>
  <inkml:trace contextRef="#ctx0" brushRef="#br0">1 562 24575,'44'-2'0,"0"-2"0,0-2 0,0-2 0,-1-1 0,69-26 0,200-98 0,-258 108 0,320-167 0,-365 186 0,31-14 0,-39 20 0,0-1 0,0 1 0,0 0 0,0 0 0,0 0 0,0 0 0,0 0 0,0 0 0,0 0 0,0 0 0,0 0 0,0 0 0,0 0 0,0 1 0,0-1 0,0 0 0,0 1 0,0-1 0,0 1 0,-1-1 0,1 1 0,0-1 0,0 1 0,0-1 0,-1 1 0,1 0 0,0 0 0,-1-1 0,1 1 0,-1 0 0,1 0 0,-1 0 0,1 0 0,-1 0 0,1-1 0,-1 1 0,1 2 0,1 5 0,0 1 0,-1-1 0,0 1 0,0 0 0,-1-1 0,0 1 0,0 0 0,-1-1 0,-1 1 0,-2 12 0,-4 8 0,-21 50 0,0-19 0,-1 0 0,-4-2 0,-2-2 0,-2-1 0,-56 61 0,16-30 0,-4-4 0,-111 85 0,178-154 0,7-6 0,0 0 0,-1-1 0,1 1 0,-1-1 0,0-1 0,-1 0 0,1 0 0,-16 4 0,24-8 0,0-1 0,1 0 0,-1 0 0,0 0 0,0 0 0,1 0 0,-1 0 0,0 0 0,0-1 0,1 1 0,-1 0 0,0 0 0,1 0 0,-1-1 0,0 1 0,0 0 0,1-1 0,-1 1 0,1-1 0,-1 1 0,0-1 0,1 1 0,-1-1 0,1 1 0,-1-1 0,1 1 0,-1-1 0,1 0 0,0 1 0,-1-1 0,1 0 0,0 1 0,-1-1 0,1 0 0,0 0 0,0 1 0,0-1 0,0 0 0,0 0 0,0 1 0,0-1 0,0 0 0,0 0 0,0 1 0,0-1 0,0-1 0,10-40 0,2 9 0,2 1 0,1 0 0,2 1 0,38-54 0,104-113 0,-118 150 0,558-593 0,-704 733 0,-177 120 0,116-98 0,-6-8 0,-211 97 0,312-166 0,62-31 0,45-25 0,90-44 0,163-56 0,141-24 0,-404 135 0,31-11 0,85-15 0,-140 33 0,1 0 0,0 1 0,-1-1 0,1 1 0,0 0 0,0-1 0,-1 1 0,1 0 0,0 1 0,0-1 0,-1 0 0,1 1 0,0-1 0,0 1 0,-1 0 0,1 0 0,-1 0 0,1 1 0,2 1 0,-4-2 0,-1-1 0,0 1 0,1 0 0,-1-1 0,0 1 0,0 0 0,0 0 0,1 0 0,-1-1 0,0 1 0,0 0 0,0 0 0,0 0 0,0-1 0,-1 1 0,1 0 0,0 0 0,0-1 0,0 1 0,-1 0 0,1 0 0,-1 1 0,-21 26 0,-28 15 0,-1-2 0,-2-2 0,-109 58 0,142-86 13,0-2 0,-1 0 0,0-2 0,0 0 0,-1-1 0,0-1 0,-26 2 1,-17-2-537,-70-3 0,111-2 99,-87-2-6402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0:57:19.620"/>
    </inkml:context>
    <inkml:brush xml:id="br0">
      <inkml:brushProperty name="width" value="0.35" units="cm"/>
      <inkml:brushProperty name="height" value="0.35" units="cm"/>
      <inkml:brushProperty name="color" value="#FFFFFF"/>
    </inkml:brush>
  </inkml:definitions>
  <inkml:trace contextRef="#ctx0" brushRef="#br0">1999 386 24575,'-3'3'0,"1"0"0,-1 0 0,1 0 0,0 0 0,0 0 0,0 0 0,0 1 0,1-1 0,-1 1 0,1-1 0,0 1 0,0 0 0,0-1 0,1 1 0,-1 0 0,1 0 0,0-1 0,0 1 0,0 0 0,1 0 0,1 6 0,-1-4 0,1-1 0,0 0 0,0 0 0,0 0 0,1 0 0,0 0 0,0 0 0,0-1 0,0 1 0,1-1 0,-1 0 0,1 0 0,0 0 0,8 5 0,21 12 0,2 0 0,0-3 0,76 29 0,122 23 0,-88-28 0,-77-22 0,-1 4 0,-1 3 0,-1 2 0,-2 4 0,-1 2 0,78 59 0,-128-85 0,0 1 0,-1 1 0,-1 0 0,1 0 0,-2 1 0,13 19 0,-17-23 0,-1 0 0,0 1 0,-1 0 0,1 0 0,-2 0 0,1 0 0,-1 1 0,-1-1 0,0 1 0,0-1 0,-1 15 0,-13 177 0,12-189 0,-1 0 0,-1 1 0,0-1 0,-1 0 0,0 0 0,0-1 0,-2 1 0,1-1 0,-1 0 0,-10 13 0,3-8 0,0-1 0,-1 1 0,-1-2 0,0 0 0,-28 19 0,-2-5 0,-1-2 0,-1-2 0,-96 35 0,104-45 0,0-2 0,-1-1 0,0-2 0,-1-2 0,1-1 0,-1-3 0,-63-2 0,103 0 0,-1-1 0,0 0 0,1 0 0,-1 0 0,0-1 0,1 1 0,-1 0 0,1 0 0,-1-1 0,0 1 0,1-1 0,-1 0 0,1 1 0,0-1 0,-1 0 0,1 0 0,-1 0 0,1 0 0,0 0 0,0 0 0,0 0 0,-1 0 0,1-1 0,-1-1 0,2 1 0,0 0 0,0 0 0,1-1 0,-1 1 0,1 0 0,-1 0 0,1 0 0,0 1 0,0-1 0,0 0 0,0 0 0,0 0 0,0 1 0,1-1 0,-1 0 0,0 1 0,1-1 0,-1 1 0,1 0 0,0-1 0,1 0 0,15-13 0,0 2 0,1 0 0,0 1 0,1 1 0,39-16 0,120-32 0,-166 55 0,667-145-514,12 52-71,-625 88 578,65-9 7,-11 1 0,145-2 0,-263 18 0,1 1 0,-1 0 0,0 0 0,0 0 0,0 1 0,0-1 0,1 1 0,-1 0 0,0 0 0,0 0 0,3 1 0,-6-1 0,1-1 0,-1 0 0,0 1 0,0-1 0,1 1 0,-1-1 0,0 1 0,0-1 0,0 0 0,0 1 0,1-1 0,-1 1 0,0-1 0,0 1 0,0-1 0,0 1 0,0-1 0,0 1 0,0-1 0,0 1 0,0-1 0,0 0 0,0 1 0,-1-1 0,1 1 0,0-1 0,0 1 0,0-1 0,-1 1 0,1-1 0,0 0 0,0 1 0,-1-1 0,1 0 0,0 1 0,-1-1 0,1 0 0,0 1 0,-2-1 0,-6 7 0,0 0 0,-1-1 0,0 0 0,-1-1 0,-10 5 0,-67 29 254,-110 33-1,-108 14 321,288-82-569,-352 89-149,-92 12-675,-2701 411-5410,3075-511 7132,364-73 992,1090-206 641,8 57-2591,-1314 209 55,49-11 0,-186 18 164,72 1-124,-16 1 484,0 0-1,-28-4 1,47 3-512,-1 0-1,0-1 1,0 1 0,1 0-1,-1-1 1,0 1 0,1-1-1,-1 0 1,1 1 0,-1-1 0,1 0-1,-1 0 1,-1-2 0,2 3-13,1-1 1,0 0 0,0 0 0,-1 0 0,1 0 0,0 0-1,0 0 1,0 0 0,0 0 0,0 0 0,0 0 0,1 0-1,-1 0 1,0 0 0,0 1 0,1-1 0,-1 0 0,0 0-1,1 0 1,-1 0 0,1 0 0,-1 1 0,1-1-1,-1 0 1,1 0 0,0 1 0,-1-1 0,1 0 0,0 1-1,1-1 1,14-14 0,2 1 0,0 0 0,0 2 0,1 0 0,1 1 0,38-16 0,62-22-10,1 4-1,172-39 0,268-25-902,927-75-220,-1479 183 1133,60-6-15,-57 7 3,-13 2 2,-82 16 68,23-6 85,-776 147 309,-930 55 1,1676-211-453,74-7 0,16 4 0,-1-1 0,1 1 0,0 0 0,0 0 0,0 0 0,0 0 0,0 0 0,0 0 0,0-1 0,-1 1 0,1 0 0,0 0 0,0 0 0,0 0 0,0-1 0,0 1 0,0 0 0,0 0 0,0 0 0,0-1 0,0 1 0,0 0 0,0 0 0,0 0 0,0 0 0,0-1 0,0 1 0,0 0 0,0 0 0,0 0 0,0 0 0,1-1 0,-1 1 0,0 0 0,0 0 0,0 0 0,0 0 0,0-1 0,0 1 0,0 0 0,1 0 0,-1 0 0,0 0 0,0 0 0,0 0 0,1 0 0,10-8 0,0 2 0,1 0 0,0 0 0,0 1 0,1 1 0,-1 0 0,25-5 0,11-4 0,828-215 0,-404 112 0,-335 79 43,151-35 919,-257 69-958,-56 17-4,-72 28 0,-1-5 0,-172 41 0,-214 10 0,459-84 0,-10 2 0,1-2 0,-1-1 0,-63-3 0,73-8 0,25 8 0,-1 0 0,1-1 0,0 1 0,-1 0 0,1 0 0,0-1 0,-1 1 0,1 0 0,0-1 0,0 1 0,-1-1 0,1 1 0,0 0 0,0-1 0,0 1 0,-1-1 0,1 1 0,0 0 0,0-1 0,0 1 0,0-1 0,0 1 0,0-1 0,0 1 0,0 0 0,0-1 0,0 1 0,0-1 0,2-2 0,-1 0 0,1 1 0,0-1 0,0 1 0,0 0 0,0-1 0,0 1 0,1 0 0,-1 0 0,1 1 0,-1-1 0,5-2 0,44-22 0,1 3 0,1 1 0,62-16 0,171-45 0,2 13 0,407-47 0,-649 112 0,-2 0 0,-92 13 0,-532 47 0,0-50 0,491-5 0,6-1 0,62-3 0,21 4 0,0 0 0,0 0 0,0 0 0,0 0 0,0 0 0,0 0 0,-1 0 0,1 0 0,0-1 0,0 1 0,0 0 0,0 0 0,0 0 0,0 0 0,0 0 0,0 0 0,0-1 0,0 1 0,0 0 0,0 0 0,0 0 0,0 0 0,0 0 0,0 0 0,0-1 0,0 1 0,0 0 0,0 0 0,0 0 0,0 0 0,0 0 0,0 0 0,0 0 0,1-1 0,-1 1 0,0 0 0,0 0 0,0 0 0,0 0 0,0 0 0,0 0 0,0 0 0,0 0 0,0 0 0,1 0 0,-1-1 0,0 1 0,0 0 0,0 0 0,0 0 0,0 0 0,0 0 0,1 0 0,-1 0 0,0 0 0,0 0 0,0 0 0,0 0 0,0 0 0,1 0 0,40-13 0,-34 11 0,63-16-7,1545-386-1373,-1254 333 1380,214-48 0,-1688 355-230,391-134-1002,-880 13 0,1447-113 1170,148-2 61,0 0 0,1 0-1,-1 0 1,0-1 0,1 0-1,-11-3 1,17 4 1,-1-1 1,1 1 0,0 0-1,0 0 1,0-1 0,0 1-1,0 0 1,0-1 0,0 1-1,0 0 1,0 0 0,0-1-1,0 1 1,0 0 0,0 0-1,0-1 1,0 1 0,0 0-1,0 0 1,0-1 0,1 1-1,-1 0 1,0 0-1,0-1 1,0 1 0,0 0-1,0 0 1,1 0 0,-1-1-1,0 1 1,0 0 0,0 0-1,1 0 1,-1 0 0,0-1-1,0 1 1,1 0 0,-1 0-1,0 0 1,0 0 0,1 0-1,-1 0 1,0 0-1,0 0 1,1 0 0,33-16 142,647-198 1393,-417 138-972,935-270-325,-1156 334-180,152-51 238,-179 54-297,-22 7 0,-30 7 0,-601 132-81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9/24/2024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418167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44873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410752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61485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87727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295070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161293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2866281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9/24/2024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customXml" Target="../ink/ink27.xml"/><Relationship Id="rId7" Type="http://schemas.openxmlformats.org/officeDocument/2006/relationships/customXml" Target="../ink/ink29.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00.png"/><Relationship Id="rId5" Type="http://schemas.openxmlformats.org/officeDocument/2006/relationships/customXml" Target="../ink/ink28.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30.png"/><Relationship Id="rId5" Type="http://schemas.openxmlformats.org/officeDocument/2006/relationships/customXml" Target="../ink/ink4.xml"/><Relationship Id="rId4" Type="http://schemas.openxmlformats.org/officeDocument/2006/relationships/image" Target="../media/image13.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0.png"/><Relationship Id="rId5" Type="http://schemas.openxmlformats.org/officeDocument/2006/relationships/customXml" Target="../ink/ink7.xml"/><Relationship Id="rId10" Type="http://schemas.openxmlformats.org/officeDocument/2006/relationships/image" Target="../media/image17.png"/><Relationship Id="rId4" Type="http://schemas.openxmlformats.org/officeDocument/2006/relationships/image" Target="../media/image120.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0.png"/><Relationship Id="rId5" Type="http://schemas.openxmlformats.org/officeDocument/2006/relationships/customXml" Target="../ink/ink10.xml"/><Relationship Id="rId4" Type="http://schemas.openxmlformats.org/officeDocument/2006/relationships/image" Target="../media/image120.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30.png"/><Relationship Id="rId5" Type="http://schemas.openxmlformats.org/officeDocument/2006/relationships/customXml" Target="../ink/ink13.xml"/><Relationship Id="rId4" Type="http://schemas.openxmlformats.org/officeDocument/2006/relationships/image" Target="../media/image120.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customXml" Target="../ink/ink16.xml"/><Relationship Id="rId4" Type="http://schemas.openxmlformats.org/officeDocument/2006/relationships/image" Target="../media/image13.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8.xml"/><Relationship Id="rId7" Type="http://schemas.openxmlformats.org/officeDocument/2006/relationships/customXml" Target="../ink/ink20.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0.png"/><Relationship Id="rId5" Type="http://schemas.openxmlformats.org/officeDocument/2006/relationships/customXml" Target="../ink/ink19.xml"/><Relationship Id="rId4" Type="http://schemas.openxmlformats.org/officeDocument/2006/relationships/image" Target="../media/image120.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21.xml"/><Relationship Id="rId7" Type="http://schemas.openxmlformats.org/officeDocument/2006/relationships/customXml" Target="../ink/ink2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customXml" Target="../ink/ink22.xml"/><Relationship Id="rId4" Type="http://schemas.openxmlformats.org/officeDocument/2006/relationships/image" Target="../media/image13.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customXml" Target="../ink/ink25.xml"/><Relationship Id="rId4" Type="http://schemas.openxmlformats.org/officeDocument/2006/relationships/image" Target="../media/image13.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err="1"/>
              <a:t>Stc</a:t>
            </a:r>
            <a:r>
              <a:rPr lang="en-US" dirty="0"/>
              <a:t> tv customer behavior </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279971"/>
            <a:ext cx="5143500" cy="1065027"/>
          </a:xfrm>
        </p:spPr>
        <p:txBody>
          <a:bodyPr/>
          <a:lstStyle/>
          <a:p>
            <a:r>
              <a:rPr lang="en-US" dirty="0"/>
              <a:t>Wajd alsulaiman </a:t>
            </a:r>
          </a:p>
          <a:p>
            <a:r>
              <a:rPr lang="en-US" dirty="0"/>
              <a:t>24/9/2024</a:t>
            </a:r>
          </a:p>
        </p:txBody>
      </p:sp>
      <p:grpSp>
        <p:nvGrpSpPr>
          <p:cNvPr id="6" name="Group 5">
            <a:extLst>
              <a:ext uri="{FF2B5EF4-FFF2-40B4-BE49-F238E27FC236}">
                <a16:creationId xmlns:a16="http://schemas.microsoft.com/office/drawing/2014/main" id="{F68F58FA-350B-F949-5571-7A102A2430E4}"/>
              </a:ext>
            </a:extLst>
          </p:cNvPr>
          <p:cNvGrpSpPr/>
          <p:nvPr/>
        </p:nvGrpSpPr>
        <p:grpSpPr>
          <a:xfrm>
            <a:off x="5676372" y="926419"/>
            <a:ext cx="4889880" cy="1129680"/>
            <a:chOff x="5676372" y="926419"/>
            <a:chExt cx="4889880" cy="112968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669566B-AEB9-C4B7-D399-B8B9AEBD0DA9}"/>
                    </a:ext>
                  </a:extLst>
                </p14:cNvPr>
                <p14:cNvContentPartPr/>
                <p14:nvPr/>
              </p14:nvContentPartPr>
              <p14:xfrm>
                <a:off x="5676372" y="926419"/>
                <a:ext cx="4889880" cy="1129680"/>
              </p14:xfrm>
            </p:contentPart>
          </mc:Choice>
          <mc:Fallback xmlns="">
            <p:pic>
              <p:nvPicPr>
                <p:cNvPr id="4" name="Ink 3">
                  <a:extLst>
                    <a:ext uri="{FF2B5EF4-FFF2-40B4-BE49-F238E27FC236}">
                      <a16:creationId xmlns:a16="http://schemas.microsoft.com/office/drawing/2014/main" id="{8669566B-AEB9-C4B7-D399-B8B9AEBD0DA9}"/>
                    </a:ext>
                  </a:extLst>
                </p:cNvPr>
                <p:cNvPicPr/>
                <p:nvPr/>
              </p:nvPicPr>
              <p:blipFill>
                <a:blip r:embed="rId4"/>
                <a:stretch>
                  <a:fillRect/>
                </a:stretch>
              </p:blipFill>
              <p:spPr>
                <a:xfrm>
                  <a:off x="5613732" y="863779"/>
                  <a:ext cx="5015520" cy="1255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B1DD78C-A9A0-3757-E898-550BA1750903}"/>
                    </a:ext>
                  </a:extLst>
                </p14:cNvPr>
                <p14:cNvContentPartPr/>
                <p14:nvPr/>
              </p14:nvContentPartPr>
              <p14:xfrm>
                <a:off x="6385212" y="1170499"/>
                <a:ext cx="760320" cy="411480"/>
              </p14:xfrm>
            </p:contentPart>
          </mc:Choice>
          <mc:Fallback xmlns="">
            <p:pic>
              <p:nvPicPr>
                <p:cNvPr id="5" name="Ink 4">
                  <a:extLst>
                    <a:ext uri="{FF2B5EF4-FFF2-40B4-BE49-F238E27FC236}">
                      <a16:creationId xmlns:a16="http://schemas.microsoft.com/office/drawing/2014/main" id="{BB1DD78C-A9A0-3757-E898-550BA1750903}"/>
                    </a:ext>
                  </a:extLst>
                </p:cNvPr>
                <p:cNvPicPr/>
                <p:nvPr/>
              </p:nvPicPr>
              <p:blipFill>
                <a:blip r:embed="rId6"/>
                <a:stretch>
                  <a:fillRect/>
                </a:stretch>
              </p:blipFill>
              <p:spPr>
                <a:xfrm>
                  <a:off x="6322572" y="1107499"/>
                  <a:ext cx="885960" cy="537120"/>
                </a:xfrm>
                <a:prstGeom prst="rect">
                  <a:avLst/>
                </a:prstGeom>
              </p:spPr>
            </p:pic>
          </mc:Fallback>
        </mc:AlternateContent>
      </p:grpSp>
      <p:pic>
        <p:nvPicPr>
          <p:cNvPr id="1026" name="Picture 2" descr="stc tv - YouTube">
            <a:extLst>
              <a:ext uri="{FF2B5EF4-FFF2-40B4-BE49-F238E27FC236}">
                <a16:creationId xmlns:a16="http://schemas.microsoft.com/office/drawing/2014/main" id="{1FBFBF04-B150-2ACB-D05C-6FF8493EFD9B}"/>
              </a:ext>
            </a:extLst>
          </p:cNvPr>
          <p:cNvPicPr>
            <a:picLocks noGrp="1" noChangeAspect="1" noChangeArrowheads="1"/>
          </p:cNvPicPr>
          <p:nvPr>
            <p:ph type="pic" sz="quarter" idx="10"/>
          </p:nvPr>
        </p:nvPicPr>
        <p:blipFill>
          <a:blip r:embed="rId7">
            <a:extLst>
              <a:ext uri="{28A0092B-C50C-407E-A947-70E740481C1C}">
                <a14:useLocalDpi xmlns:a14="http://schemas.microsoft.com/office/drawing/2010/main" val="0"/>
              </a:ext>
            </a:extLst>
          </a:blip>
          <a:srcRect/>
          <a:stretch>
            <a:fillRect/>
          </a:stretch>
        </p:blipFill>
        <p:spPr bwMode="auto">
          <a:xfrm>
            <a:off x="820816" y="1170499"/>
            <a:ext cx="4727930" cy="4727930"/>
          </a:xfrm>
          <a:prstGeom prst="ellipse">
            <a:avLst/>
          </a:prstGeom>
          <a:noFill/>
          <a:effectLst>
            <a:innerShdw blurRad="63500" dist="50800" dir="162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CDD7DE3-CD93-A036-09FA-36A1D4F8AF7E}"/>
              </a:ext>
            </a:extLst>
          </p:cNvPr>
          <p:cNvPicPr>
            <a:picLocks noChangeAspect="1"/>
          </p:cNvPicPr>
          <p:nvPr/>
        </p:nvPicPr>
        <p:blipFill>
          <a:blip r:embed="rId8"/>
          <a:stretch>
            <a:fillRect/>
          </a:stretch>
        </p:blipFill>
        <p:spPr>
          <a:xfrm>
            <a:off x="9151481" y="227098"/>
            <a:ext cx="1564156" cy="1060055"/>
          </a:xfrm>
          <a:prstGeom prst="roundRect">
            <a:avLst/>
          </a:prstGeom>
        </p:spPr>
      </p:pic>
      <p:pic>
        <p:nvPicPr>
          <p:cNvPr id="17" name="Picture 16">
            <a:extLst>
              <a:ext uri="{FF2B5EF4-FFF2-40B4-BE49-F238E27FC236}">
                <a16:creationId xmlns:a16="http://schemas.microsoft.com/office/drawing/2014/main" id="{FB6771E5-6E83-FE36-F886-52513031B93A}"/>
              </a:ext>
            </a:extLst>
          </p:cNvPr>
          <p:cNvPicPr>
            <a:picLocks noChangeAspect="1"/>
          </p:cNvPicPr>
          <p:nvPr/>
        </p:nvPicPr>
        <p:blipFill>
          <a:blip r:embed="rId9"/>
          <a:stretch>
            <a:fillRect/>
          </a:stretch>
        </p:blipFill>
        <p:spPr>
          <a:xfrm>
            <a:off x="11049135" y="157474"/>
            <a:ext cx="876030" cy="1129679"/>
          </a:xfrm>
          <a:prstGeom prst="rect">
            <a:avLst/>
          </a:prstGeo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2393373" y="-1788771"/>
            <a:ext cx="11150600" cy="6106554"/>
          </a:xfrm>
        </p:spPr>
        <p:txBody>
          <a:bodyPr/>
          <a:lstStyle/>
          <a:p>
            <a:r>
              <a:rPr lang="en-US" sz="9600" dirty="0"/>
              <a:t>Thank you </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10</a:t>
            </a:fld>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7F5DE88-301E-5219-625E-E7232100F394}"/>
                  </a:ext>
                </a:extLst>
              </p14:cNvPr>
              <p14:cNvContentPartPr/>
              <p14:nvPr/>
            </p14:nvContentPartPr>
            <p14:xfrm>
              <a:off x="10962813" y="5857095"/>
              <a:ext cx="808200" cy="496080"/>
            </p14:xfrm>
          </p:contentPart>
        </mc:Choice>
        <mc:Fallback xmlns="">
          <p:pic>
            <p:nvPicPr>
              <p:cNvPr id="4" name="Ink 3">
                <a:extLst>
                  <a:ext uri="{FF2B5EF4-FFF2-40B4-BE49-F238E27FC236}">
                    <a16:creationId xmlns:a16="http://schemas.microsoft.com/office/drawing/2014/main" id="{E7F5DE88-301E-5219-625E-E7232100F394}"/>
                  </a:ext>
                </a:extLst>
              </p:cNvPr>
              <p:cNvPicPr/>
              <p:nvPr/>
            </p:nvPicPr>
            <p:blipFill>
              <a:blip r:embed="rId4"/>
              <a:stretch>
                <a:fillRect/>
              </a:stretch>
            </p:blipFill>
            <p:spPr>
              <a:xfrm>
                <a:off x="10899813" y="5794455"/>
                <a:ext cx="933840" cy="62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1DF6B47-2B80-12E8-D1ED-783B96EA19B5}"/>
                  </a:ext>
                </a:extLst>
              </p14:cNvPr>
              <p14:cNvContentPartPr/>
              <p14:nvPr/>
            </p14:nvContentPartPr>
            <p14:xfrm>
              <a:off x="336333" y="6285495"/>
              <a:ext cx="1521000" cy="411480"/>
            </p14:xfrm>
          </p:contentPart>
        </mc:Choice>
        <mc:Fallback xmlns="">
          <p:pic>
            <p:nvPicPr>
              <p:cNvPr id="5" name="Ink 4">
                <a:extLst>
                  <a:ext uri="{FF2B5EF4-FFF2-40B4-BE49-F238E27FC236}">
                    <a16:creationId xmlns:a16="http://schemas.microsoft.com/office/drawing/2014/main" id="{F1DF6B47-2B80-12E8-D1ED-783B96EA19B5}"/>
                  </a:ext>
                </a:extLst>
              </p:cNvPr>
              <p:cNvPicPr/>
              <p:nvPr/>
            </p:nvPicPr>
            <p:blipFill>
              <a:blip r:embed="rId6"/>
              <a:stretch>
                <a:fillRect/>
              </a:stretch>
            </p:blipFill>
            <p:spPr>
              <a:xfrm>
                <a:off x="273693" y="6222855"/>
                <a:ext cx="164664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CA682BE-0DFB-B6BB-7474-0544BC4B799B}"/>
                  </a:ext>
                </a:extLst>
              </p14:cNvPr>
              <p14:cNvContentPartPr/>
              <p14:nvPr/>
            </p14:nvContentPartPr>
            <p14:xfrm>
              <a:off x="10530093" y="6092175"/>
              <a:ext cx="1538280" cy="879120"/>
            </p14:xfrm>
          </p:contentPart>
        </mc:Choice>
        <mc:Fallback xmlns="">
          <p:pic>
            <p:nvPicPr>
              <p:cNvPr id="7" name="Ink 6">
                <a:extLst>
                  <a:ext uri="{FF2B5EF4-FFF2-40B4-BE49-F238E27FC236}">
                    <a16:creationId xmlns:a16="http://schemas.microsoft.com/office/drawing/2014/main" id="{3CA682BE-0DFB-B6BB-7474-0544BC4B799B}"/>
                  </a:ext>
                </a:extLst>
              </p:cNvPr>
              <p:cNvPicPr/>
              <p:nvPr/>
            </p:nvPicPr>
            <p:blipFill>
              <a:blip r:embed="rId8"/>
              <a:stretch>
                <a:fillRect/>
              </a:stretch>
            </p:blipFill>
            <p:spPr>
              <a:xfrm>
                <a:off x="10467453" y="6029535"/>
                <a:ext cx="1663920" cy="1004760"/>
              </a:xfrm>
              <a:prstGeom prst="rect">
                <a:avLst/>
              </a:prstGeom>
            </p:spPr>
          </p:pic>
        </mc:Fallback>
      </mc:AlternateContent>
    </p:spTree>
    <p:extLst>
      <p:ext uri="{BB962C8B-B14F-4D97-AF65-F5344CB8AC3E}">
        <p14:creationId xmlns:p14="http://schemas.microsoft.com/office/powerpoint/2010/main" val="116993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2</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xmlns="">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7668" y="5803680"/>
                <a:ext cx="284760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xmlns="">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4132" y="6243619"/>
                <a:ext cx="590760" cy="545400"/>
              </a:xfrm>
              <a:prstGeom prst="rect">
                <a:avLst/>
              </a:prstGeom>
            </p:spPr>
          </p:pic>
        </mc:Fallback>
      </mc:AlternateContent>
      <p:pic>
        <p:nvPicPr>
          <p:cNvPr id="7" name="Picture 6">
            <a:extLst>
              <a:ext uri="{FF2B5EF4-FFF2-40B4-BE49-F238E27FC236}">
                <a16:creationId xmlns:a16="http://schemas.microsoft.com/office/drawing/2014/main" id="{17D84119-A47C-3881-7E2F-B71C103CB219}"/>
              </a:ext>
            </a:extLst>
          </p:cNvPr>
          <p:cNvPicPr>
            <a:picLocks noChangeAspect="1"/>
          </p:cNvPicPr>
          <p:nvPr/>
        </p:nvPicPr>
        <p:blipFill>
          <a:blip r:embed="rId9"/>
          <a:stretch>
            <a:fillRect/>
          </a:stretch>
        </p:blipFill>
        <p:spPr>
          <a:xfrm>
            <a:off x="2990425" y="1686702"/>
            <a:ext cx="8373271" cy="3733978"/>
          </a:xfrm>
          <a:prstGeom prst="rect">
            <a:avLst/>
          </a:prstGeom>
        </p:spPr>
      </p:pic>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229205" y="811728"/>
            <a:ext cx="4937211" cy="1325563"/>
          </a:xfrm>
        </p:spPr>
        <p:txBody>
          <a:bodyPr/>
          <a:lstStyle/>
          <a:p>
            <a:r>
              <a:rPr lang="en-US" dirty="0"/>
              <a:t>Chart</a:t>
            </a:r>
            <a:br>
              <a:rPr lang="en-US" dirty="0"/>
            </a:br>
            <a:r>
              <a:rPr lang="en-US" dirty="0"/>
              <a:t> </a:t>
            </a:r>
            <a:r>
              <a:rPr lang="en-US" sz="3200" dirty="0"/>
              <a:t>The top 10 program </a:t>
            </a:r>
            <a:br>
              <a:rPr lang="en-US" sz="3200" dirty="0"/>
            </a:br>
            <a:endParaRPr lang="en-US" dirty="0"/>
          </a:p>
        </p:txBody>
      </p:sp>
      <p:sp>
        <p:nvSpPr>
          <p:cNvPr id="13" name="Rectangle 2">
            <a:extLst>
              <a:ext uri="{FF2B5EF4-FFF2-40B4-BE49-F238E27FC236}">
                <a16:creationId xmlns:a16="http://schemas.microsoft.com/office/drawing/2014/main" id="{837A6F28-0446-AAE5-167D-03C0D90FA4A3}"/>
              </a:ext>
            </a:extLst>
          </p:cNvPr>
          <p:cNvSpPr>
            <a:spLocks noChangeArrowheads="1"/>
          </p:cNvSpPr>
          <p:nvPr/>
        </p:nvSpPr>
        <p:spPr bwMode="auto">
          <a:xfrm rot="10800000" flipV="1">
            <a:off x="414564" y="2612173"/>
            <a:ext cx="39745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a:p>
            <a:r>
              <a:rPr lang="en-US" dirty="0"/>
              <a:t>"Boss Baby" leads with 18.7% of total viewers, highlighting its strong popularity. In contrast, the second program has 12.4%, showing a notable 6.3% drop in viewer engagement compared to "Boss Baby."</a:t>
            </a:r>
          </a:p>
        </p:txBody>
      </p:sp>
    </p:spTree>
    <p:extLst>
      <p:ext uri="{BB962C8B-B14F-4D97-AF65-F5344CB8AC3E}">
        <p14:creationId xmlns:p14="http://schemas.microsoft.com/office/powerpoint/2010/main" val="372992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466673" y="2857174"/>
            <a:ext cx="3505411" cy="4351338"/>
          </a:xfrm>
        </p:spPr>
        <p:txBody>
          <a:bodyPr/>
          <a:lstStyle/>
          <a:p>
            <a:pPr marL="0" indent="0">
              <a:buNone/>
            </a:pPr>
            <a:r>
              <a:rPr lang="en-US" sz="1800" dirty="0"/>
              <a:t>Audiences spend 71.1% of their viewing time on series, while movies only account for 28.9%. This highlights a strong preference for series over movies.</a:t>
            </a:r>
            <a:endParaRPr lang="en-US" sz="32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xmlns="">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xmlns="">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7668" y="5803680"/>
                <a:ext cx="284760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xmlns="">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4132" y="6243619"/>
                <a:ext cx="590760" cy="545400"/>
              </a:xfrm>
              <a:prstGeom prst="rect">
                <a:avLst/>
              </a:prstGeom>
            </p:spPr>
          </p:pic>
        </mc:Fallback>
      </mc:AlternateContent>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515938" y="499595"/>
            <a:ext cx="6705744" cy="1325563"/>
          </a:xfrm>
        </p:spPr>
        <p:txBody>
          <a:bodyPr/>
          <a:lstStyle/>
          <a:p>
            <a:r>
              <a:rPr lang="en-US" dirty="0"/>
              <a:t>Chart</a:t>
            </a:r>
            <a:br>
              <a:rPr lang="en-US" dirty="0"/>
            </a:br>
            <a:r>
              <a:rPr lang="en-US" dirty="0"/>
              <a:t>duration of program class</a:t>
            </a:r>
          </a:p>
        </p:txBody>
      </p:sp>
      <p:pic>
        <p:nvPicPr>
          <p:cNvPr id="9" name="Picture 8" descr="A blue and red pie chart&#10;&#10;Description automatically generated">
            <a:extLst>
              <a:ext uri="{FF2B5EF4-FFF2-40B4-BE49-F238E27FC236}">
                <a16:creationId xmlns:a16="http://schemas.microsoft.com/office/drawing/2014/main" id="{ADC01580-0549-53F2-3BFF-780A955394D2}"/>
              </a:ext>
            </a:extLst>
          </p:cNvPr>
          <p:cNvPicPr>
            <a:picLocks noChangeAspect="1"/>
          </p:cNvPicPr>
          <p:nvPr/>
        </p:nvPicPr>
        <p:blipFill>
          <a:blip r:embed="rId9"/>
          <a:stretch>
            <a:fillRect/>
          </a:stretch>
        </p:blipFill>
        <p:spPr>
          <a:xfrm>
            <a:off x="4145344" y="1967530"/>
            <a:ext cx="7672766" cy="3303552"/>
          </a:xfrm>
          <a:prstGeom prst="rect">
            <a:avLst/>
          </a:prstGeom>
        </p:spPr>
      </p:pic>
      <p:pic>
        <p:nvPicPr>
          <p:cNvPr id="2" name="Picture 1" descr="A red and blue pie chart&#10;&#10;Description automatically generated">
            <a:extLst>
              <a:ext uri="{FF2B5EF4-FFF2-40B4-BE49-F238E27FC236}">
                <a16:creationId xmlns:a16="http://schemas.microsoft.com/office/drawing/2014/main" id="{8A14ADA4-A61E-F82A-29AA-9224B5C489DC}"/>
              </a:ext>
            </a:extLst>
          </p:cNvPr>
          <p:cNvPicPr>
            <a:picLocks noChangeAspect="1"/>
          </p:cNvPicPr>
          <p:nvPr/>
        </p:nvPicPr>
        <p:blipFill>
          <a:blip r:embed="rId10"/>
          <a:stretch>
            <a:fillRect/>
          </a:stretch>
        </p:blipFill>
        <p:spPr>
          <a:xfrm>
            <a:off x="4514580" y="1902903"/>
            <a:ext cx="7257312" cy="3309210"/>
          </a:xfrm>
          <a:prstGeom prst="rect">
            <a:avLst/>
          </a:prstGeom>
        </p:spPr>
      </p:pic>
    </p:spTree>
    <p:extLst>
      <p:ext uri="{BB962C8B-B14F-4D97-AF65-F5344CB8AC3E}">
        <p14:creationId xmlns:p14="http://schemas.microsoft.com/office/powerpoint/2010/main" val="49397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73890" y="1584822"/>
            <a:ext cx="3542790" cy="4351338"/>
          </a:xfrm>
        </p:spPr>
        <p:txBody>
          <a:bodyPr/>
          <a:lstStyle/>
          <a:p>
            <a:endParaRPr lang="en-US" sz="2000" dirty="0"/>
          </a:p>
          <a:p>
            <a:r>
              <a:rPr lang="en-US" sz="2000" dirty="0"/>
              <a:t>Viewers are highly engaged with movies, which account for 74.4% of total viewing time. This strong preference highlights that films remain a dominant form of entertainment, even with the rise of other formats.</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xmlns="">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xmlns="">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7668" y="5803680"/>
                <a:ext cx="284760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xmlns="">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4132" y="6243619"/>
                <a:ext cx="590760" cy="545400"/>
              </a:xfrm>
              <a:prstGeom prst="rect">
                <a:avLst/>
              </a:prstGeom>
            </p:spPr>
          </p:pic>
        </mc:Fallback>
      </mc:AlternateContent>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515938" y="499595"/>
            <a:ext cx="6300498" cy="1325563"/>
          </a:xfrm>
        </p:spPr>
        <p:txBody>
          <a:bodyPr/>
          <a:lstStyle/>
          <a:p>
            <a:r>
              <a:rPr lang="en-US" dirty="0"/>
              <a:t>Chart</a:t>
            </a:r>
            <a:br>
              <a:rPr lang="en-US" dirty="0"/>
            </a:br>
            <a:r>
              <a:rPr lang="en-US" dirty="0"/>
              <a:t>users watching by program </a:t>
            </a:r>
            <a:br>
              <a:rPr lang="en-US" dirty="0"/>
            </a:br>
            <a:endParaRPr lang="en-US" dirty="0"/>
          </a:p>
        </p:txBody>
      </p:sp>
      <p:pic>
        <p:nvPicPr>
          <p:cNvPr id="2" name="Picture 1" descr="A red and blue pie chart&#10;&#10;Description automatically generated">
            <a:extLst>
              <a:ext uri="{FF2B5EF4-FFF2-40B4-BE49-F238E27FC236}">
                <a16:creationId xmlns:a16="http://schemas.microsoft.com/office/drawing/2014/main" id="{3D395EC8-7B75-A940-9C55-2BBA69A9E24A}"/>
              </a:ext>
            </a:extLst>
          </p:cNvPr>
          <p:cNvPicPr>
            <a:picLocks noChangeAspect="1"/>
          </p:cNvPicPr>
          <p:nvPr/>
        </p:nvPicPr>
        <p:blipFill>
          <a:blip r:embed="rId9"/>
          <a:stretch>
            <a:fillRect/>
          </a:stretch>
        </p:blipFill>
        <p:spPr>
          <a:xfrm>
            <a:off x="4514580" y="1902903"/>
            <a:ext cx="7257312" cy="3309210"/>
          </a:xfrm>
          <a:prstGeom prst="rect">
            <a:avLst/>
          </a:prstGeom>
        </p:spPr>
      </p:pic>
    </p:spTree>
    <p:extLst>
      <p:ext uri="{BB962C8B-B14F-4D97-AF65-F5344CB8AC3E}">
        <p14:creationId xmlns:p14="http://schemas.microsoft.com/office/powerpoint/2010/main" val="169297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254533" y="2040229"/>
            <a:ext cx="4522425" cy="4351338"/>
          </a:xfrm>
        </p:spPr>
        <p:txBody>
          <a:bodyPr/>
          <a:lstStyle/>
          <a:p>
            <a:pPr marL="0" indent="0">
              <a:buNone/>
            </a:pPr>
            <a:r>
              <a:rPr lang="en-US" sz="1800" dirty="0"/>
              <a:t>Data shows viewers spend more time watching series in standard definition (SD), reflecting a trend toward binge-watching. In contrast, audiences prefer high definition (HD) for movies, indicating a stronger value placed on the cinematic experience. The same pattern is observed in user preferences.</a:t>
            </a: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xmlns="">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xmlns="">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7668" y="5803680"/>
                <a:ext cx="284760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xmlns="">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4132" y="6243619"/>
                <a:ext cx="590760" cy="545400"/>
              </a:xfrm>
              <a:prstGeom prst="rect">
                <a:avLst/>
              </a:prstGeom>
            </p:spPr>
          </p:pic>
        </mc:Fallback>
      </mc:AlternateContent>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254533" y="342264"/>
            <a:ext cx="8815098" cy="1325563"/>
          </a:xfrm>
        </p:spPr>
        <p:txBody>
          <a:bodyPr/>
          <a:lstStyle/>
          <a:p>
            <a:r>
              <a:rPr lang="en-US" dirty="0"/>
              <a:t>Chart</a:t>
            </a:r>
            <a:br>
              <a:rPr lang="en-US" dirty="0"/>
            </a:br>
            <a:r>
              <a:rPr lang="en-US" dirty="0"/>
              <a:t>time watch by </a:t>
            </a:r>
            <a:r>
              <a:rPr lang="en-US" dirty="0" err="1"/>
              <a:t>hd</a:t>
            </a:r>
            <a:r>
              <a:rPr lang="en-US" dirty="0"/>
              <a:t> and user watch by </a:t>
            </a:r>
            <a:r>
              <a:rPr lang="en-US" dirty="0" err="1"/>
              <a:t>hd</a:t>
            </a:r>
            <a:r>
              <a:rPr lang="en-US" dirty="0"/>
              <a:t>  </a:t>
            </a:r>
          </a:p>
        </p:txBody>
      </p:sp>
      <p:pic>
        <p:nvPicPr>
          <p:cNvPr id="2" name="Picture 1" descr="A graph with different colored squares&#10;&#10;Description automatically generated">
            <a:extLst>
              <a:ext uri="{FF2B5EF4-FFF2-40B4-BE49-F238E27FC236}">
                <a16:creationId xmlns:a16="http://schemas.microsoft.com/office/drawing/2014/main" id="{DB049227-C49A-EA6F-A22E-50B7258B3B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9283" y="1433011"/>
            <a:ext cx="6098184" cy="2877092"/>
          </a:xfrm>
          <a:prstGeom prst="rect">
            <a:avLst/>
          </a:prstGeom>
        </p:spPr>
      </p:pic>
      <p:pic>
        <p:nvPicPr>
          <p:cNvPr id="9" name="Picture 8" descr="A graph with different colored squares&#10;&#10;Description automatically generated">
            <a:extLst>
              <a:ext uri="{FF2B5EF4-FFF2-40B4-BE49-F238E27FC236}">
                <a16:creationId xmlns:a16="http://schemas.microsoft.com/office/drawing/2014/main" id="{DD98D605-C81E-9173-4977-5A4A05679A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9637" y="4156364"/>
            <a:ext cx="5988274" cy="2687132"/>
          </a:xfrm>
          <a:prstGeom prst="rect">
            <a:avLst/>
          </a:prstGeom>
        </p:spPr>
      </p:pic>
    </p:spTree>
    <p:extLst>
      <p:ext uri="{BB962C8B-B14F-4D97-AF65-F5344CB8AC3E}">
        <p14:creationId xmlns:p14="http://schemas.microsoft.com/office/powerpoint/2010/main" val="56654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203709" y="1868019"/>
            <a:ext cx="7252822" cy="4351338"/>
          </a:xfrm>
        </p:spPr>
        <p:txBody>
          <a:bodyPr/>
          <a:lstStyle/>
          <a:p>
            <a:pPr marL="0" indent="0">
              <a:buNone/>
            </a:pPr>
            <a:r>
              <a:rPr lang="en-US" sz="2000" dirty="0"/>
              <a:t>Our analysis of total watch time against date for STC TV shows a highly accurate regression model, with a mean squared error of \(6.46 \times 10^{-27}\) and an R² score of 1.0, indicating a perfect fit. This highlights consistent viewer engagement patterns over time. Seasonal trends and external factors significantly influence watch time, enabling STC TV to optimize scheduling and content strategies effectively.</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8028" y="5803320"/>
                <a:ext cx="2847600" cy="999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3772" y="6243619"/>
                <a:ext cx="590760" cy="545400"/>
              </a:xfrm>
              <a:prstGeom prst="rect">
                <a:avLst/>
              </a:prstGeom>
            </p:spPr>
          </p:pic>
        </mc:Fallback>
      </mc:AlternateContent>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203709" y="214894"/>
            <a:ext cx="11798889" cy="1325563"/>
          </a:xfrm>
        </p:spPr>
        <p:txBody>
          <a:bodyPr/>
          <a:lstStyle/>
          <a:p>
            <a:r>
              <a:rPr lang="en-US" sz="2800" dirty="0"/>
              <a:t>Regression model </a:t>
            </a:r>
            <a:br>
              <a:rPr lang="en-US" sz="2800" dirty="0"/>
            </a:br>
            <a:r>
              <a:rPr lang="en-US" sz="2800" dirty="0"/>
              <a:t>the relationship between total watch time and date </a:t>
            </a:r>
          </a:p>
        </p:txBody>
      </p:sp>
      <p:pic>
        <p:nvPicPr>
          <p:cNvPr id="10" name="Picture 9">
            <a:extLst>
              <a:ext uri="{FF2B5EF4-FFF2-40B4-BE49-F238E27FC236}">
                <a16:creationId xmlns:a16="http://schemas.microsoft.com/office/drawing/2014/main" id="{6F1E1F3C-0716-D855-C412-F00E8C434D09}"/>
              </a:ext>
            </a:extLst>
          </p:cNvPr>
          <p:cNvPicPr>
            <a:picLocks noChangeAspect="1"/>
          </p:cNvPicPr>
          <p:nvPr/>
        </p:nvPicPr>
        <p:blipFill>
          <a:blip r:embed="rId9"/>
          <a:stretch>
            <a:fillRect/>
          </a:stretch>
        </p:blipFill>
        <p:spPr>
          <a:xfrm>
            <a:off x="71075" y="4043688"/>
            <a:ext cx="12008150" cy="419760"/>
          </a:xfrm>
          <a:prstGeom prst="rect">
            <a:avLst/>
          </a:prstGeom>
        </p:spPr>
      </p:pic>
    </p:spTree>
    <p:extLst>
      <p:ext uri="{BB962C8B-B14F-4D97-AF65-F5344CB8AC3E}">
        <p14:creationId xmlns:p14="http://schemas.microsoft.com/office/powerpoint/2010/main" val="269416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87293" y="1654662"/>
            <a:ext cx="4025166" cy="4351338"/>
          </a:xfrm>
        </p:spPr>
        <p:txBody>
          <a:bodyPr/>
          <a:lstStyle/>
          <a:p>
            <a:pPr marL="0" indent="0">
              <a:buNone/>
            </a:pPr>
            <a:r>
              <a:rPr lang="en-US" sz="2000" dirty="0"/>
              <a:t>The histogram shows a bimodal distribution of ratings for STC TV content, with two distinct peaks around 2.0 and 3.0. This suggests that users tend to have strong opinions about the content, either liking or disliking it intensely. Most ratings fall within the lower range (1.0-2.0 and 3.0-4.0), with fewer ratings in the mid-range (2.5-2.75). This could indicate a lack of content that appeals to a broader audience</a:t>
            </a:r>
            <a:r>
              <a:rPr lang="en-US" sz="1600" dirty="0"/>
              <a:t>.</a:t>
            </a:r>
            <a:endParaRPr lang="en-US" sz="28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7</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xmlns="">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xmlns="">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7668" y="5803680"/>
                <a:ext cx="284760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xmlns="">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4132" y="6243619"/>
                <a:ext cx="590760" cy="545400"/>
              </a:xfrm>
              <a:prstGeom prst="rect">
                <a:avLst/>
              </a:prstGeom>
            </p:spPr>
          </p:pic>
        </mc:Fallback>
      </mc:AlternateContent>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482020" y="1015395"/>
            <a:ext cx="9252902" cy="1325563"/>
          </a:xfrm>
        </p:spPr>
        <p:txBody>
          <a:bodyPr/>
          <a:lstStyle/>
          <a:p>
            <a:r>
              <a:rPr lang="en-US" dirty="0"/>
              <a:t>Rating distribution </a:t>
            </a:r>
            <a:br>
              <a:rPr lang="en-US" dirty="0"/>
            </a:br>
            <a:br>
              <a:rPr lang="en-US" dirty="0"/>
            </a:br>
            <a:endParaRPr lang="en-US" dirty="0"/>
          </a:p>
        </p:txBody>
      </p:sp>
      <p:pic>
        <p:nvPicPr>
          <p:cNvPr id="9" name="Picture 8">
            <a:extLst>
              <a:ext uri="{FF2B5EF4-FFF2-40B4-BE49-F238E27FC236}">
                <a16:creationId xmlns:a16="http://schemas.microsoft.com/office/drawing/2014/main" id="{B3A7A1C0-3D37-87FE-EC9E-04E57BEE7B58}"/>
              </a:ext>
            </a:extLst>
          </p:cNvPr>
          <p:cNvPicPr>
            <a:picLocks noChangeAspect="1"/>
          </p:cNvPicPr>
          <p:nvPr/>
        </p:nvPicPr>
        <p:blipFill>
          <a:blip r:embed="rId9"/>
          <a:stretch>
            <a:fillRect/>
          </a:stretch>
        </p:blipFill>
        <p:spPr>
          <a:xfrm>
            <a:off x="5804482" y="1825158"/>
            <a:ext cx="5734850" cy="4334480"/>
          </a:xfrm>
          <a:prstGeom prst="rect">
            <a:avLst/>
          </a:prstGeom>
        </p:spPr>
      </p:pic>
    </p:spTree>
    <p:extLst>
      <p:ext uri="{BB962C8B-B14F-4D97-AF65-F5344CB8AC3E}">
        <p14:creationId xmlns:p14="http://schemas.microsoft.com/office/powerpoint/2010/main" val="344543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73889" y="1584822"/>
            <a:ext cx="4778085" cy="4351338"/>
          </a:xfrm>
        </p:spPr>
        <p:txBody>
          <a:bodyPr/>
          <a:lstStyle/>
          <a:p>
            <a:endParaRPr lang="en-US" sz="2000" dirty="0"/>
          </a:p>
          <a:p>
            <a:r>
              <a:rPr lang="en-US" sz="2000" dirty="0"/>
              <a:t>Our evaluation of the SVD recommendation system for STC TV shows an RMSE of 0.9118, meaning our predictions are less than one rating point away from actual viewer ratings. This strong accuracy supports our ability to deliver personalized content that aligns with user preferences. By leveraging these insights, we can create targeted strategies to enhance audience engagement and drive long-term viewer loyalty.</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8</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8028" y="5803320"/>
                <a:ext cx="2847600" cy="999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3772" y="6243619"/>
                <a:ext cx="590760" cy="545400"/>
              </a:xfrm>
              <a:prstGeom prst="rect">
                <a:avLst/>
              </a:prstGeom>
            </p:spPr>
          </p:pic>
        </mc:Fallback>
      </mc:AlternateContent>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515938" y="499595"/>
            <a:ext cx="9252902" cy="1325563"/>
          </a:xfrm>
        </p:spPr>
        <p:txBody>
          <a:bodyPr/>
          <a:lstStyle/>
          <a:p>
            <a:r>
              <a:rPr lang="en-US" dirty="0"/>
              <a:t>Recommender system </a:t>
            </a:r>
            <a:br>
              <a:rPr lang="en-US" dirty="0"/>
            </a:br>
            <a:r>
              <a:rPr lang="en-US" dirty="0"/>
              <a:t>Programs that users interested in</a:t>
            </a:r>
            <a:br>
              <a:rPr lang="en-US" dirty="0"/>
            </a:br>
            <a:endParaRPr lang="en-US" dirty="0"/>
          </a:p>
        </p:txBody>
      </p:sp>
      <p:pic>
        <p:nvPicPr>
          <p:cNvPr id="7" name="Picture 6">
            <a:extLst>
              <a:ext uri="{FF2B5EF4-FFF2-40B4-BE49-F238E27FC236}">
                <a16:creationId xmlns:a16="http://schemas.microsoft.com/office/drawing/2014/main" id="{0FC3750A-184A-909F-EBEC-3043B559D0F0}"/>
              </a:ext>
            </a:extLst>
          </p:cNvPr>
          <p:cNvPicPr>
            <a:picLocks noChangeAspect="1"/>
          </p:cNvPicPr>
          <p:nvPr/>
        </p:nvPicPr>
        <p:blipFill>
          <a:blip r:embed="rId9"/>
          <a:stretch>
            <a:fillRect/>
          </a:stretch>
        </p:blipFill>
        <p:spPr>
          <a:xfrm>
            <a:off x="5943600" y="2680793"/>
            <a:ext cx="3999506" cy="1496414"/>
          </a:xfrm>
          <a:prstGeom prst="rect">
            <a:avLst/>
          </a:prstGeom>
        </p:spPr>
      </p:pic>
    </p:spTree>
    <p:extLst>
      <p:ext uri="{BB962C8B-B14F-4D97-AF65-F5344CB8AC3E}">
        <p14:creationId xmlns:p14="http://schemas.microsoft.com/office/powerpoint/2010/main" val="220046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232601" y="2119358"/>
            <a:ext cx="4387374" cy="4870917"/>
          </a:xfrm>
        </p:spPr>
        <p:txBody>
          <a:bodyPr/>
          <a:lstStyle/>
          <a:p>
            <a:pPr marL="0" indent="0">
              <a:buNone/>
            </a:pPr>
            <a:r>
              <a:rPr lang="en-US" sz="2000" dirty="0"/>
              <a:t>In our analysis of the recommendation system for "Moana," we identified five users with the highest predicted ratings, with User 28069 leading at 3.73. This targeted approach allows us to effectively market the program to those most likely to enjoy it, enhancing engagement and satisfaction. By personalizing recommendations, we strengthen our connection with viewers, boost retention, and create opportunities for upselling related content, ultimately driving growth and loyalty for STC TV.</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9</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7A4E132-65A9-4016-0930-6033F90BCFE9}"/>
                  </a:ext>
                </a:extLst>
              </p14:cNvPr>
              <p14:cNvContentPartPr/>
              <p14:nvPr/>
            </p14:nvContentPartPr>
            <p14:xfrm>
              <a:off x="-1684" y="6006000"/>
              <a:ext cx="2401560" cy="849240"/>
            </p14:xfrm>
          </p:contentPart>
        </mc:Choice>
        <mc:Fallback>
          <p:pic>
            <p:nvPicPr>
              <p:cNvPr id="5" name="Ink 4">
                <a:extLst>
                  <a:ext uri="{FF2B5EF4-FFF2-40B4-BE49-F238E27FC236}">
                    <a16:creationId xmlns:a16="http://schemas.microsoft.com/office/drawing/2014/main" id="{17A4E132-65A9-4016-0930-6033F90BCFE9}"/>
                  </a:ext>
                </a:extLst>
              </p:cNvPr>
              <p:cNvPicPr/>
              <p:nvPr/>
            </p:nvPicPr>
            <p:blipFill>
              <a:blip r:embed="rId4"/>
              <a:stretch>
                <a:fillRect/>
              </a:stretch>
            </p:blipFill>
            <p:spPr>
              <a:xfrm>
                <a:off x="-64684" y="5943000"/>
                <a:ext cx="2527200" cy="974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D0025C9-EA03-EA30-EAF0-56C69B4BFE14}"/>
                  </a:ext>
                </a:extLst>
              </p14:cNvPr>
              <p14:cNvContentPartPr/>
              <p14:nvPr/>
            </p14:nvContentPartPr>
            <p14:xfrm>
              <a:off x="-935028" y="5866320"/>
              <a:ext cx="2721960" cy="873720"/>
            </p14:xfrm>
          </p:contentPart>
        </mc:Choice>
        <mc:Fallback>
          <p:pic>
            <p:nvPicPr>
              <p:cNvPr id="6" name="Ink 5">
                <a:extLst>
                  <a:ext uri="{FF2B5EF4-FFF2-40B4-BE49-F238E27FC236}">
                    <a16:creationId xmlns:a16="http://schemas.microsoft.com/office/drawing/2014/main" id="{DD0025C9-EA03-EA30-EAF0-56C69B4BFE14}"/>
                  </a:ext>
                </a:extLst>
              </p:cNvPr>
              <p:cNvPicPr/>
              <p:nvPr/>
            </p:nvPicPr>
            <p:blipFill>
              <a:blip r:embed="rId6"/>
              <a:stretch>
                <a:fillRect/>
              </a:stretch>
            </p:blipFill>
            <p:spPr>
              <a:xfrm>
                <a:off x="-998028" y="5803320"/>
                <a:ext cx="2847600" cy="999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40D0F051-65A2-C573-7383-D91E7398A544}"/>
                  </a:ext>
                </a:extLst>
              </p14:cNvPr>
              <p14:cNvContentPartPr/>
              <p14:nvPr/>
            </p14:nvContentPartPr>
            <p14:xfrm>
              <a:off x="11306772" y="6306619"/>
              <a:ext cx="465120" cy="419760"/>
            </p14:xfrm>
          </p:contentPart>
        </mc:Choice>
        <mc:Fallback>
          <p:pic>
            <p:nvPicPr>
              <p:cNvPr id="8" name="Ink 7">
                <a:extLst>
                  <a:ext uri="{FF2B5EF4-FFF2-40B4-BE49-F238E27FC236}">
                    <a16:creationId xmlns:a16="http://schemas.microsoft.com/office/drawing/2014/main" id="{40D0F051-65A2-C573-7383-D91E7398A544}"/>
                  </a:ext>
                </a:extLst>
              </p:cNvPr>
              <p:cNvPicPr/>
              <p:nvPr/>
            </p:nvPicPr>
            <p:blipFill>
              <a:blip r:embed="rId8"/>
              <a:stretch>
                <a:fillRect/>
              </a:stretch>
            </p:blipFill>
            <p:spPr>
              <a:xfrm>
                <a:off x="11243772" y="6243619"/>
                <a:ext cx="590760" cy="545400"/>
              </a:xfrm>
              <a:prstGeom prst="rect">
                <a:avLst/>
              </a:prstGeom>
            </p:spPr>
          </p:pic>
        </mc:Fallback>
      </mc:AlternateContent>
      <p:sp>
        <p:nvSpPr>
          <p:cNvPr id="11" name="Title 10">
            <a:extLst>
              <a:ext uri="{FF2B5EF4-FFF2-40B4-BE49-F238E27FC236}">
                <a16:creationId xmlns:a16="http://schemas.microsoft.com/office/drawing/2014/main" id="{438910FA-ECE7-7BA7-B4F5-75078F72334E}"/>
              </a:ext>
            </a:extLst>
          </p:cNvPr>
          <p:cNvSpPr>
            <a:spLocks noGrp="1"/>
          </p:cNvSpPr>
          <p:nvPr>
            <p:ph type="title"/>
          </p:nvPr>
        </p:nvSpPr>
        <p:spPr>
          <a:xfrm>
            <a:off x="256858" y="259259"/>
            <a:ext cx="9252902" cy="1325563"/>
          </a:xfrm>
        </p:spPr>
        <p:txBody>
          <a:bodyPr/>
          <a:lstStyle/>
          <a:p>
            <a:r>
              <a:rPr lang="en-US" dirty="0"/>
              <a:t>Recommender system </a:t>
            </a:r>
            <a:br>
              <a:rPr lang="en-US" dirty="0"/>
            </a:br>
            <a:r>
              <a:rPr lang="en-US" dirty="0"/>
              <a:t>MOANA HIGHEST 5 RECOMMENDATION  </a:t>
            </a:r>
          </a:p>
        </p:txBody>
      </p:sp>
      <p:pic>
        <p:nvPicPr>
          <p:cNvPr id="9" name="Picture 8">
            <a:extLst>
              <a:ext uri="{FF2B5EF4-FFF2-40B4-BE49-F238E27FC236}">
                <a16:creationId xmlns:a16="http://schemas.microsoft.com/office/drawing/2014/main" id="{E62B7BFF-D57D-7A39-BE36-5CB1C8D1F691}"/>
              </a:ext>
            </a:extLst>
          </p:cNvPr>
          <p:cNvPicPr>
            <a:picLocks noChangeAspect="1"/>
          </p:cNvPicPr>
          <p:nvPr/>
        </p:nvPicPr>
        <p:blipFill>
          <a:blip r:embed="rId9"/>
          <a:stretch>
            <a:fillRect/>
          </a:stretch>
        </p:blipFill>
        <p:spPr>
          <a:xfrm>
            <a:off x="5724814" y="2303183"/>
            <a:ext cx="4387374" cy="2251634"/>
          </a:xfrm>
          <a:prstGeom prst="rect">
            <a:avLst/>
          </a:prstGeom>
        </p:spPr>
      </p:pic>
    </p:spTree>
    <p:extLst>
      <p:ext uri="{BB962C8B-B14F-4D97-AF65-F5344CB8AC3E}">
        <p14:creationId xmlns:p14="http://schemas.microsoft.com/office/powerpoint/2010/main" val="47029335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113</TotalTime>
  <Words>550</Words>
  <Application>Microsoft Office PowerPoint</Application>
  <PresentationFormat>Widescreen</PresentationFormat>
  <Paragraphs>42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Office Theme</vt:lpstr>
      <vt:lpstr>Stc tv customer behavior </vt:lpstr>
      <vt:lpstr>Chart  The top 10 program  </vt:lpstr>
      <vt:lpstr>Chart duration of program class</vt:lpstr>
      <vt:lpstr>Chart users watching by program  </vt:lpstr>
      <vt:lpstr>Chart time watch by hd and user watch by hd  </vt:lpstr>
      <vt:lpstr>Regression model  the relationship between total watch time and date </vt:lpstr>
      <vt:lpstr>Rating distribution   </vt:lpstr>
      <vt:lpstr>Recommender system  Programs that users interested in </vt:lpstr>
      <vt:lpstr>Recommender system  MOANA HIGHEST 5 RECOMMENDATION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وجد عبدالله بن أحمد السليمان</dc:creator>
  <cp:lastModifiedBy>وجد عبدالله بن أحمد السليمان</cp:lastModifiedBy>
  <cp:revision>3</cp:revision>
  <dcterms:created xsi:type="dcterms:W3CDTF">2024-09-21T10:56:00Z</dcterms:created>
  <dcterms:modified xsi:type="dcterms:W3CDTF">2024-09-24T14:28:59Z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