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Nefzi" userId="87da27edb11b0095" providerId="LiveId" clId="{F5DCDD00-08E3-472C-87F1-4086CC523933}"/>
    <pc:docChg chg="undo custSel addSld delSld modSld">
      <pc:chgData name="Omar Nefzi" userId="87da27edb11b0095" providerId="LiveId" clId="{F5DCDD00-08E3-472C-87F1-4086CC523933}" dt="2023-02-01T13:43:51.790" v="1676" actId="20577"/>
      <pc:docMkLst>
        <pc:docMk/>
      </pc:docMkLst>
      <pc:sldChg chg="new del">
        <pc:chgData name="Omar Nefzi" userId="87da27edb11b0095" providerId="LiveId" clId="{F5DCDD00-08E3-472C-87F1-4086CC523933}" dt="2023-02-01T13:17:52.496" v="2" actId="47"/>
        <pc:sldMkLst>
          <pc:docMk/>
          <pc:sldMk cId="1010579741" sldId="256"/>
        </pc:sldMkLst>
      </pc:sldChg>
      <pc:sldChg chg="modSp new mod">
        <pc:chgData name="Omar Nefzi" userId="87da27edb11b0095" providerId="LiveId" clId="{F5DCDD00-08E3-472C-87F1-4086CC523933}" dt="2023-02-01T13:24:23.879" v="314" actId="20577"/>
        <pc:sldMkLst>
          <pc:docMk/>
          <pc:sldMk cId="4063510579" sldId="257"/>
        </pc:sldMkLst>
        <pc:spChg chg="mod">
          <ac:chgData name="Omar Nefzi" userId="87da27edb11b0095" providerId="LiveId" clId="{F5DCDD00-08E3-472C-87F1-4086CC523933}" dt="2023-02-01T13:18:50.573" v="35" actId="113"/>
          <ac:spMkLst>
            <pc:docMk/>
            <pc:sldMk cId="4063510579" sldId="257"/>
            <ac:spMk id="2" creationId="{9ED750D8-7EA3-DB31-61BF-C7D5C7AC5836}"/>
          </ac:spMkLst>
        </pc:spChg>
        <pc:spChg chg="mod">
          <ac:chgData name="Omar Nefzi" userId="87da27edb11b0095" providerId="LiveId" clId="{F5DCDD00-08E3-472C-87F1-4086CC523933}" dt="2023-02-01T13:24:23.879" v="314" actId="20577"/>
          <ac:spMkLst>
            <pc:docMk/>
            <pc:sldMk cId="4063510579" sldId="257"/>
            <ac:spMk id="3" creationId="{CE055ED7-E882-32EE-97E3-3B4B0B679647}"/>
          </ac:spMkLst>
        </pc:spChg>
      </pc:sldChg>
      <pc:sldChg chg="modSp new mod">
        <pc:chgData name="Omar Nefzi" userId="87da27edb11b0095" providerId="LiveId" clId="{F5DCDD00-08E3-472C-87F1-4086CC523933}" dt="2023-02-01T13:29:11.812" v="548" actId="20577"/>
        <pc:sldMkLst>
          <pc:docMk/>
          <pc:sldMk cId="1365542140" sldId="258"/>
        </pc:sldMkLst>
        <pc:spChg chg="mod">
          <ac:chgData name="Omar Nefzi" userId="87da27edb11b0095" providerId="LiveId" clId="{F5DCDD00-08E3-472C-87F1-4086CC523933}" dt="2023-02-01T13:24:59.688" v="361" actId="207"/>
          <ac:spMkLst>
            <pc:docMk/>
            <pc:sldMk cId="1365542140" sldId="258"/>
            <ac:spMk id="2" creationId="{5BC13BE7-ED53-DCA3-56CA-C22C482ED634}"/>
          </ac:spMkLst>
        </pc:spChg>
        <pc:spChg chg="mod">
          <ac:chgData name="Omar Nefzi" userId="87da27edb11b0095" providerId="LiveId" clId="{F5DCDD00-08E3-472C-87F1-4086CC523933}" dt="2023-02-01T13:29:11.812" v="548" actId="20577"/>
          <ac:spMkLst>
            <pc:docMk/>
            <pc:sldMk cId="1365542140" sldId="258"/>
            <ac:spMk id="3" creationId="{78AC8243-C6C3-8641-F288-03CE4BD7B704}"/>
          </ac:spMkLst>
        </pc:spChg>
      </pc:sldChg>
      <pc:sldChg chg="modSp new mod">
        <pc:chgData name="Omar Nefzi" userId="87da27edb11b0095" providerId="LiveId" clId="{F5DCDD00-08E3-472C-87F1-4086CC523933}" dt="2023-02-01T13:35:22.771" v="847" actId="5793"/>
        <pc:sldMkLst>
          <pc:docMk/>
          <pc:sldMk cId="4113287081" sldId="259"/>
        </pc:sldMkLst>
        <pc:spChg chg="mod">
          <ac:chgData name="Omar Nefzi" userId="87da27edb11b0095" providerId="LiveId" clId="{F5DCDD00-08E3-472C-87F1-4086CC523933}" dt="2023-02-01T13:31:39.829" v="635" actId="313"/>
          <ac:spMkLst>
            <pc:docMk/>
            <pc:sldMk cId="4113287081" sldId="259"/>
            <ac:spMk id="2" creationId="{3DAA9A23-B375-58C3-E8B9-9B8A0368736C}"/>
          </ac:spMkLst>
        </pc:spChg>
        <pc:spChg chg="mod">
          <ac:chgData name="Omar Nefzi" userId="87da27edb11b0095" providerId="LiveId" clId="{F5DCDD00-08E3-472C-87F1-4086CC523933}" dt="2023-02-01T13:35:22.771" v="847" actId="5793"/>
          <ac:spMkLst>
            <pc:docMk/>
            <pc:sldMk cId="4113287081" sldId="259"/>
            <ac:spMk id="3" creationId="{3131A6AA-BD75-8D90-3B52-2A3112284793}"/>
          </ac:spMkLst>
        </pc:spChg>
      </pc:sldChg>
      <pc:sldChg chg="modSp new mod">
        <pc:chgData name="Omar Nefzi" userId="87da27edb11b0095" providerId="LiveId" clId="{F5DCDD00-08E3-472C-87F1-4086CC523933}" dt="2023-02-01T13:43:51.790" v="1676" actId="20577"/>
        <pc:sldMkLst>
          <pc:docMk/>
          <pc:sldMk cId="4198936166" sldId="260"/>
        </pc:sldMkLst>
        <pc:spChg chg="mod">
          <ac:chgData name="Omar Nefzi" userId="87da27edb11b0095" providerId="LiveId" clId="{F5DCDD00-08E3-472C-87F1-4086CC523933}" dt="2023-02-01T13:35:35.409" v="862" actId="207"/>
          <ac:spMkLst>
            <pc:docMk/>
            <pc:sldMk cId="4198936166" sldId="260"/>
            <ac:spMk id="2" creationId="{4E67DA72-23F5-D5FD-0F03-1895DAB6D775}"/>
          </ac:spMkLst>
        </pc:spChg>
        <pc:spChg chg="mod">
          <ac:chgData name="Omar Nefzi" userId="87da27edb11b0095" providerId="LiveId" clId="{F5DCDD00-08E3-472C-87F1-4086CC523933}" dt="2023-02-01T13:43:51.790" v="1676" actId="20577"/>
          <ac:spMkLst>
            <pc:docMk/>
            <pc:sldMk cId="4198936166" sldId="260"/>
            <ac:spMk id="3" creationId="{F557714C-4052-DDF0-32B7-C08C06276188}"/>
          </ac:spMkLst>
        </pc:spChg>
      </pc:sldChg>
      <pc:sldChg chg="modSp new mod">
        <pc:chgData name="Omar Nefzi" userId="87da27edb11b0095" providerId="LiveId" clId="{F5DCDD00-08E3-472C-87F1-4086CC523933}" dt="2023-02-01T13:42:56.547" v="1649" actId="313"/>
        <pc:sldMkLst>
          <pc:docMk/>
          <pc:sldMk cId="3671174328" sldId="261"/>
        </pc:sldMkLst>
        <pc:spChg chg="mod">
          <ac:chgData name="Omar Nefzi" userId="87da27edb11b0095" providerId="LiveId" clId="{F5DCDD00-08E3-472C-87F1-4086CC523933}" dt="2023-02-01T13:42:56.547" v="1649" actId="313"/>
          <ac:spMkLst>
            <pc:docMk/>
            <pc:sldMk cId="3671174328" sldId="261"/>
            <ac:spMk id="2" creationId="{ACA5D885-01A4-DAED-AF31-A56FE8C052BB}"/>
          </ac:spMkLst>
        </pc:spChg>
        <pc:spChg chg="mod">
          <ac:chgData name="Omar Nefzi" userId="87da27edb11b0095" providerId="LiveId" clId="{F5DCDD00-08E3-472C-87F1-4086CC523933}" dt="2023-02-01T13:42:52.678" v="1648" actId="20577"/>
          <ac:spMkLst>
            <pc:docMk/>
            <pc:sldMk cId="3671174328" sldId="261"/>
            <ac:spMk id="3" creationId="{8F480626-3382-5573-5C8D-8BF1E7CAEF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CD2DDCD-4F7D-E72A-9434-266705DC7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772D6AC-70A7-3782-B0F6-AF8E9111C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24A6D7F-8C2D-2568-0C27-585D9F06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4535C16-77AA-C3C0-CF5F-1024D926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66C7FE9-132A-B91F-C21C-3C32609F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32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BA3401-16B2-7CA7-3A85-B717B193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572FCEE-FC3C-8517-1C3E-FF216714F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D900B4E-0567-7257-A56E-C79F3A37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619C977-6FA6-71DD-571E-17A2D490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582FE58-6B00-ED4A-0460-7E140E16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521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E17B696E-1A92-069B-3D10-1CD8F5A3A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B4781286-57BD-5F3D-7398-100702A44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619B7A3-610B-667A-0507-58795763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ABF8794-06A6-17FC-C8E9-DBF6BE75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9D8B722-B02F-767A-D7A6-8EB1CC1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88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CD5C96C-9BA6-24E7-26E5-CFC1AFDB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DC83AD3-CA64-860A-729B-7F6273E8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2E56917-615F-4805-2FC6-9F4C2B5F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01D01BD-5D8A-D45D-C17E-373AF0F2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8D36CBA-6FAF-4E06-C17D-FBD26DE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8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F90B50-BE95-C431-638C-C29CE802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2495FFC-357A-E83D-DCF6-97BF2C870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8111FEA-9CE2-0513-944E-182DC9EB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38BA22E-3353-5661-3ECE-51152DFD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9AF9037-164F-C1C2-25FE-75A1B654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50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C08132C-D77E-27DF-D7D0-55AA8DE9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D8BD582-CF17-8DD2-ED31-96175930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8ECAC93-AE86-DEEA-57BD-D604CDA6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6997B30-F818-425B-8CF4-8B0DAB7A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89FEB9C-164A-422D-1520-C7FC0E59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607F3F5-B1E4-5DA2-1C35-860B99B4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32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E996E37-ADC4-1C3E-0D3F-7D9F0A45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3F945C5-B6E5-745C-3EC2-3F669642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2BC3FBD-5F51-7C67-D3F5-D90B01A26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C347082F-90D0-9E6A-C89F-62E0FBD92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BF30A4FC-C511-6461-40E8-714A966A8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1C3D2F2-C251-4455-BA80-F0C96A4E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28EBDA5E-097B-1980-D279-09C438C2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5F11135B-4B5F-16F7-309A-A7925CD2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180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97AEE5-7640-CD86-C93A-A914EC28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14EFC864-D88F-354D-CEDA-CC7E7FD2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0276673F-A01B-F0B5-E4FA-FC041D5A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0B78387-B65F-8C9B-6652-69CA82B9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41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FD972DF8-2EC1-2D34-B4C1-75F5A7B6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0DCE8DDB-2BBD-4BB2-7C2D-8FFDBE59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542B75C-0A30-D895-B29D-1CEA853C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963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42749EC-4A52-498C-56AD-1348F18D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5ADFF18-DE3E-9B75-A4AF-54BF50D7E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9F9E6F27-B768-4698-3204-98A4B3F4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4C3B442-BD5E-412C-E8E3-820C6250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A7018F3-D8D4-ABD2-CE5F-DDC2781F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1F949DC-36EF-68C5-A538-BCCC5081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021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8982557-7E45-696C-B086-5A92640D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CEF4A5B8-76DB-3056-ADC4-3AC12A3EA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89513453-4B3A-80D8-47A3-2EFA8B9C2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F6B9C85-9704-599E-72DA-2638E5EB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C8C3B34-03BD-ABB7-60A1-8446D03E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8C11B2D-E326-9436-BECA-42661A35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591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90A8A3E6-8234-31BF-8B9E-D547EB45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8797379-A49C-72CA-B88A-86B70A1D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1420A0D-EEF7-25CF-DA84-26B84D78B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4001-A744-4B21-A6B3-65B702623F53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13AAC79-F7C4-BC30-02DF-F418C752C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264236F-A8D4-DEF4-7BC2-60274FDA1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4EE7-F6E7-483D-81EA-33BD6E80018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00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ED750D8-7EA3-DB31-61BF-C7D5C7AC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u="sng" dirty="0" smtClean="0">
                <a:solidFill>
                  <a:srgbClr val="C00000"/>
                </a:solidFill>
              </a:rPr>
              <a:t>The </a:t>
            </a:r>
            <a:r>
              <a:rPr lang="en-US" sz="5400" b="1" i="1" u="sng" dirty="0">
                <a:solidFill>
                  <a:srgbClr val="C00000"/>
                </a:solidFill>
              </a:rPr>
              <a:t>C</a:t>
            </a:r>
            <a:r>
              <a:rPr lang="en-US" sz="5400" b="1" i="1" u="sng" dirty="0" smtClean="0">
                <a:solidFill>
                  <a:srgbClr val="C00000"/>
                </a:solidFill>
              </a:rPr>
              <a:t>oncept </a:t>
            </a:r>
            <a:r>
              <a:rPr lang="en-US" sz="5400" b="1" i="1" u="sng" dirty="0">
                <a:solidFill>
                  <a:srgbClr val="C00000"/>
                </a:solidFill>
              </a:rPr>
              <a:t>O</a:t>
            </a:r>
            <a:r>
              <a:rPr lang="en-US" sz="5400" b="1" i="1" u="sng" dirty="0" smtClean="0">
                <a:solidFill>
                  <a:srgbClr val="C00000"/>
                </a:solidFill>
              </a:rPr>
              <a:t>f My </a:t>
            </a:r>
            <a:r>
              <a:rPr lang="en-US" sz="5400" b="1" i="1" u="sng" dirty="0">
                <a:solidFill>
                  <a:srgbClr val="C00000"/>
                </a:solidFill>
              </a:rPr>
              <a:t>P</a:t>
            </a:r>
            <a:r>
              <a:rPr lang="en-US" sz="5400" b="1" i="1" u="sng" dirty="0" smtClean="0">
                <a:solidFill>
                  <a:srgbClr val="C00000"/>
                </a:solidFill>
              </a:rPr>
              <a:t>roject</a:t>
            </a:r>
            <a:endParaRPr lang="en-US" sz="5400" b="1" i="1" u="sng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E055ED7-E882-32EE-97E3-3B4B0B67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I </a:t>
            </a:r>
            <a:r>
              <a:rPr lang="en-US" sz="3600" dirty="0" smtClean="0"/>
              <a:t>create</a:t>
            </a:r>
            <a:r>
              <a:rPr lang="en-US" sz="3600" dirty="0" smtClean="0"/>
              <a:t> </a:t>
            </a:r>
            <a:r>
              <a:rPr lang="en-US" sz="3600" dirty="0"/>
              <a:t>an </a:t>
            </a:r>
            <a:r>
              <a:rPr lang="en-US" sz="3600" dirty="0" smtClean="0"/>
              <a:t>Hotel </a:t>
            </a:r>
            <a:r>
              <a:rPr lang="en-US" sz="3600" dirty="0"/>
              <a:t>web site </a:t>
            </a: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/>
          </a:p>
          <a:p>
            <a:r>
              <a:rPr lang="en-US" sz="3600" dirty="0"/>
              <a:t>I inspired the design from the other </a:t>
            </a:r>
            <a:r>
              <a:rPr lang="en-US" sz="3600" dirty="0" smtClean="0"/>
              <a:t>sites of hotels.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06351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BC13BE7-ED53-DCA3-56CA-C22C482E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i="1" dirty="0" smtClean="0"/>
              <a:t>HTML</a:t>
            </a:r>
            <a:endParaRPr lang="en-US" sz="6600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8AC8243-C6C3-8641-F288-03CE4BD7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I use HTML to :</a:t>
            </a:r>
          </a:p>
          <a:p>
            <a:r>
              <a:rPr lang="en-US" dirty="0" smtClean="0"/>
              <a:t>Have</a:t>
            </a:r>
            <a:r>
              <a:rPr lang="en-US" dirty="0" smtClean="0"/>
              <a:t> </a:t>
            </a:r>
            <a:r>
              <a:rPr lang="en-US" dirty="0"/>
              <a:t>the structure of </a:t>
            </a:r>
            <a:r>
              <a:rPr lang="en-US" dirty="0" smtClean="0"/>
              <a:t>my</a:t>
            </a:r>
            <a:r>
              <a:rPr lang="en-US" dirty="0" smtClean="0"/>
              <a:t> website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Make 3 parties : </a:t>
            </a:r>
            <a:r>
              <a:rPr lang="en-US" dirty="0" smtClean="0"/>
              <a:t>HEAD, MAIN and FOOTER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</a:t>
            </a:r>
            <a:r>
              <a:rPr lang="en-US" dirty="0" smtClean="0"/>
              <a:t>nsert images, paragraphs, forms,…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Link my .</a:t>
            </a:r>
            <a:r>
              <a:rPr lang="en-US" dirty="0" err="1" smtClean="0"/>
              <a:t>css</a:t>
            </a:r>
            <a:r>
              <a:rPr lang="en-US" dirty="0" smtClean="0"/>
              <a:t> and</a:t>
            </a:r>
            <a:r>
              <a:rPr lang="en-US" dirty="0" smtClean="0"/>
              <a:t>  .</a:t>
            </a:r>
            <a:r>
              <a:rPr lang="en-US" dirty="0" err="1" smtClean="0"/>
              <a:t>js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4" name="Imag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700" y="1858780"/>
            <a:ext cx="4320425" cy="40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554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AA9A23-B375-58C3-E8B9-9B8A0368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i="1" u="sng" dirty="0">
                <a:solidFill>
                  <a:srgbClr val="0070C0"/>
                </a:solidFill>
              </a:rPr>
              <a:t>C</a:t>
            </a:r>
            <a:r>
              <a:rPr lang="en-US" sz="8000" b="1" i="1" u="sng" dirty="0">
                <a:solidFill>
                  <a:srgbClr val="FFC000"/>
                </a:solidFill>
              </a:rPr>
              <a:t>S</a:t>
            </a:r>
            <a:r>
              <a:rPr lang="en-US" sz="8000" b="1" i="1" u="sng" dirty="0">
                <a:solidFill>
                  <a:srgbClr val="00B050"/>
                </a:solidFill>
              </a:rPr>
              <a:t>S</a:t>
            </a:r>
            <a:endParaRPr lang="en-US" b="1" i="1" u="sng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131A6AA-BD75-8D90-3B52-2A311228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400" dirty="0"/>
              <a:t>I</a:t>
            </a:r>
            <a:r>
              <a:rPr lang="en-US" sz="4400" dirty="0" smtClean="0"/>
              <a:t> use CSS to :</a:t>
            </a:r>
          </a:p>
          <a:p>
            <a:pPr>
              <a:buNone/>
            </a:pPr>
            <a:endParaRPr lang="en-US" sz="4400" dirty="0" smtClean="0"/>
          </a:p>
          <a:p>
            <a:r>
              <a:rPr lang="en-US" sz="3600" dirty="0" smtClean="0"/>
              <a:t>design My website</a:t>
            </a:r>
          </a:p>
          <a:p>
            <a:endParaRPr lang="en-US" sz="3600" dirty="0"/>
          </a:p>
          <a:p>
            <a:r>
              <a:rPr lang="en-US" sz="3600" dirty="0"/>
              <a:t>Make it </a:t>
            </a:r>
            <a:r>
              <a:rPr lang="en-US" sz="3600" dirty="0" smtClean="0"/>
              <a:t>responsive</a:t>
            </a:r>
            <a:endParaRPr lang="ar-SA" sz="3600" dirty="0"/>
          </a:p>
        </p:txBody>
      </p:sp>
      <p:pic>
        <p:nvPicPr>
          <p:cNvPr id="4" name="Image 3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937" y="1911093"/>
            <a:ext cx="5711252" cy="33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32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E67DA72-23F5-D5FD-0F03-1895DAB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u="sng" dirty="0" err="1" smtClean="0">
                <a:solidFill>
                  <a:schemeClr val="accent4">
                    <a:lumMod val="75000"/>
                  </a:schemeClr>
                </a:solidFill>
              </a:rPr>
              <a:t>Javascript</a:t>
            </a:r>
            <a:endParaRPr lang="en-US" b="1" i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557714C-4052-DDF0-32B7-C08C0627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 use JavaScript  to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 Make my website dynamic</a:t>
            </a:r>
          </a:p>
          <a:p>
            <a:pPr marL="0" indent="0">
              <a:buNone/>
            </a:pPr>
            <a:endParaRPr lang="en-US" dirty="0"/>
          </a:p>
          <a:p>
            <a:pPr marL="0" indent="0"/>
            <a:r>
              <a:rPr lang="en-US" dirty="0" smtClean="0"/>
              <a:t> Create a carousel</a:t>
            </a:r>
          </a:p>
          <a:p>
            <a:pPr marL="0" indent="0">
              <a:buNone/>
            </a:pPr>
            <a:endParaRPr lang="en-US" dirty="0"/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o </a:t>
            </a:r>
            <a:r>
              <a:rPr lang="en-US" dirty="0"/>
              <a:t>validate the input of the </a:t>
            </a:r>
            <a:r>
              <a:rPr lang="en-US" dirty="0" smtClean="0"/>
              <a:t>form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841" y="1650520"/>
            <a:ext cx="5306166" cy="38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8936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93</Words>
  <Application>Microsoft Office PowerPoint</Application>
  <PresentationFormat>Personnalisé</PresentationFormat>
  <Paragraphs>29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The Concept Of My Project</vt:lpstr>
      <vt:lpstr>HTML</vt:lpstr>
      <vt:lpstr>CSS</vt:lpstr>
      <vt:lpstr>Javascript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concept of the project</dc:title>
  <dc:creator>Omar Nefzi</dc:creator>
  <cp:lastModifiedBy>client</cp:lastModifiedBy>
  <cp:revision>2</cp:revision>
  <dcterms:created xsi:type="dcterms:W3CDTF">2023-02-01T13:16:55Z</dcterms:created>
  <dcterms:modified xsi:type="dcterms:W3CDTF">2023-02-16T17:35:34Z</dcterms:modified>
</cp:coreProperties>
</file>