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0D3DCA-D63B-4C06-ADED-79180F655DC2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72FE09-2548-4994-8E20-E24FC18C712F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214290"/>
            <a:ext cx="7772400" cy="71438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</a:rPr>
              <a:t>How </a:t>
            </a:r>
            <a:r>
              <a:rPr lang="fr-FR" sz="3200" b="1" dirty="0" err="1" smtClean="0">
                <a:solidFill>
                  <a:schemeClr val="tx1"/>
                </a:solidFill>
              </a:rPr>
              <a:t>does</a:t>
            </a:r>
            <a:r>
              <a:rPr lang="fr-FR" sz="3200" b="1" dirty="0" smtClean="0">
                <a:solidFill>
                  <a:schemeClr val="tx1"/>
                </a:solidFill>
              </a:rPr>
              <a:t> the </a:t>
            </a:r>
            <a:r>
              <a:rPr lang="fr-FR" sz="4000" b="1" dirty="0" smtClean="0">
                <a:solidFill>
                  <a:schemeClr val="tx1"/>
                </a:solidFill>
              </a:rPr>
              <a:t>WEB</a:t>
            </a:r>
            <a:r>
              <a:rPr lang="fr-FR" sz="3200" b="1" dirty="0" smtClean="0">
                <a:solidFill>
                  <a:schemeClr val="tx1"/>
                </a:solidFill>
              </a:rPr>
              <a:t> </a:t>
            </a:r>
            <a:r>
              <a:rPr lang="fr-FR" sz="3200" b="1" dirty="0" err="1" smtClean="0">
                <a:solidFill>
                  <a:schemeClr val="tx1"/>
                </a:solidFill>
              </a:rPr>
              <a:t>work</a:t>
            </a:r>
            <a:r>
              <a:rPr lang="fr-FR" sz="3200" b="1" dirty="0" smtClean="0">
                <a:solidFill>
                  <a:schemeClr val="tx1"/>
                </a:solidFill>
              </a:rPr>
              <a:t> 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F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1571612"/>
            <a:ext cx="6400800" cy="2071702"/>
          </a:xfrm>
        </p:spPr>
        <p:txBody>
          <a:bodyPr>
            <a:noAutofit/>
          </a:bodyPr>
          <a:lstStyle/>
          <a:p>
            <a:r>
              <a:rPr lang="en-US" sz="3200" i="1" dirty="0" smtClean="0"/>
              <a:t>The browser sends an HTTP request message to the server, asking it to send a copy of the website to the </a:t>
            </a:r>
            <a:r>
              <a:rPr lang="en-US" sz="3200" i="1" dirty="0" smtClean="0"/>
              <a:t>client.</a:t>
            </a:r>
            <a:endParaRPr lang="fr-FR" sz="3200" i="1" dirty="0"/>
          </a:p>
        </p:txBody>
      </p:sp>
      <p:pic>
        <p:nvPicPr>
          <p:cNvPr id="8" name="Image 7" descr="simple-client-server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357422" y="4000504"/>
            <a:ext cx="4500562" cy="2000264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00108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Bauhaus 93" pitchFamily="82" charset="0"/>
              </a:rPr>
              <a:t>To </a:t>
            </a:r>
            <a:r>
              <a:rPr lang="fr-FR" sz="3600" dirty="0" err="1" smtClean="0">
                <a:latin typeface="Bauhaus 93" pitchFamily="82" charset="0"/>
              </a:rPr>
              <a:t>be</a:t>
            </a:r>
            <a:r>
              <a:rPr lang="fr-FR" sz="3600" dirty="0" smtClean="0">
                <a:latin typeface="Bauhaus 93" pitchFamily="82" charset="0"/>
              </a:rPr>
              <a:t> a WEB </a:t>
            </a:r>
            <a:r>
              <a:rPr lang="fr-FR" sz="3600" dirty="0" err="1" smtClean="0">
                <a:latin typeface="Bauhaus 93" pitchFamily="82" charset="0"/>
              </a:rPr>
              <a:t>developer</a:t>
            </a:r>
            <a:r>
              <a:rPr lang="fr-FR" sz="3600" dirty="0" smtClean="0">
                <a:latin typeface="Bauhaus 93" pitchFamily="82" charset="0"/>
              </a:rPr>
              <a:t> </a:t>
            </a:r>
            <a:r>
              <a:rPr lang="fr-FR" sz="3600" dirty="0" err="1" smtClean="0">
                <a:latin typeface="Bauhaus 93" pitchFamily="82" charset="0"/>
              </a:rPr>
              <a:t>you</a:t>
            </a:r>
            <a:r>
              <a:rPr lang="fr-FR" sz="3600" dirty="0" smtClean="0">
                <a:latin typeface="Bauhaus 93" pitchFamily="82" charset="0"/>
              </a:rPr>
              <a:t> have To </a:t>
            </a:r>
            <a:r>
              <a:rPr lang="fr-FR" sz="3600" dirty="0" smtClean="0">
                <a:solidFill>
                  <a:schemeClr val="accent5">
                    <a:lumMod val="50000"/>
                  </a:schemeClr>
                </a:solidFill>
                <a:latin typeface="Bauhaus 93" pitchFamily="82" charset="0"/>
              </a:rPr>
              <a:t>:</a:t>
            </a:r>
            <a:endParaRPr lang="fr-FR" sz="3600" dirty="0">
              <a:solidFill>
                <a:schemeClr val="accent5">
                  <a:lumMod val="50000"/>
                </a:schemeClr>
              </a:solidFill>
              <a:latin typeface="Bauhaus 93" pitchFamily="8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1285860"/>
            <a:ext cx="45005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cap="all" dirty="0">
                <a:solidFill>
                  <a:schemeClr val="bg1"/>
                </a:solidFill>
              </a:rPr>
              <a:t> </a:t>
            </a:r>
            <a:r>
              <a:rPr lang="en-US" sz="2000" cap="all" dirty="0" smtClean="0">
                <a:solidFill>
                  <a:schemeClr val="bg1"/>
                </a:solidFill>
              </a:rPr>
              <a:t>  Pick THE SKILLS YOU NEED TO WORK IN WEB DEVELOPMENT</a:t>
            </a:r>
          </a:p>
          <a:p>
            <a:r>
              <a:rPr lang="en-US" sz="2000" cap="all" dirty="0">
                <a:solidFill>
                  <a:schemeClr val="bg1"/>
                </a:solidFill>
              </a:rPr>
              <a:t>(</a:t>
            </a:r>
            <a:r>
              <a:rPr lang="en-US" sz="2000" b="1" cap="all" dirty="0" smtClean="0">
                <a:solidFill>
                  <a:srgbClr val="C00000"/>
                </a:solidFill>
              </a:rPr>
              <a:t>HTML</a:t>
            </a:r>
            <a:r>
              <a:rPr lang="en-US" sz="2000" cap="all" dirty="0" smtClean="0">
                <a:solidFill>
                  <a:schemeClr val="bg1"/>
                </a:solidFill>
              </a:rPr>
              <a:t> – </a:t>
            </a:r>
            <a:r>
              <a:rPr lang="en-US" sz="2000" b="1" cap="all" dirty="0" smtClean="0">
                <a:solidFill>
                  <a:srgbClr val="663300"/>
                </a:solidFill>
              </a:rPr>
              <a:t>css</a:t>
            </a:r>
            <a:r>
              <a:rPr lang="en-US" sz="2000" cap="all" dirty="0" smtClean="0">
                <a:solidFill>
                  <a:schemeClr val="bg1"/>
                </a:solidFill>
              </a:rPr>
              <a:t> – </a:t>
            </a:r>
            <a:r>
              <a:rPr lang="en-US" sz="2000" b="1" cap="all" dirty="0" smtClean="0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en-US" sz="2000" cap="all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cap="all" dirty="0" smtClean="0">
              <a:solidFill>
                <a:schemeClr val="bg1"/>
              </a:solidFill>
            </a:endParaRPr>
          </a:p>
          <a:p>
            <a:endParaRPr lang="en-US" sz="2000" cap="all" dirty="0">
              <a:solidFill>
                <a:schemeClr val="bg1"/>
              </a:solidFill>
            </a:endParaRPr>
          </a:p>
          <a:p>
            <a:endParaRPr lang="en-US" sz="2000" cap="all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cap="all" dirty="0" smtClean="0">
                <a:solidFill>
                  <a:schemeClr val="bg1"/>
                </a:solidFill>
              </a:rPr>
              <a:t>   </a:t>
            </a:r>
            <a:r>
              <a:rPr lang="en-US" sz="2000" cap="all" dirty="0">
                <a:solidFill>
                  <a:schemeClr val="bg1"/>
                </a:solidFill>
              </a:rPr>
              <a:t>START LEARNING WEB DEVELOPMENT AND PUT YOUR SKILLS IN </a:t>
            </a:r>
            <a:r>
              <a:rPr lang="en-US" sz="2000" cap="all" dirty="0" smtClean="0">
                <a:solidFill>
                  <a:schemeClr val="bg1"/>
                </a:solidFill>
              </a:rPr>
              <a:t>PRACTICE</a:t>
            </a:r>
          </a:p>
          <a:p>
            <a:pPr>
              <a:buFont typeface="Arial" pitchFamily="34" charset="0"/>
              <a:buChar char="•"/>
            </a:pPr>
            <a:endParaRPr lang="en-US" sz="2000" cap="all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cap="all" dirty="0" smtClean="0">
              <a:solidFill>
                <a:schemeClr val="bg1"/>
              </a:solidFill>
            </a:endParaRPr>
          </a:p>
          <a:p>
            <a:endParaRPr lang="en-US" sz="2000" cap="all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cap="all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cap="all" dirty="0" smtClean="0">
                <a:solidFill>
                  <a:schemeClr val="bg1"/>
                </a:solidFill>
              </a:rPr>
              <a:t>   </a:t>
            </a:r>
            <a:r>
              <a:rPr lang="en-US" sz="2000" cap="all" dirty="0">
                <a:solidFill>
                  <a:schemeClr val="bg1"/>
                </a:solidFill>
              </a:rPr>
              <a:t>FIND THE RIGHT WEB DEVELOPER JOB FOR YOU</a:t>
            </a:r>
          </a:p>
          <a:p>
            <a:pPr>
              <a:buFont typeface="Arial" pitchFamily="34" charset="0"/>
              <a:buChar char="•"/>
            </a:pPr>
            <a:endParaRPr lang="en-US" sz="2000" cap="all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cap="all" dirty="0" smtClean="0">
              <a:solidFill>
                <a:schemeClr val="bg1"/>
              </a:solidFill>
            </a:endParaRPr>
          </a:p>
        </p:txBody>
      </p:sp>
      <p:pic>
        <p:nvPicPr>
          <p:cNvPr id="7" name="Image 6" descr="htmlcssjs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285860"/>
            <a:ext cx="3524248" cy="1143008"/>
          </a:xfrm>
          <a:prstGeom prst="rect">
            <a:avLst/>
          </a:prstGeom>
        </p:spPr>
      </p:pic>
      <p:pic>
        <p:nvPicPr>
          <p:cNvPr id="8" name="Image 7" descr="Current-Web-Development-Trends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643182"/>
            <a:ext cx="4151320" cy="1954214"/>
          </a:xfrm>
          <a:prstGeom prst="rect">
            <a:avLst/>
          </a:prstGeom>
        </p:spPr>
      </p:pic>
      <p:pic>
        <p:nvPicPr>
          <p:cNvPr id="9" name="Image 8" descr="Progetto-senza-titolo-2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4786322"/>
            <a:ext cx="3000364" cy="17859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0"/>
            <a:ext cx="8229600" cy="15716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uhaus 93" pitchFamily="82" charset="0"/>
              </a:rPr>
              <a:t>my </a:t>
            </a:r>
            <a:r>
              <a:rPr lang="en-US" dirty="0" smtClean="0">
                <a:solidFill>
                  <a:srgbClr val="C00000"/>
                </a:solidFill>
                <a:latin typeface="Bauhaus 93" pitchFamily="82" charset="0"/>
              </a:rPr>
              <a:t>reasons </a:t>
            </a:r>
            <a:r>
              <a:rPr lang="en-US" dirty="0" smtClean="0">
                <a:solidFill>
                  <a:srgbClr val="C00000"/>
                </a:solidFill>
                <a:latin typeface="Bauhaus 93" pitchFamily="82" charset="0"/>
              </a:rPr>
              <a:t>to choose learning web development</a:t>
            </a:r>
            <a:endParaRPr lang="fr-FR" dirty="0">
              <a:solidFill>
                <a:srgbClr val="C00000"/>
              </a:solidFill>
              <a:latin typeface="Bauhaus 93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571744"/>
            <a:ext cx="9144000" cy="34290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3600" b="1" i="1" dirty="0" smtClean="0">
                <a:latin typeface="Copperplate Gothic Bold" pitchFamily="34" charset="0"/>
              </a:rPr>
              <a:t>  To  make  my  own  applications</a:t>
            </a:r>
          </a:p>
          <a:p>
            <a:endParaRPr lang="fr-FR" sz="3600" b="1" i="1" dirty="0" smtClean="0">
              <a:latin typeface="Copperplate Gothic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3600" b="1" i="1" dirty="0" smtClean="0">
                <a:latin typeface="Copperplate Gothic Bold" pitchFamily="34" charset="0"/>
              </a:rPr>
              <a:t>  To  have  more  money</a:t>
            </a:r>
          </a:p>
          <a:p>
            <a:pPr algn="l"/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</TotalTime>
  <Words>95</Words>
  <Application>Microsoft Office PowerPoint</Application>
  <PresentationFormat>Affichage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Apex</vt:lpstr>
      <vt:lpstr>How does the WEB work ?</vt:lpstr>
      <vt:lpstr>To be a WEB developer you have To :</vt:lpstr>
      <vt:lpstr>my reasons to choose learning web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 ?</dc:title>
  <dc:creator>client</dc:creator>
  <cp:lastModifiedBy>client</cp:lastModifiedBy>
  <cp:revision>1</cp:revision>
  <dcterms:created xsi:type="dcterms:W3CDTF">2022-11-11T15:34:30Z</dcterms:created>
  <dcterms:modified xsi:type="dcterms:W3CDTF">2022-11-11T16:41:05Z</dcterms:modified>
</cp:coreProperties>
</file>