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572435" cy="1702160"/>
          </a:xfrm>
        </p:spPr>
        <p:txBody>
          <a:bodyPr>
            <a:noAutofit/>
          </a:bodyPr>
          <a:lstStyle/>
          <a:p>
            <a:r>
              <a:rPr lang="ar-SA" sz="6600" b="1" dirty="0" smtClean="0">
                <a:latin typeface="Traditional Arabic" pitchFamily="18" charset="-78"/>
                <a:cs typeface="Traditional Arabic" pitchFamily="18" charset="-78"/>
              </a:rPr>
              <a:t>الشاحن الذكي</a:t>
            </a:r>
            <a:endParaRPr lang="en-US" sz="66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1400" dirty="0" smtClean="0"/>
              <a:t>قسم السيد</a:t>
            </a:r>
            <a:r>
              <a:rPr lang="en-US" sz="1400" dirty="0" smtClean="0"/>
              <a:t> </a:t>
            </a:r>
            <a:r>
              <a:rPr lang="ar-SA" sz="1400" dirty="0" smtClean="0"/>
              <a:t> ملاذ مصطفي</a:t>
            </a:r>
          </a:p>
          <a:p>
            <a:pPr algn="ctr"/>
            <a:r>
              <a:rPr lang="ar-SA" sz="1400" dirty="0" smtClean="0"/>
              <a:t>جامعة القضارف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5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572435" cy="1702160"/>
          </a:xfrm>
        </p:spPr>
        <p:txBody>
          <a:bodyPr>
            <a:noAutofit/>
          </a:bodyPr>
          <a:lstStyle/>
          <a:p>
            <a:pPr algn="ctr"/>
            <a:r>
              <a:rPr lang="ar-SA" sz="6600" b="1" dirty="0" smtClean="0">
                <a:latin typeface="Traditional Arabic" pitchFamily="18" charset="-78"/>
                <a:cs typeface="Traditional Arabic" pitchFamily="18" charset="-78"/>
              </a:rPr>
              <a:t>وشكراً</a:t>
            </a:r>
            <a:endParaRPr lang="en-US" sz="66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1400" dirty="0" smtClean="0"/>
              <a:t>قسم السيد</a:t>
            </a:r>
            <a:r>
              <a:rPr lang="en-US" sz="1400" dirty="0" smtClean="0"/>
              <a:t> </a:t>
            </a:r>
            <a:r>
              <a:rPr lang="ar-SA" sz="1400" dirty="0" smtClean="0"/>
              <a:t> ملاذ مصطفي</a:t>
            </a:r>
          </a:p>
          <a:p>
            <a:pPr algn="ctr"/>
            <a:r>
              <a:rPr lang="ar-SA" sz="1400" dirty="0" smtClean="0"/>
              <a:t>جامعة القضارف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02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524000"/>
            <a:ext cx="3657600" cy="4308629"/>
          </a:xfrm>
        </p:spPr>
        <p:txBody>
          <a:bodyPr/>
          <a:lstStyle/>
          <a:p>
            <a:endParaRPr lang="ar-SA" dirty="0" smtClean="0"/>
          </a:p>
          <a:p>
            <a:pPr algn="r" rtl="1"/>
            <a:r>
              <a:rPr lang="ar-SA" dirty="0" smtClean="0"/>
              <a:t>كثير من الأحيان يصعب </a:t>
            </a:r>
            <a:r>
              <a:rPr lang="ar-SA" smtClean="0"/>
              <a:t>علينا </a:t>
            </a:r>
            <a:r>
              <a:rPr lang="ar-SA" smtClean="0"/>
              <a:t>قرائه </a:t>
            </a:r>
            <a:r>
              <a:rPr lang="ar-SA" smtClean="0"/>
              <a:t>الأرقام </a:t>
            </a:r>
            <a:r>
              <a:rPr lang="ar-SA" dirty="0" smtClean="0"/>
              <a:t>المكتوبة على البطاقات أو الأوراق الصغيرة.</a:t>
            </a:r>
          </a:p>
          <a:p>
            <a:pPr algn="r" rtl="1"/>
            <a:endParaRPr lang="ar-SA" dirty="0"/>
          </a:p>
          <a:p>
            <a:pPr algn="r" rtl="1"/>
            <a:r>
              <a:rPr lang="ar-SA" dirty="0" smtClean="0"/>
              <a:t>ويزداد الأمر تعقيداً خصوصاً لكبار السن ولضعاف البصر. </a:t>
            </a:r>
            <a:endParaRPr lang="en-US" dirty="0"/>
          </a:p>
        </p:txBody>
      </p:sp>
      <p:sp>
        <p:nvSpPr>
          <p:cNvPr id="4" name="AutoShape 2" descr="http://static5.depositphotos.com/1000393/410/i/950/depositphotos_4102192-Old-man-with-magnifi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i.telegraph.co.uk/multimedia/archive/01123/hands_free_1123905a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WajdyEssam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96" y="734182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ajdyEssam\Desktop\reading in the d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3" y="3650344"/>
            <a:ext cx="3620407" cy="24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ajdyEssam\Desktop\hands_free_1123905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6" y="1295400"/>
            <a:ext cx="1738539" cy="119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295400"/>
            <a:ext cx="3276600" cy="4537229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ومع انتشار الجوالات الحديثة متعددة الشرائح واختلاف طرق شحن كل شركة عن الأخرى</a:t>
            </a:r>
          </a:p>
          <a:p>
            <a:pPr algn="r" rtl="1"/>
            <a:endParaRPr lang="ar-SA" dirty="0"/>
          </a:p>
          <a:p>
            <a:pPr algn="r" rtl="1"/>
            <a:r>
              <a:rPr lang="ar-SA" dirty="0" smtClean="0"/>
              <a:t>فانه يصعب على المستخدم تذكر طرق الشحن والتحويل ومعرفة الرصيد لكل من هذه الشرائح  </a:t>
            </a:r>
          </a:p>
          <a:p>
            <a:pPr algn="r" rtl="1"/>
            <a:endParaRPr lang="en-US" dirty="0"/>
          </a:p>
        </p:txBody>
      </p:sp>
      <p:sp>
        <p:nvSpPr>
          <p:cNvPr id="4" name="AutoShape 2" descr="http://www.sudanelite.com/contents/newsm/878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WajdyEssam\Desktop\8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03" y="4876800"/>
            <a:ext cx="1171802" cy="10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jdyEssam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1208089" cy="17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ajdyEssam\Desktop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3331028"/>
            <a:ext cx="1524001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WajdyEssam\Desktop\multi-sim-cell-phones-mobile-phones-cell-phon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4343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95400"/>
            <a:ext cx="3248809" cy="4495800"/>
          </a:xfrm>
        </p:spPr>
        <p:txBody>
          <a:bodyPr>
            <a:normAutofit/>
          </a:bodyPr>
          <a:lstStyle/>
          <a:p>
            <a:pPr marL="68580" indent="0" algn="r" rtl="1">
              <a:buNone/>
            </a:pPr>
            <a:r>
              <a:rPr lang="ar-SA" dirty="0" smtClean="0"/>
              <a:t>فكيف يمكن حل هذه المشاكل بالاستفاده من التقنية المتوفرة لدى المستخدمين</a:t>
            </a:r>
          </a:p>
          <a:p>
            <a:pPr marL="68580" indent="0" algn="l" rtl="1">
              <a:buNone/>
            </a:pPr>
            <a:endParaRPr lang="ar-SA" dirty="0" smtClean="0"/>
          </a:p>
          <a:p>
            <a:pPr marL="68580" indent="0" algn="l" rtl="1">
              <a:buNone/>
            </a:pPr>
            <a:endParaRPr lang="ar-SA" dirty="0"/>
          </a:p>
          <a:p>
            <a:pPr marL="68580" indent="0" algn="r" rtl="1">
              <a:buNone/>
            </a:pPr>
            <a:r>
              <a:rPr lang="ar-SA" dirty="0" smtClean="0"/>
              <a:t>والتي سوف تنتشر بشكل أكثر مع تقدم الوقت</a:t>
            </a:r>
          </a:p>
        </p:txBody>
      </p:sp>
      <p:sp>
        <p:nvSpPr>
          <p:cNvPr id="4" name="AutoShape 2" descr="http://thivagraceparker.com/wp-content/uploads/2013/01/question-mar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 descr="C:\Users\WajdyEssam\Desktop\question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360737" cy="33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الشاحن الذكي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323652"/>
            <a:ext cx="3401209" cy="3508977"/>
          </a:xfrm>
        </p:spPr>
        <p:txBody>
          <a:bodyPr/>
          <a:lstStyle/>
          <a:p>
            <a:pPr algn="r" rtl="1"/>
            <a:r>
              <a:rPr lang="en-US" dirty="0"/>
              <a:t> </a:t>
            </a:r>
            <a:r>
              <a:rPr lang="ar-SA" dirty="0" smtClean="0"/>
              <a:t>هو برنامج يعمل على الجوال يقوم بالاستفاده من كاميرا الجوال ويقوم بالتقاط صورة الكرت ويتعرف على الأرقام الموجودة في الكرت ويقوم بعملية الشحن</a:t>
            </a:r>
            <a:endParaRPr lang="en-US" dirty="0"/>
          </a:p>
        </p:txBody>
      </p:sp>
      <p:pic>
        <p:nvPicPr>
          <p:cNvPr id="4098" name="Picture 2" descr="C:\Users\WajdyEssam\Desktop\android_aweso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3200400" cy="28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3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أهمية المشروع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323652"/>
            <a:ext cx="5230009" cy="3508977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ar-SA" dirty="0" smtClean="0"/>
              <a:t>يساعد البرنامج المستخدمين على شحن رصيدهم مباشرة من خلال الكاميرا بدون الحوجة الى قرائة الأرقام والتأكد منها</a:t>
            </a:r>
          </a:p>
          <a:p>
            <a:pPr algn="r" rtl="1"/>
            <a:endParaRPr lang="ar-SA" dirty="0"/>
          </a:p>
          <a:p>
            <a:pPr algn="r" rtl="1"/>
            <a:r>
              <a:rPr lang="ar-SA" dirty="0" smtClean="0"/>
              <a:t>كما يقوم بالعمليات اليومية التي يحتاجها المستخدم من ارسال وتحويل الرصيد ، ومعرفة الرصيد الحالى وذلك من خلال ضغطة زر واحدة فقط.</a:t>
            </a:r>
          </a:p>
          <a:p>
            <a:pPr algn="r" rtl="1"/>
            <a:endParaRPr lang="ar-SA" dirty="0"/>
          </a:p>
          <a:p>
            <a:pPr algn="r" rtl="1"/>
            <a:r>
              <a:rPr lang="ar-SA" smtClean="0"/>
              <a:t>يمكن استخدام البرنامج لقرائه اي أرقام مكتوبة على اي نوع من الكروت وبالتالي يمكن ان يستخدم في تطبيقات أخرى</a:t>
            </a:r>
            <a:endParaRPr lang="en-US" dirty="0"/>
          </a:p>
        </p:txBody>
      </p:sp>
      <p:pic>
        <p:nvPicPr>
          <p:cNvPr id="8194" name="Picture 2" descr="C:\Users\WajdyEssam\Desktop\Z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905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2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فكرة المشروع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 smtClean="0"/>
              <a:t>يستخدم المشروع فكرة تحويل الكلمات المكتوبة ورقياً الى كلمات رقمية مخزنة على الحاسوب (وهو ما يسمى ب </a:t>
            </a:r>
            <a:r>
              <a:rPr lang="en-US" dirty="0" smtClean="0"/>
              <a:t>OCR</a:t>
            </a:r>
            <a:r>
              <a:rPr lang="ar-SA" dirty="0" smtClean="0"/>
              <a:t>).</a:t>
            </a:r>
          </a:p>
          <a:p>
            <a:pPr marL="68580" indent="0" algn="r" rtl="1">
              <a:buNone/>
            </a:pPr>
            <a:endParaRPr lang="ar-SA" dirty="0" smtClean="0"/>
          </a:p>
          <a:p>
            <a:pPr marL="68580" indent="0" algn="r" rtl="1">
              <a:buNone/>
            </a:pPr>
            <a:endParaRPr lang="ar-SA" dirty="0"/>
          </a:p>
        </p:txBody>
      </p:sp>
      <p:pic>
        <p:nvPicPr>
          <p:cNvPr id="5122" name="Picture 2" descr="C:\Users\WajdyEssam\Desktop\ocr-system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581400"/>
            <a:ext cx="3946726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066800"/>
          </a:xfrm>
        </p:spPr>
        <p:txBody>
          <a:bodyPr>
            <a:normAutofit/>
          </a:bodyPr>
          <a:lstStyle/>
          <a:p>
            <a:pPr algn="ctr" rtl="1"/>
            <a:r>
              <a:rPr lang="ar-SA" dirty="0"/>
              <a:t>فكرة المشروع </a:t>
            </a:r>
            <a:r>
              <a:rPr lang="ar-SA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2286000"/>
            <a:ext cx="2944009" cy="3581400"/>
          </a:xfrm>
        </p:spPr>
        <p:txBody>
          <a:bodyPr>
            <a:normAutofit/>
          </a:bodyPr>
          <a:lstStyle/>
          <a:p>
            <a:pPr algn="r" rtl="1"/>
            <a:r>
              <a:rPr lang="ar-SA" dirty="0" smtClean="0"/>
              <a:t>يستفيد المشروع من خوارزميات معالجة الصورة بعد التقاط الصورة ، والذي له العديد من التطبيقات في الحاسوب</a:t>
            </a:r>
          </a:p>
        </p:txBody>
      </p:sp>
      <p:pic>
        <p:nvPicPr>
          <p:cNvPr id="6146" name="Picture 2" descr="C:\Users\WajdyEssam\Desktop\toxilibs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438400"/>
            <a:ext cx="406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الأدوات المستخدمة</a:t>
            </a:r>
            <a:endParaRPr lang="en-US" dirty="0"/>
          </a:p>
        </p:txBody>
      </p:sp>
      <p:pic>
        <p:nvPicPr>
          <p:cNvPr id="7170" name="Picture 2" descr="C:\Users\WajdyEssam\Desktop\images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WajdyEssam\Desktop\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68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WajdyEssam\Desktop\images 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51314"/>
            <a:ext cx="28194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83237"/>
            <a:ext cx="29813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62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</TotalTime>
  <Words>221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الشاحن الذكي</vt:lpstr>
      <vt:lpstr>PowerPoint Presentation</vt:lpstr>
      <vt:lpstr>PowerPoint Presentation</vt:lpstr>
      <vt:lpstr>PowerPoint Presentation</vt:lpstr>
      <vt:lpstr>الشاحن الذكي ...</vt:lpstr>
      <vt:lpstr>أهمية المشروع</vt:lpstr>
      <vt:lpstr>فكرة المشروع (1)</vt:lpstr>
      <vt:lpstr>فكرة المشروع (2)</vt:lpstr>
      <vt:lpstr>الأدوات المستخدمة</vt:lpstr>
      <vt:lpstr>وشكراً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الشاحن الذكي</dc:title>
  <dc:creator>WajdyEssam</dc:creator>
  <cp:lastModifiedBy>WajdyEssam</cp:lastModifiedBy>
  <cp:revision>34</cp:revision>
  <dcterms:created xsi:type="dcterms:W3CDTF">2006-08-16T00:00:00Z</dcterms:created>
  <dcterms:modified xsi:type="dcterms:W3CDTF">2013-02-04T22:08:07Z</dcterms:modified>
</cp:coreProperties>
</file>