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97" r:id="rId4"/>
    <p:sldId id="298" r:id="rId5"/>
    <p:sldId id="300" r:id="rId6"/>
    <p:sldId id="301" r:id="rId7"/>
    <p:sldId id="302" r:id="rId8"/>
    <p:sldId id="303" r:id="rId9"/>
    <p:sldId id="299" r:id="rId10"/>
    <p:sldId id="304" r:id="rId11"/>
    <p:sldId id="30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4D91"/>
    <a:srgbClr val="367BCE"/>
    <a:srgbClr val="2E6EBC"/>
    <a:srgbClr val="298C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94660"/>
  </p:normalViewPr>
  <p:slideViewPr>
    <p:cSldViewPr>
      <p:cViewPr varScale="1">
        <p:scale>
          <a:sx n="64" d="100"/>
          <a:sy n="64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6E808-9BA1-4A00-B772-3A649C940D9A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33B3C-4782-4F2F-8EF7-3A5F41D41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31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80A-AE7A-4D14-AA83-53A8D2D7F84F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5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CCE0-4B7B-43E6-BDFF-E76F70077B6B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2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260-C68A-44C6-B77D-07E5EEFC117C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0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F26-6AB3-4112-89C6-B1A924AD61F0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61B3-594E-43E1-8D0C-3DA04A05D53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0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EB8-6622-457B-930E-3D66028F86A3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BA1-75C6-4708-B17D-420913832FCB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79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DEF1-D862-42B8-8BF4-0BD58741402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9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5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6D9-F698-44C4-A010-337945518064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EF56-C4BD-4A44-90AA-CA2F8259573C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B374-37BD-4CEF-988D-F9935995E7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13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14399"/>
          </a:xfrm>
        </p:spPr>
        <p:txBody>
          <a:bodyPr/>
          <a:lstStyle/>
          <a:p>
            <a:r>
              <a:rPr lang="en-US" dirty="0" smtClean="0"/>
              <a:t>AIR HOCKEY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u="sng" dirty="0" smtClean="0"/>
              <a:t>Group Members: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Wajeeha Parker : B15101151</a:t>
            </a:r>
          </a:p>
          <a:p>
            <a:pPr algn="l"/>
            <a:r>
              <a:rPr lang="en-US" dirty="0" smtClean="0"/>
              <a:t>Aruba Tajwar : </a:t>
            </a:r>
            <a:r>
              <a:rPr lang="en-US" dirty="0" smtClean="0"/>
              <a:t>B15101018</a:t>
            </a:r>
          </a:p>
          <a:p>
            <a:pPr algn="l"/>
            <a:r>
              <a:rPr lang="en-US" dirty="0" err="1" smtClean="0"/>
              <a:t>Bushra</a:t>
            </a:r>
            <a:r>
              <a:rPr lang="en-US" dirty="0" smtClean="0"/>
              <a:t> </a:t>
            </a:r>
            <a:r>
              <a:rPr lang="en-US" dirty="0" err="1" smtClean="0"/>
              <a:t>Iqbal</a:t>
            </a:r>
            <a:r>
              <a:rPr lang="en-US" dirty="0" smtClean="0"/>
              <a:t> : B15101027</a:t>
            </a:r>
          </a:p>
          <a:p>
            <a:pPr algn="l"/>
            <a:r>
              <a:rPr lang="en-US" dirty="0" err="1" smtClean="0"/>
              <a:t>Subika</a:t>
            </a:r>
            <a:r>
              <a:rPr lang="en-US" dirty="0" smtClean="0"/>
              <a:t> Imam </a:t>
            </a:r>
            <a:r>
              <a:rPr lang="en-US" dirty="0" err="1" smtClean="0"/>
              <a:t>Abidi</a:t>
            </a:r>
            <a:r>
              <a:rPr lang="en-US" dirty="0" smtClean="0"/>
              <a:t> : B15101145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Course Supervisor:  Dr. Humera Tariq</a:t>
            </a: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806-B90B-467F-B621-23530C5F6C43}" type="datetime1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685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University Of Karachi</a:t>
            </a:r>
          </a:p>
          <a:p>
            <a:pPr algn="ctr"/>
            <a:r>
              <a:rPr lang="en-US" sz="2000" dirty="0" smtClean="0"/>
              <a:t>Department Of  Computer Science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268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 CLASSES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BALL:</a:t>
            </a:r>
            <a:endParaRPr lang="en-US" sz="2400" dirty="0" smtClean="0"/>
          </a:p>
          <a:p>
            <a:r>
              <a:rPr lang="en-US" sz="2400" dirty="0" smtClean="0"/>
              <a:t>This class is used to control the ball in the game.</a:t>
            </a:r>
          </a:p>
          <a:p>
            <a:r>
              <a:rPr lang="en-US" sz="2400" dirty="0" smtClean="0"/>
              <a:t>This class takes in the location and direction and sets the ball to that location and sets the direction as ball direction.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STRIKER:</a:t>
            </a:r>
          </a:p>
          <a:p>
            <a:r>
              <a:rPr lang="en-US" sz="2400" dirty="0" smtClean="0"/>
              <a:t>This class controls the position of the two strikers, red and blue.</a:t>
            </a:r>
          </a:p>
          <a:p>
            <a:r>
              <a:rPr lang="en-US" sz="2400" dirty="0" smtClean="0"/>
              <a:t>The position is changed by keyboard keys.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err="1" smtClean="0"/>
              <a:t>RGBApixMap</a:t>
            </a:r>
            <a:r>
              <a:rPr lang="en-US" sz="2400" b="1" u="sng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This class is used to load the background image in this project.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RAY:</a:t>
            </a:r>
            <a:endParaRPr lang="en-US" sz="2400" dirty="0" smtClean="0"/>
          </a:p>
          <a:p>
            <a:r>
              <a:rPr lang="en-US" sz="2400" dirty="0" smtClean="0"/>
              <a:t>This class is used to give direction to the ball.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990600"/>
          </a:xfrm>
        </p:spPr>
        <p:txBody>
          <a:bodyPr/>
          <a:lstStyle/>
          <a:p>
            <a:r>
              <a:rPr lang="en-US" dirty="0" smtClean="0"/>
              <a:t>Learning and Achievements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1"/>
            <a:ext cx="7772400" cy="21209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 smtClean="0"/>
              <a:t>worked with reflection vector and Cyrus beck algorithm.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experienced working with different shapes and how to draw them.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This project is designed purely for the entertainment of users.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24D-18C4-448D-9FED-2D8CABAFF6F7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52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is a two player Air Hockey Game.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game uses </a:t>
            </a:r>
            <a:r>
              <a:rPr lang="en-US" dirty="0" err="1" smtClean="0"/>
              <a:t>Cyrusbeck</a:t>
            </a:r>
            <a:r>
              <a:rPr lang="en-US" dirty="0" smtClean="0"/>
              <a:t> Algorithm to implement reflection of ball by the walls.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game is implemented on the 2D scene.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354-5019-4DAD-9662-C2ECB797CA94}" type="datetime1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BSCS-415 Object Oriented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8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00965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514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Objective of the project is to design a 2D Air Hockey game using reflection vector and </a:t>
            </a:r>
            <a:r>
              <a:rPr lang="en-US" dirty="0" err="1" smtClean="0"/>
              <a:t>Cyrusbeck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80A-AE7A-4D14-AA83-53A8D2D7F84F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505200"/>
            <a:ext cx="4724400" cy="22399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BA1-75C6-4708-B17D-420913832FCB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76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AIR HOCKEY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2743200" cy="566738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MAIN SCREEN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752600"/>
            <a:ext cx="3084512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first screen gives the name of projects and team members.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button ‘NEXT’ on click takes you to the next screen.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6D9-F698-44C4-A010-337945518064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533400"/>
            <a:ext cx="43815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6858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SECOND SCREEN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 err="1" smtClean="0"/>
              <a:t>sreen</a:t>
            </a:r>
            <a:r>
              <a:rPr lang="en-US" sz="2400" dirty="0" smtClean="0"/>
              <a:t> provides two options to the user.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letters displayed on this screen are pure 2D shapes.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‘PLAY’ takes you directly to the game.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‘SETTINGS’ take you to the setting screen.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81000"/>
            <a:ext cx="4376737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64135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SETTINGS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game provides two settings to the users, ‘sound’ and ‘music’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settings could be changed with mouse operations.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‘BACK’ button takes you back to the second screen.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04800"/>
            <a:ext cx="44672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008313" cy="762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GAME SCREEN</a:t>
            </a:r>
            <a:endParaRPr lang="en-US" sz="28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main game screen uses two types of control operations.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Mouse click operation is used by ‘BACK’ button.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strikers are controlled by keyboard buttons: ASWZ for red and JKIM for blue  striker.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This screen is implemented purely from 2D shapes.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57200"/>
            <a:ext cx="43910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provided with the help of mouse and keyboard operations.</a:t>
            </a:r>
          </a:p>
          <a:p>
            <a:r>
              <a:rPr lang="en-US" dirty="0" smtClean="0"/>
              <a:t>Mouse operations are used by the buttons.</a:t>
            </a:r>
          </a:p>
          <a:p>
            <a:r>
              <a:rPr lang="en-US" dirty="0" smtClean="0"/>
              <a:t>Keyboard operations are used by the striker. Red striker uses ASWZ keys, whereas blue striker uses JKIM keys.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BSCS-514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483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AIR HOCKEY GAME</vt:lpstr>
      <vt:lpstr>INTRODUCTION</vt:lpstr>
      <vt:lpstr>OBJECTIVE</vt:lpstr>
      <vt:lpstr>PROJECT DESCRIPTION</vt:lpstr>
      <vt:lpstr>MAIN SCREEN</vt:lpstr>
      <vt:lpstr>SECOND SCREEN</vt:lpstr>
      <vt:lpstr>SETTINGS</vt:lpstr>
      <vt:lpstr>GAME SCREEN</vt:lpstr>
      <vt:lpstr>INPUT</vt:lpstr>
      <vt:lpstr>OBJECT CLASSES</vt:lpstr>
      <vt:lpstr>Slide 11</vt:lpstr>
      <vt:lpstr>Learning and Achievements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humera</dc:creator>
  <cp:lastModifiedBy>Wajeeha Parker</cp:lastModifiedBy>
  <cp:revision>122</cp:revision>
  <dcterms:created xsi:type="dcterms:W3CDTF">2014-10-20T08:45:26Z</dcterms:created>
  <dcterms:modified xsi:type="dcterms:W3CDTF">2019-01-02T06:23:12Z</dcterms:modified>
</cp:coreProperties>
</file>