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318" r:id="rId4"/>
    <p:sldId id="271" r:id="rId5"/>
    <p:sldId id="279" r:id="rId6"/>
    <p:sldId id="319" r:id="rId7"/>
    <p:sldId id="30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74D91"/>
    <a:srgbClr val="367BCE"/>
    <a:srgbClr val="2E6EBC"/>
    <a:srgbClr val="298C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6E808-9BA1-4A00-B772-3A649C940D9A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33B3C-4782-4F2F-8EF7-3A5F41D41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31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80A-AE7A-4D14-AA83-53A8D2D7F84F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51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CCE0-4B7B-43E6-BDFF-E76F70077B6B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2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260-C68A-44C6-B77D-07E5EEFC117C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0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6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F26-6AB3-4112-89C6-B1A924AD61F0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61B3-594E-43E1-8D0C-3DA04A05D531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07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EB8-6622-457B-930E-3D66028F86A3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1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BA1-75C6-4708-B17D-420913832FCB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79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DEF1-D862-42B8-8BF4-0BD58741402D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893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6BDE-9FF3-48D9-8257-7CA0FF1D0B3D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5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6D9-F698-44C4-A010-337945518064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6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EF56-C4BD-4A44-90AA-CA2F8259573C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13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1219200"/>
          </a:xfrm>
        </p:spPr>
        <p:txBody>
          <a:bodyPr/>
          <a:lstStyle/>
          <a:p>
            <a:r>
              <a:rPr lang="en-US" dirty="0" smtClean="0"/>
              <a:t>URDU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6400800" cy="2514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Group Members: </a:t>
            </a:r>
          </a:p>
          <a:p>
            <a:pPr algn="l"/>
            <a:r>
              <a:rPr lang="en-US" dirty="0" smtClean="0"/>
              <a:t>Wajeeha Parker : B15101151</a:t>
            </a:r>
          </a:p>
          <a:p>
            <a:pPr algn="l"/>
            <a:r>
              <a:rPr lang="en-US" dirty="0" smtClean="0"/>
              <a:t>Ayesha Ali </a:t>
            </a:r>
            <a:r>
              <a:rPr lang="en-US" dirty="0" smtClean="0"/>
              <a:t>: </a:t>
            </a:r>
            <a:r>
              <a:rPr lang="en-US" dirty="0" smtClean="0"/>
              <a:t>B15101022</a:t>
            </a:r>
          </a:p>
          <a:p>
            <a:pPr algn="l"/>
            <a:r>
              <a:rPr lang="en-US" dirty="0" err="1" smtClean="0"/>
              <a:t>Taimoor</a:t>
            </a:r>
            <a:r>
              <a:rPr lang="en-US" dirty="0" smtClean="0"/>
              <a:t> Al </a:t>
            </a:r>
            <a:r>
              <a:rPr lang="en-US" dirty="0" err="1" smtClean="0"/>
              <a:t>Qureshi</a:t>
            </a:r>
            <a:r>
              <a:rPr lang="en-US" dirty="0" smtClean="0"/>
              <a:t> : B15101146</a:t>
            </a:r>
          </a:p>
          <a:p>
            <a:pPr algn="l"/>
            <a:r>
              <a:rPr lang="en-US" dirty="0" err="1" smtClean="0"/>
              <a:t>Junaid</a:t>
            </a:r>
            <a:r>
              <a:rPr lang="en-US" dirty="0" smtClean="0"/>
              <a:t> </a:t>
            </a:r>
            <a:r>
              <a:rPr lang="en-US" dirty="0" err="1" smtClean="0"/>
              <a:t>Siddiqui</a:t>
            </a:r>
            <a:r>
              <a:rPr lang="en-US" dirty="0" smtClean="0"/>
              <a:t> : B15101077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Course Supervisor:  </a:t>
            </a:r>
            <a:r>
              <a:rPr lang="en-US" dirty="0" smtClean="0"/>
              <a:t>Sir </a:t>
            </a:r>
            <a:r>
              <a:rPr lang="en-US" dirty="0" err="1" smtClean="0"/>
              <a:t>Usman</a:t>
            </a:r>
            <a:r>
              <a:rPr lang="en-US" dirty="0" smtClean="0"/>
              <a:t> </a:t>
            </a:r>
            <a:r>
              <a:rPr lang="en-US" dirty="0" err="1" smtClean="0"/>
              <a:t>Amjad</a:t>
            </a:r>
            <a:endParaRPr lang="en-US" dirty="0" smtClean="0"/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806-B90B-467F-B621-23530C5F6C43}" type="datetime1">
              <a:rPr lang="en-US" smtClean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19600" cy="365125"/>
          </a:xfrm>
        </p:spPr>
        <p:txBody>
          <a:bodyPr/>
          <a:lstStyle/>
          <a:p>
            <a:r>
              <a:rPr lang="en-US" dirty="0" smtClean="0"/>
              <a:t>BSCS-415 Object Oriented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6858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University Of Karachi</a:t>
            </a:r>
          </a:p>
          <a:p>
            <a:pPr algn="ctr"/>
            <a:r>
              <a:rPr lang="en-US" sz="2000" dirty="0" smtClean="0"/>
              <a:t>Department Of  Computer Science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268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is a Roman to Urdu dictionary that takes Roman word as input and gives meaning in Urdu.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9354-5019-4DAD-9662-C2ECB797CA94}" type="datetime1">
              <a:rPr lang="en-US" smtClean="0"/>
              <a:pPr/>
              <a:t>03-Jan-18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BSCS-415 Object Oriented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8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 AND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371600"/>
            <a:ext cx="3451564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03300"/>
          </a:xfrm>
        </p:spPr>
        <p:txBody>
          <a:bodyPr/>
          <a:lstStyle/>
          <a:p>
            <a:r>
              <a:rPr lang="en-US" dirty="0" smtClean="0"/>
              <a:t>MODULE</a:t>
            </a:r>
            <a:r>
              <a:rPr lang="en-US" dirty="0" smtClean="0"/>
              <a:t>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CC57-2F42-4A0A-ACC3-A3719E9BC830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19600" cy="365125"/>
          </a:xfrm>
        </p:spPr>
        <p:txBody>
          <a:bodyPr/>
          <a:lstStyle/>
          <a:p>
            <a:r>
              <a:rPr lang="en-US" dirty="0" smtClean="0"/>
              <a:t>BSCS-415 Object Oriented Programming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1295400"/>
            <a:ext cx="56388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54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CLASSES, ATRIBUTES AND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00200"/>
            <a:ext cx="7772400" cy="4343399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RENDERER: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the main class that calls view and electron app.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u="sng" dirty="0" smtClean="0"/>
              <a:t>VIEW: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placing the input and output on GUI.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using the classes of engine and translator.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Search function in class Dictionary is being called for searching the input word.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u="sng" dirty="0" smtClean="0"/>
              <a:t>ENGINE: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calling the constructors of classes File Reader and Dictionary.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receives data from file and loads it in the hashtable through loaddata() function of Dictionary.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308-9085-4B03-8453-126257294248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19600" cy="365125"/>
          </a:xfrm>
        </p:spPr>
        <p:txBody>
          <a:bodyPr/>
          <a:lstStyle/>
          <a:p>
            <a:r>
              <a:rPr lang="en-US" dirty="0" smtClean="0"/>
              <a:t>BSCS-415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86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/>
              <a:t>TRANSLATOR:</a:t>
            </a:r>
          </a:p>
          <a:p>
            <a:r>
              <a:rPr lang="en-US" sz="2000" dirty="0" smtClean="0"/>
              <a:t>This class translated Roman words to Urdu.</a:t>
            </a:r>
          </a:p>
          <a:p>
            <a:r>
              <a:rPr lang="en-US" sz="2000" dirty="0" smtClean="0"/>
              <a:t>It returns the array containing all possible translations of the word input.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u="sng" dirty="0" smtClean="0"/>
              <a:t>FILE READER:</a:t>
            </a:r>
          </a:p>
          <a:p>
            <a:r>
              <a:rPr lang="en-US" sz="2000" dirty="0" smtClean="0"/>
              <a:t>It reads data from Database file.</a:t>
            </a:r>
          </a:p>
          <a:p>
            <a:r>
              <a:rPr lang="en-US" sz="2000" dirty="0" smtClean="0"/>
              <a:t>It separates each line and save it in an array of String type.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u="sng" dirty="0" smtClean="0"/>
              <a:t>DICTIONARY:</a:t>
            </a:r>
          </a:p>
          <a:p>
            <a:r>
              <a:rPr lang="en-US" sz="2000" dirty="0" smtClean="0"/>
              <a:t>It initializes the hashmap.</a:t>
            </a:r>
          </a:p>
          <a:p>
            <a:r>
              <a:rPr lang="en-US" sz="2000" dirty="0" smtClean="0"/>
              <a:t>It has a loaddata function that loads data in the map by evaluating the hashcode of the word input.</a:t>
            </a:r>
          </a:p>
          <a:p>
            <a:r>
              <a:rPr lang="en-US" sz="2000" dirty="0" smtClean="0"/>
              <a:t>It has search function that is used to search the meaning of the input word. It also provides suggestions of the similar words.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Mathematics, logic , data </a:t>
            </a:r>
            <a:r>
              <a:rPr lang="en-US" dirty="0" smtClean="0"/>
              <a:t>structure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7772400" cy="22098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Hashing using separate chaining for efficient searching.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Combination algorithm similar to tree for generating word combinations.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773-F819-4A69-B6FD-32BCB75AACE6}" type="datetime1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19600" cy="365125"/>
          </a:xfrm>
        </p:spPr>
        <p:txBody>
          <a:bodyPr/>
          <a:lstStyle/>
          <a:p>
            <a:r>
              <a:rPr lang="en-US" dirty="0" smtClean="0"/>
              <a:t>BSCS-415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30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311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URDU DICTIONARY</vt:lpstr>
      <vt:lpstr>INTRODUCTION</vt:lpstr>
      <vt:lpstr>SAMPLE INPUT AND OUTPUT</vt:lpstr>
      <vt:lpstr>MODULE Diagrams</vt:lpstr>
      <vt:lpstr>CLASSES, ATRIBUTES AND FUNCTIONS</vt:lpstr>
      <vt:lpstr>Slide 6</vt:lpstr>
      <vt:lpstr>Mathematics, logic , data structure  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humera</dc:creator>
  <cp:lastModifiedBy>Windows User</cp:lastModifiedBy>
  <cp:revision>126</cp:revision>
  <dcterms:created xsi:type="dcterms:W3CDTF">2014-10-20T08:45:26Z</dcterms:created>
  <dcterms:modified xsi:type="dcterms:W3CDTF">2018-01-03T09:35:22Z</dcterms:modified>
</cp:coreProperties>
</file>