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49" d="100"/>
          <a:sy n="49" d="100"/>
        </p:scale>
        <p:origin x="20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4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0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12/30/20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3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ingsmanBS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E3AC06-53CA-5648-A8DF-A06FCB7C5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239" y="521747"/>
            <a:ext cx="7445661" cy="1656702"/>
          </a:xfrm>
        </p:spPr>
        <p:txBody>
          <a:bodyPr>
            <a:normAutofit/>
          </a:bodyPr>
          <a:lstStyle/>
          <a:p>
            <a:r>
              <a:rPr lang="da-DK" sz="5000"/>
              <a:t>Vejledning til brug af Kingsman Barbershop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81EC852-B8E1-0F44-AB71-151DD008A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635" y="661358"/>
            <a:ext cx="2000935" cy="3529642"/>
          </a:xfrm>
        </p:spPr>
        <p:txBody>
          <a:bodyPr anchor="t">
            <a:normAutofit/>
          </a:bodyPr>
          <a:lstStyle/>
          <a:p>
            <a:pPr algn="r">
              <a:lnSpc>
                <a:spcPct val="110000"/>
              </a:lnSpc>
              <a:spcAft>
                <a:spcPts val="600"/>
              </a:spcAft>
            </a:pPr>
            <a:r>
              <a:rPr lang="da-DK"/>
              <a:t>Hvis du ønsker at tilføje nye ydelser eller produkter skal du først logge ind på admin siden dette gør du ved at trykke log-in i højre hjørne</a:t>
            </a:r>
          </a:p>
        </p:txBody>
      </p:sp>
      <p:cxnSp>
        <p:nvCxnSpPr>
          <p:cNvPr id="77" name="Straight Connector 71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4879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lede 12">
            <a:extLst>
              <a:ext uri="{FF2B5EF4-FFF2-40B4-BE49-F238E27FC236}">
                <a16:creationId xmlns:a16="http://schemas.microsoft.com/office/drawing/2014/main" id="{5C44D06A-C189-F544-A567-C75F9C91F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5" y="2447459"/>
            <a:ext cx="7353296" cy="36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el 1">
            <a:extLst>
              <a:ext uri="{FF2B5EF4-FFF2-40B4-BE49-F238E27FC236}">
                <a16:creationId xmlns:a16="http://schemas.microsoft.com/office/drawing/2014/main" id="{D61532C2-CA6E-E447-A9B7-E4669183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023657"/>
            <a:ext cx="3786178" cy="2110444"/>
          </a:xfrm>
        </p:spPr>
        <p:txBody>
          <a:bodyPr>
            <a:normAutofit/>
          </a:bodyPr>
          <a:lstStyle/>
          <a:p>
            <a:r>
              <a:rPr lang="da-DK" sz="2800"/>
              <a:t>Brugeroplysninger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D96143AF-0468-F74E-ADD5-260275489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1" r="2" b="32338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F647E0-06A1-440B-AE0A-2FC42341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915" y="4088704"/>
            <a:ext cx="5922942" cy="21104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Brugernavn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kingsmanBS@gmail.com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Adgangskode</a:t>
            </a:r>
            <a:r>
              <a:rPr lang="en-US" dirty="0"/>
              <a:t>: admin12345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Skulle</a:t>
            </a:r>
            <a:r>
              <a:rPr lang="en-US" dirty="0"/>
              <a:t> du </a:t>
            </a:r>
            <a:r>
              <a:rPr lang="en-US" dirty="0" err="1"/>
              <a:t>komme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for at du </a:t>
            </a:r>
            <a:r>
              <a:rPr lang="en-US" dirty="0" err="1"/>
              <a:t>glemmer</a:t>
            </a:r>
            <a:r>
              <a:rPr lang="en-US" dirty="0"/>
              <a:t> </a:t>
            </a:r>
            <a:r>
              <a:rPr lang="en-US" dirty="0" err="1"/>
              <a:t>adgangkoden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du </a:t>
            </a:r>
            <a:r>
              <a:rPr lang="en-US" dirty="0" err="1"/>
              <a:t>trykke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glemt</a:t>
            </a:r>
            <a:r>
              <a:rPr lang="en-US" dirty="0"/>
              <a:t> </a:t>
            </a:r>
            <a:r>
              <a:rPr lang="en-US" dirty="0" err="1"/>
              <a:t>kodeord</a:t>
            </a:r>
            <a:r>
              <a:rPr lang="en-US" dirty="0"/>
              <a:t>. Du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modtage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email med link </a:t>
            </a:r>
            <a:r>
              <a:rPr lang="en-US" dirty="0" err="1"/>
              <a:t>hvor</a:t>
            </a:r>
            <a:r>
              <a:rPr lang="en-US" dirty="0"/>
              <a:t> du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gendanne</a:t>
            </a:r>
            <a:r>
              <a:rPr lang="en-US" dirty="0"/>
              <a:t> </a:t>
            </a:r>
            <a:r>
              <a:rPr lang="en-US" dirty="0" err="1"/>
              <a:t>adgangkoden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05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E809BA-D56A-FD4D-9ADB-A5834854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Forside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394533A-71FA-42BA-A51B-37187EC3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710035"/>
            <a:ext cx="3587668" cy="35002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Når</a:t>
            </a:r>
            <a:r>
              <a:rPr lang="en-US" dirty="0"/>
              <a:t> du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logget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, </a:t>
            </a:r>
            <a:r>
              <a:rPr lang="en-US" dirty="0" err="1"/>
              <a:t>vil</a:t>
            </a:r>
            <a:r>
              <a:rPr lang="en-US" dirty="0"/>
              <a:t> du </a:t>
            </a:r>
            <a:r>
              <a:rPr lang="en-US" dirty="0" err="1"/>
              <a:t>komme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startside</a:t>
            </a:r>
            <a:r>
              <a:rPr lang="en-US" dirty="0"/>
              <a:t> </a:t>
            </a:r>
            <a:r>
              <a:rPr lang="en-US" dirty="0" err="1"/>
              <a:t>hvor</a:t>
            </a:r>
            <a:r>
              <a:rPr lang="en-US" dirty="0"/>
              <a:t> du har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kunne</a:t>
            </a:r>
            <a:r>
              <a:rPr lang="en-US" dirty="0"/>
              <a:t> se </a:t>
            </a:r>
            <a:r>
              <a:rPr lang="en-US" dirty="0" err="1"/>
              <a:t>seneste</a:t>
            </a:r>
            <a:r>
              <a:rPr lang="en-US" dirty="0"/>
              <a:t> bookings der </a:t>
            </a:r>
            <a:r>
              <a:rPr lang="en-US"/>
              <a:t>foretaget. </a:t>
            </a:r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navigations menu, der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føre</a:t>
            </a:r>
            <a:r>
              <a:rPr lang="en-US" dirty="0"/>
              <a:t> dig </a:t>
            </a:r>
            <a:r>
              <a:rPr lang="en-US" dirty="0" err="1"/>
              <a:t>til</a:t>
            </a:r>
            <a:r>
              <a:rPr lang="en-US" dirty="0"/>
              <a:t> de sider </a:t>
            </a:r>
            <a:r>
              <a:rPr lang="en-US" dirty="0" err="1"/>
              <a:t>hvor</a:t>
            </a:r>
            <a:r>
              <a:rPr lang="en-US" dirty="0"/>
              <a:t> du har </a:t>
            </a:r>
            <a:r>
              <a:rPr lang="en-US" dirty="0" err="1"/>
              <a:t>mulighed</a:t>
            </a:r>
            <a:r>
              <a:rPr lang="en-US" dirty="0"/>
              <a:t> </a:t>
            </a:r>
            <a:r>
              <a:rPr lang="en-US" dirty="0" err="1"/>
              <a:t>oprette</a:t>
            </a:r>
            <a:r>
              <a:rPr lang="en-US" dirty="0"/>
              <a:t>, </a:t>
            </a:r>
            <a:r>
              <a:rPr lang="en-US" dirty="0" err="1"/>
              <a:t>læse</a:t>
            </a:r>
            <a:r>
              <a:rPr lang="en-US" dirty="0"/>
              <a:t>, </a:t>
            </a:r>
            <a:r>
              <a:rPr lang="en-US" dirty="0" err="1"/>
              <a:t>opdatere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slette</a:t>
            </a:r>
            <a:endParaRPr lang="en-US" dirty="0"/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A89C4856-44E9-C742-A8D6-DE6C8701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10643"/>
            <a:ext cx="6515100" cy="34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E5C053-7870-5D48-A7D2-7268C3B4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da-DK" sz="2800"/>
              <a:t>Abonnenter på nyhedsbrev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0C4346-C13E-4634-9834-42905DC4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kunne</a:t>
            </a:r>
            <a:r>
              <a:rPr lang="en-US" dirty="0"/>
              <a:t> se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abbonenter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nyhedsbrevet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slette</a:t>
            </a:r>
            <a:r>
              <a:rPr lang="en-US" dirty="0"/>
              <a:t> </a:t>
            </a:r>
            <a:r>
              <a:rPr lang="en-US" dirty="0" err="1"/>
              <a:t>abbonenter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at </a:t>
            </a:r>
            <a:r>
              <a:rPr lang="en-US" dirty="0" err="1"/>
              <a:t>trykke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slet</a:t>
            </a:r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FA8CB567-F79F-B14A-9CDD-25EE6527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5" y="2147814"/>
            <a:ext cx="9951771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9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A4CAF9-D89A-E04F-A844-FD5A845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da-DK" sz="2800"/>
              <a:t>services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3CD8AAB-7AEE-49A3-BD63-02D2815C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 err="1"/>
              <a:t>Mulighed</a:t>
            </a:r>
            <a:r>
              <a:rPr lang="en-US" sz="1100" dirty="0"/>
              <a:t> for at </a:t>
            </a:r>
            <a:r>
              <a:rPr lang="en-US" sz="1100" dirty="0" err="1"/>
              <a:t>kunne</a:t>
            </a:r>
            <a:r>
              <a:rPr lang="en-US" sz="1100" dirty="0"/>
              <a:t> </a:t>
            </a:r>
            <a:r>
              <a:rPr lang="en-US" sz="1100" dirty="0" err="1"/>
              <a:t>oprette</a:t>
            </a:r>
            <a:r>
              <a:rPr lang="en-US" sz="1100" dirty="0"/>
              <a:t>, </a:t>
            </a:r>
            <a:r>
              <a:rPr lang="en-US" sz="1100" dirty="0" err="1"/>
              <a:t>slette</a:t>
            </a:r>
            <a:r>
              <a:rPr lang="en-US" sz="1100" dirty="0"/>
              <a:t>, </a:t>
            </a:r>
            <a:r>
              <a:rPr lang="en-US" sz="1100" dirty="0" err="1"/>
              <a:t>opdatere</a:t>
            </a:r>
            <a:r>
              <a:rPr lang="en-US" sz="1100" dirty="0"/>
              <a:t> </a:t>
            </a:r>
            <a:r>
              <a:rPr lang="en-US" sz="1100" dirty="0" err="1"/>
              <a:t>og</a:t>
            </a:r>
            <a:r>
              <a:rPr lang="en-US" sz="1100" dirty="0"/>
              <a:t> </a:t>
            </a:r>
            <a:r>
              <a:rPr lang="en-US" sz="1100" dirty="0" err="1"/>
              <a:t>læse</a:t>
            </a:r>
            <a:r>
              <a:rPr lang="en-US" sz="1100" dirty="0"/>
              <a:t> service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For at </a:t>
            </a:r>
            <a:r>
              <a:rPr lang="en-US" sz="1100" dirty="0" err="1"/>
              <a:t>oprette</a:t>
            </a:r>
            <a:r>
              <a:rPr lang="en-US" sz="1100" dirty="0"/>
              <a:t> </a:t>
            </a:r>
            <a:r>
              <a:rPr lang="en-US" sz="1100" dirty="0" err="1"/>
              <a:t>udfylder</a:t>
            </a:r>
            <a:r>
              <a:rPr lang="en-US" sz="1100" dirty="0"/>
              <a:t> du de </a:t>
            </a:r>
            <a:r>
              <a:rPr lang="en-US" sz="1100" dirty="0" err="1"/>
              <a:t>respektive</a:t>
            </a:r>
            <a:r>
              <a:rPr lang="en-US" sz="1100" dirty="0"/>
              <a:t> </a:t>
            </a:r>
            <a:r>
              <a:rPr lang="en-US" sz="1100" dirty="0" err="1"/>
              <a:t>felter</a:t>
            </a:r>
            <a:r>
              <a:rPr lang="en-US" sz="1100" dirty="0"/>
              <a:t> </a:t>
            </a:r>
            <a:r>
              <a:rPr lang="en-US" sz="1100" dirty="0" err="1"/>
              <a:t>og</a:t>
            </a:r>
            <a:r>
              <a:rPr lang="en-US" sz="1100" dirty="0"/>
              <a:t> </a:t>
            </a:r>
            <a:r>
              <a:rPr lang="en-US" sz="1100" dirty="0" err="1"/>
              <a:t>trykker</a:t>
            </a:r>
            <a:r>
              <a:rPr lang="en-US" sz="1100" dirty="0"/>
              <a:t> </a:t>
            </a:r>
            <a:r>
              <a:rPr lang="en-US" sz="1100" dirty="0" err="1"/>
              <a:t>derefter</a:t>
            </a:r>
            <a:r>
              <a:rPr lang="en-US" sz="1100" dirty="0"/>
              <a:t> </a:t>
            </a:r>
            <a:r>
              <a:rPr lang="en-US" sz="1100" dirty="0" err="1"/>
              <a:t>opret</a:t>
            </a: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100" dirty="0"/>
              <a:t>For at </a:t>
            </a:r>
            <a:r>
              <a:rPr lang="en-US" sz="1100" dirty="0" err="1"/>
              <a:t>rette</a:t>
            </a:r>
            <a:r>
              <a:rPr lang="en-US" sz="1100" dirty="0"/>
              <a:t> </a:t>
            </a:r>
            <a:r>
              <a:rPr lang="en-US" sz="1100" dirty="0" err="1"/>
              <a:t>trykker</a:t>
            </a:r>
            <a:r>
              <a:rPr lang="en-US" sz="1100" dirty="0"/>
              <a:t> du </a:t>
            </a:r>
            <a:r>
              <a:rPr lang="en-US" sz="1100" dirty="0" err="1"/>
              <a:t>på</a:t>
            </a:r>
            <a:r>
              <a:rPr lang="en-US" sz="1100" dirty="0"/>
              <a:t> ret, </a:t>
            </a:r>
            <a:r>
              <a:rPr lang="en-US" sz="1100" dirty="0" err="1"/>
              <a:t>og</a:t>
            </a:r>
            <a:r>
              <a:rPr lang="en-US" sz="1100" dirty="0"/>
              <a:t> </a:t>
            </a:r>
            <a:r>
              <a:rPr lang="en-US" sz="1100" dirty="0" err="1"/>
              <a:t>retter</a:t>
            </a:r>
            <a:r>
              <a:rPr lang="en-US" sz="1100" dirty="0"/>
              <a:t> det </a:t>
            </a:r>
            <a:r>
              <a:rPr lang="en-US" sz="1100" dirty="0" err="1"/>
              <a:t>ønskede</a:t>
            </a:r>
            <a:r>
              <a:rPr lang="en-US" sz="1100" dirty="0"/>
              <a:t> felt</a:t>
            </a:r>
          </a:p>
          <a:p>
            <a:pPr>
              <a:lnSpc>
                <a:spcPct val="110000"/>
              </a:lnSpc>
            </a:pPr>
            <a:r>
              <a:rPr lang="en-US" sz="1100" dirty="0" err="1"/>
              <a:t>Trykker</a:t>
            </a:r>
            <a:r>
              <a:rPr lang="en-US" sz="1100" dirty="0"/>
              <a:t> du </a:t>
            </a:r>
            <a:r>
              <a:rPr lang="en-US" sz="1100" dirty="0" err="1"/>
              <a:t>på</a:t>
            </a:r>
            <a:r>
              <a:rPr lang="en-US" sz="1100" dirty="0"/>
              <a:t> </a:t>
            </a:r>
            <a:r>
              <a:rPr lang="en-US" sz="1100" dirty="0" err="1"/>
              <a:t>slet</a:t>
            </a:r>
            <a:r>
              <a:rPr lang="en-US" sz="1100" dirty="0"/>
              <a:t> </a:t>
            </a:r>
            <a:r>
              <a:rPr lang="en-US" sz="1100" dirty="0" err="1"/>
              <a:t>vil</a:t>
            </a:r>
            <a:r>
              <a:rPr lang="en-US" sz="1100" dirty="0"/>
              <a:t> </a:t>
            </a:r>
            <a:r>
              <a:rPr lang="en-US" sz="1100" dirty="0" err="1"/>
              <a:t>servicen</a:t>
            </a:r>
            <a:r>
              <a:rPr lang="en-US" sz="1100" dirty="0"/>
              <a:t> </a:t>
            </a:r>
            <a:r>
              <a:rPr lang="en-US" sz="1100" dirty="0" err="1"/>
              <a:t>blive</a:t>
            </a:r>
            <a:r>
              <a:rPr lang="en-US" sz="1100" dirty="0"/>
              <a:t> </a:t>
            </a:r>
            <a:r>
              <a:rPr lang="en-US" sz="1100" dirty="0" err="1"/>
              <a:t>slettet</a:t>
            </a:r>
            <a:r>
              <a:rPr lang="en-US" sz="1100" dirty="0"/>
              <a:t> </a:t>
            </a:r>
            <a:r>
              <a:rPr lang="en-US" sz="1100" dirty="0" err="1"/>
              <a:t>og</a:t>
            </a:r>
            <a:r>
              <a:rPr lang="en-US" sz="1100" dirty="0"/>
              <a:t> </a:t>
            </a:r>
            <a:r>
              <a:rPr lang="en-US" sz="1100" dirty="0" err="1"/>
              <a:t>ikke</a:t>
            </a:r>
            <a:r>
              <a:rPr lang="en-US" sz="1100" dirty="0"/>
              <a:t> </a:t>
            </a:r>
            <a:r>
              <a:rPr lang="en-US" sz="1100" dirty="0" err="1"/>
              <a:t>blive</a:t>
            </a:r>
            <a:r>
              <a:rPr lang="en-US" sz="1100" dirty="0"/>
              <a:t> </a:t>
            </a:r>
            <a:r>
              <a:rPr lang="en-US" sz="1100" dirty="0" err="1"/>
              <a:t>fremvist</a:t>
            </a:r>
            <a:r>
              <a:rPr lang="en-US" sz="1100" dirty="0"/>
              <a:t> </a:t>
            </a:r>
            <a:r>
              <a:rPr lang="en-US" sz="1100" dirty="0" err="1"/>
              <a:t>længere</a:t>
            </a:r>
            <a:endParaRPr lang="en-US" sz="11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E51A961E-9435-EB48-BCE9-94B624C2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35" y="2147814"/>
            <a:ext cx="8852132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08024-309A-3D4E-B661-90A32CD6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da-DK" sz="2800"/>
              <a:t>Produkt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BCA52C-F27F-4DD6-8C38-8CFDECBD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oprette</a:t>
            </a:r>
            <a:r>
              <a:rPr lang="en-US" dirty="0"/>
              <a:t>, </a:t>
            </a:r>
            <a:r>
              <a:rPr lang="en-US" dirty="0" err="1"/>
              <a:t>slette</a:t>
            </a:r>
            <a:r>
              <a:rPr lang="en-US" dirty="0"/>
              <a:t>, </a:t>
            </a:r>
            <a:r>
              <a:rPr lang="en-US" dirty="0" err="1"/>
              <a:t>opdatere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læse</a:t>
            </a:r>
            <a:r>
              <a:rPr lang="en-US" dirty="0"/>
              <a:t> </a:t>
            </a:r>
            <a:r>
              <a:rPr lang="en-US" dirty="0" err="1"/>
              <a:t>produkter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For at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udfylder</a:t>
            </a:r>
            <a:r>
              <a:rPr lang="en-US" dirty="0"/>
              <a:t> du de </a:t>
            </a:r>
            <a:r>
              <a:rPr lang="en-US" dirty="0" err="1"/>
              <a:t>respektive</a:t>
            </a:r>
            <a:r>
              <a:rPr lang="en-US" dirty="0"/>
              <a:t> </a:t>
            </a:r>
            <a:r>
              <a:rPr lang="en-US" dirty="0" err="1"/>
              <a:t>felter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trykker</a:t>
            </a:r>
            <a:r>
              <a:rPr lang="en-US" dirty="0"/>
              <a:t> </a:t>
            </a:r>
            <a:r>
              <a:rPr lang="en-US" dirty="0" err="1"/>
              <a:t>derefter</a:t>
            </a:r>
            <a:r>
              <a:rPr lang="en-US" dirty="0"/>
              <a:t> </a:t>
            </a:r>
            <a:r>
              <a:rPr lang="en-US" dirty="0" err="1"/>
              <a:t>opret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For at </a:t>
            </a:r>
            <a:r>
              <a:rPr lang="en-US" dirty="0" err="1"/>
              <a:t>rette</a:t>
            </a:r>
            <a:r>
              <a:rPr lang="en-US" dirty="0"/>
              <a:t> </a:t>
            </a:r>
            <a:r>
              <a:rPr lang="en-US" dirty="0" err="1"/>
              <a:t>trykker</a:t>
            </a:r>
            <a:r>
              <a:rPr lang="en-US" dirty="0"/>
              <a:t> du </a:t>
            </a:r>
            <a:r>
              <a:rPr lang="en-US" dirty="0" err="1"/>
              <a:t>på</a:t>
            </a:r>
            <a:r>
              <a:rPr lang="en-US" dirty="0"/>
              <a:t> ret,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retter</a:t>
            </a:r>
            <a:r>
              <a:rPr lang="en-US" dirty="0"/>
              <a:t> det </a:t>
            </a:r>
            <a:r>
              <a:rPr lang="en-US" dirty="0" err="1"/>
              <a:t>ønskede</a:t>
            </a:r>
            <a:r>
              <a:rPr lang="en-US" dirty="0"/>
              <a:t> felt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Trykker</a:t>
            </a:r>
            <a:r>
              <a:rPr lang="en-US" dirty="0"/>
              <a:t> du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slet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produktet</a:t>
            </a:r>
            <a:r>
              <a:rPr lang="en-US" dirty="0"/>
              <a:t>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slettet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fremvist</a:t>
            </a:r>
            <a:r>
              <a:rPr lang="en-US" dirty="0"/>
              <a:t> </a:t>
            </a:r>
            <a:r>
              <a:rPr lang="en-US" dirty="0" err="1"/>
              <a:t>længere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ADCF125-87A0-2B46-9805-1A32DAA9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31" y="2147814"/>
            <a:ext cx="8301740" cy="40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714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251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Vejledning til brug af Kingsman Barbershop</vt:lpstr>
      <vt:lpstr>Brugeroplysninger</vt:lpstr>
      <vt:lpstr>Forside</vt:lpstr>
      <vt:lpstr>Abonnenter på nyhedsbrev</vt:lpstr>
      <vt:lpstr>services</vt:lpstr>
      <vt:lpstr>Produkt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Vejledning til brug af Kingsman Barbershop</dc:title>
  <dc:creator>Ali Al-Sharefi</dc:creator>
  <cp:lastModifiedBy>Ali Al-Sharefi</cp:lastModifiedBy>
  <cp:revision>1</cp:revision>
  <dcterms:created xsi:type="dcterms:W3CDTF">2021-01-03T16:30:11Z</dcterms:created>
  <dcterms:modified xsi:type="dcterms:W3CDTF">2021-01-03T16:36:30Z</dcterms:modified>
</cp:coreProperties>
</file>