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Sentiment Analysis of Amazon Book Reviews</a:t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Naive Bayes Classifier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6331425" y="3670200"/>
            <a:ext cx="2535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Wajih Siddiqui (15153)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Mohsin Aslam (15157)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425" y="1035000"/>
            <a:ext cx="4975650" cy="3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95423" y="574159"/>
            <a:ext cx="40899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Using NLTK Library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0" y="1553904"/>
            <a:ext cx="66579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19998" y="786809"/>
            <a:ext cx="572031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Accuracy Obtained by N-Gram Techniques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5749" y="793188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Technologies Used:</a:t>
            </a:r>
            <a:endParaRPr b="1" i="0" sz="2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b="1" i="0" lang="en" sz="2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Python</a:t>
            </a:r>
            <a:endParaRPr b="1" i="0" sz="2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b="1" i="0" lang="en" sz="2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Pandas</a:t>
            </a:r>
            <a:endParaRPr b="1" i="0" sz="2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b="1" i="0" lang="en" sz="2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Scikit Learn</a:t>
            </a:r>
            <a:endParaRPr b="1" i="0" sz="2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b="1" i="0" lang="en" sz="2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Nltk</a:t>
            </a:r>
            <a:endParaRPr b="1" i="0" sz="2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b="1" i="0" lang="en" sz="2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Jupyter Notebook</a:t>
            </a:r>
            <a:endParaRPr b="1" i="0" sz="2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28034" y="508600"/>
            <a:ext cx="82968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Steps:</a:t>
            </a:r>
            <a:endParaRPr b="1" i="0" sz="21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b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CSV to DataFrame</a:t>
            </a:r>
            <a:b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Create Vocabulary</a:t>
            </a:r>
            <a:b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Tokenize &amp; Stemming reviews</a:t>
            </a:r>
            <a:endParaRPr b="1" i="0" sz="21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" sz="2100"/>
              <a:t>-  POS tagging</a:t>
            </a:r>
            <a:b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Split by train and test</a:t>
            </a:r>
            <a:b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Classify Data</a:t>
            </a:r>
            <a:b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Create Confusion Matrix</a:t>
            </a:r>
            <a:b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Convert ratings to binary values </a:t>
            </a:r>
            <a:b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Perform above for Unigrams and Bigrams</a:t>
            </a:r>
            <a:b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Create ROC </a:t>
            </a:r>
            <a:endParaRPr b="1" i="0" sz="21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450" y="1014300"/>
            <a:ext cx="6385625" cy="3420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360100" y="249875"/>
            <a:ext cx="17715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Set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575" y="961200"/>
            <a:ext cx="4611375" cy="35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04817" y="488829"/>
            <a:ext cx="6331500" cy="5967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Imbalanced Class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751367" y="500862"/>
            <a:ext cx="7951858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ROC With Unigrams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475" y="1119850"/>
            <a:ext cx="3727325" cy="31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083" y="1095150"/>
            <a:ext cx="4303825" cy="3128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645042" y="572574"/>
            <a:ext cx="8058183" cy="434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ROC With Bigrams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20250" y="415075"/>
            <a:ext cx="2170500" cy="8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Uni Grams</a:t>
            </a:r>
            <a:endParaRPr sz="26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625" y="1035725"/>
            <a:ext cx="6210693" cy="349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64625" y="382125"/>
            <a:ext cx="2170500" cy="8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</a:t>
            </a:r>
            <a:r>
              <a:rPr lang="en" sz="2600"/>
              <a:t> Grams</a:t>
            </a:r>
            <a:endParaRPr sz="260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00" y="1007925"/>
            <a:ext cx="6139040" cy="349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