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anose="020B00030301010600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2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en" sz="48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Sentiment Analysis of Amazon Book Reviews</a:t>
            </a:r>
            <a:endParaRPr sz="4800" b="1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Naive Bayes Classifier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6316557" y="3499214"/>
            <a:ext cx="2535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By: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Wajih Siddiqui (15153)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Mohsin Aslam (15157</a:t>
            </a:r>
            <a:r>
              <a:rPr lang="en" sz="1800" b="0" i="0" u="none" strike="noStrike" cap="none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Roshan (13242)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7425" y="1035000"/>
            <a:ext cx="4975650" cy="3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595423" y="574159"/>
            <a:ext cx="40899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Using NLTK Library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3010" y="1553904"/>
            <a:ext cx="665797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519998" y="786809"/>
            <a:ext cx="572031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Accuracy Obtained by N-Gram Techniques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15749" y="793188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en" sz="2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Technologies Used:</a:t>
            </a:r>
            <a:endParaRPr sz="26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lang="en" sz="2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Python</a:t>
            </a:r>
            <a:endParaRPr sz="26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lang="en" sz="2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Pandas</a:t>
            </a:r>
            <a:endParaRPr sz="26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lang="en" sz="2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Scikit Learn</a:t>
            </a:r>
            <a:endParaRPr sz="26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lang="en" sz="2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Nltk</a:t>
            </a:r>
            <a:endParaRPr sz="26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lang="en" sz="2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Jupyter Notebook</a:t>
            </a:r>
            <a:endParaRPr sz="26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28034" y="508600"/>
            <a:ext cx="8296800" cy="3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Steps:</a:t>
            </a:r>
            <a:endParaRPr sz="21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CSV to DataFrame</a:t>
            </a:r>
            <a:b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Create Vocabulary</a:t>
            </a:r>
            <a:b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Tokenize &amp; Stemming reviews</a:t>
            </a:r>
            <a:endParaRPr sz="21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en" sz="2100"/>
              <a:t>-  POS tagging</a:t>
            </a:r>
            <a: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Split by train and test</a:t>
            </a:r>
            <a:b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Classify Data</a:t>
            </a:r>
            <a:b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Create Confusion Matrix</a:t>
            </a:r>
            <a:b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Convert ratings to binary values </a:t>
            </a:r>
            <a:b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Perform above for Unigrams and Bigrams</a:t>
            </a:r>
            <a:b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21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  Create ROC </a:t>
            </a:r>
            <a:endParaRPr sz="21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450" y="1014300"/>
            <a:ext cx="6385625" cy="3420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60100" y="249875"/>
            <a:ext cx="1771500" cy="10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Set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9575" y="961200"/>
            <a:ext cx="4611375" cy="35469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504817" y="488829"/>
            <a:ext cx="6331500" cy="59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25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Imbalanced Class Problem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endParaRPr sz="20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751367" y="500862"/>
            <a:ext cx="7951858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25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ROC With Unigrams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endParaRPr sz="23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475" y="1119850"/>
            <a:ext cx="3727325" cy="31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0083" y="1095150"/>
            <a:ext cx="4303825" cy="312851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645042" y="572574"/>
            <a:ext cx="8058183" cy="43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ROC With Bigrams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endParaRPr sz="1500" b="1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20250" y="415075"/>
            <a:ext cx="2170500" cy="8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Uni Grams</a:t>
            </a:r>
            <a:endParaRPr sz="2600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625" y="1035725"/>
            <a:ext cx="6210693" cy="349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264625" y="382125"/>
            <a:ext cx="2170500" cy="8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Bi Grams</a:t>
            </a:r>
            <a:endParaRPr sz="2600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500" y="1007925"/>
            <a:ext cx="6139040" cy="349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On-screen Show (16:9)</PresentationFormat>
  <Paragraphs>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Lato</vt:lpstr>
      <vt:lpstr>Raleway</vt:lpstr>
      <vt:lpstr>Arial</vt:lpstr>
      <vt:lpstr>Swiss</vt:lpstr>
      <vt:lpstr>Sentiment Analysis of Amazon Book Reviews</vt:lpstr>
      <vt:lpstr>Technologies Used: Python Pandas Scikit Learn Nltk Jupyter Notebook</vt:lpstr>
      <vt:lpstr>Steps:  -  CSV to DataFrame -  Create Vocabulary -  Tokenize &amp; Stemming reviews -  POS tagging -  Split by train and test -  Classify Data -  Create Confusion Matrix -  Convert ratings to binary values  -  Perform above for Unigrams and Bigrams -  Create ROC </vt:lpstr>
      <vt:lpstr>Data Set</vt:lpstr>
      <vt:lpstr>PowerPoint Presentation</vt:lpstr>
      <vt:lpstr>PowerPoint Presentation</vt:lpstr>
      <vt:lpstr>PowerPoint Presentation</vt:lpstr>
      <vt:lpstr>Uni Grams</vt:lpstr>
      <vt:lpstr>Bi Grams</vt:lpstr>
      <vt:lpstr>PowerPoint Presentation</vt:lpstr>
      <vt:lpstr>PowerPoint Presentation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Amazon Book Reviews</dc:title>
  <cp:lastModifiedBy>NAVTTC Students</cp:lastModifiedBy>
  <cp:revision>1</cp:revision>
  <dcterms:modified xsi:type="dcterms:W3CDTF">2018-05-09T14:00:15Z</dcterms:modified>
</cp:coreProperties>
</file>