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82" r:id="rId5"/>
  </p:sldMasterIdLst>
  <p:notesMasterIdLst>
    <p:notesMasterId r:id="rId20"/>
  </p:notesMasterIdLst>
  <p:handoutMasterIdLst>
    <p:handoutMasterId r:id="rId21"/>
  </p:handoutMasterIdLst>
  <p:sldIdLst>
    <p:sldId id="256" r:id="rId6"/>
    <p:sldId id="291" r:id="rId7"/>
    <p:sldId id="307" r:id="rId8"/>
    <p:sldId id="306" r:id="rId9"/>
    <p:sldId id="305" r:id="rId10"/>
    <p:sldId id="302" r:id="rId11"/>
    <p:sldId id="292" r:id="rId12"/>
    <p:sldId id="288" r:id="rId13"/>
    <p:sldId id="299" r:id="rId14"/>
    <p:sldId id="308" r:id="rId15"/>
    <p:sldId id="298" r:id="rId16"/>
    <p:sldId id="304" r:id="rId17"/>
    <p:sldId id="294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93296810-A885-4BE3-A3E7-6D5BEEA58F3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85794" autoAdjust="0"/>
  </p:normalViewPr>
  <p:slideViewPr>
    <p:cSldViewPr snapToGrid="0">
      <p:cViewPr varScale="1">
        <p:scale>
          <a:sx n="81" d="100"/>
          <a:sy n="81" d="100"/>
        </p:scale>
        <p:origin x="-78" y="-6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pPr/>
              <a:t>10/30/2019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rgbClr val="FF0000"/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gradFill>
            <a:gsLst>
              <a:gs pos="0">
                <a:srgbClr val="FF0000"/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</a:gradFill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</a:t>
            </a:r>
            <a:br>
              <a:rPr lang="en-US" noProof="0" dirty="0"/>
            </a:br>
            <a:r>
              <a:rPr lang="en-US" noProof="0" dirty="0"/>
              <a:t>Your Photo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  <a:gradFill>
            <a:gsLst>
              <a:gs pos="96104">
                <a:srgbClr val="FF0000"/>
              </a:gs>
              <a:gs pos="0">
                <a:schemeClr val="tx1">
                  <a:lumMod val="65000"/>
                  <a:lumOff val="35000"/>
                </a:schemeClr>
              </a:gs>
              <a:gs pos="76000">
                <a:schemeClr val="tx1">
                  <a:lumMod val="65000"/>
                  <a:lumOff val="35000"/>
                </a:schemeClr>
              </a:gs>
            </a:gsLst>
            <a:path path="circle">
              <a:fillToRect l="100000" b="100000"/>
            </a:path>
          </a:gra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>
              <a:gsLst>
                <a:gs pos="25000">
                  <a:srgbClr val="754A4A"/>
                </a:gs>
                <a:gs pos="88000">
                  <a:srgbClr val="E40F0F"/>
                </a:gs>
                <a:gs pos="100000">
                  <a:srgbClr val="FF0000"/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gradFill>
              <a:gsLst>
                <a:gs pos="96104">
                  <a:srgbClr val="FF0000"/>
                </a:gs>
                <a:gs pos="0">
                  <a:schemeClr val="tx1">
                    <a:lumMod val="65000"/>
                    <a:lumOff val="35000"/>
                  </a:schemeClr>
                </a:gs>
                <a:gs pos="76000">
                  <a:srgbClr val="FF0000"/>
                </a:gs>
              </a:gsLst>
              <a:path path="circle">
                <a:fillToRect l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xmlns="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xmlns="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xmlns="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xmlns="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xmlns="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xmlns="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xmlns="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xmlns="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xmlns="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xmlns="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xmlns="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xmlns="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xmlns="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xmlns="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xmlns="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F08EDE7-4EEE-467B-88CF-BC73746F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4630003-5A43-4FEC-9F17-942E20FB1019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85F567-B041-473A-9947-76AD30DA4B3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xmlns="" id="{0DE1AB33-4069-40AB-A452-2B63090AC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3D78D71-AFBB-4E35-BE68-74EF23BF3C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34585" y="6141223"/>
            <a:ext cx="1080000" cy="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62BA57E2-B9C1-423C-AF9E-43DC6BA4E00E}"/>
              </a:ext>
            </a:extLst>
          </p:cNvPr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rgbClr val="FF0000"/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02894F00-529A-4A7B-8733-0A594CEA18B1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rgbClr val="FF0000">
              <a:alpha val="46000"/>
            </a:srgb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E2D51A96-8D57-433A-8417-56AE0521CF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custGeom>
            <a:avLst/>
            <a:gdLst>
              <a:gd name="connsiteX0" fmla="*/ 47661 w 1452550"/>
              <a:gd name="connsiteY0" fmla="*/ 1005292 h 1476000"/>
              <a:gd name="connsiteX1" fmla="*/ 52539 w 1452550"/>
              <a:gd name="connsiteY1" fmla="*/ 1017429 h 1476000"/>
              <a:gd name="connsiteX2" fmla="*/ 53395 w 1452550"/>
              <a:gd name="connsiteY2" fmla="*/ 1020511 h 1476000"/>
              <a:gd name="connsiteX3" fmla="*/ 62657 w 1452550"/>
              <a:gd name="connsiteY3" fmla="*/ 1043939 h 1476000"/>
              <a:gd name="connsiteX4" fmla="*/ 53395 w 1452550"/>
              <a:gd name="connsiteY4" fmla="*/ 1021056 h 1476000"/>
              <a:gd name="connsiteX5" fmla="*/ 49036 w 1452550"/>
              <a:gd name="connsiteY5" fmla="*/ 1009615 h 1476000"/>
              <a:gd name="connsiteX6" fmla="*/ 39266 w 1452550"/>
              <a:gd name="connsiteY6" fmla="*/ 980554 h 1476000"/>
              <a:gd name="connsiteX7" fmla="*/ 45222 w 1452550"/>
              <a:gd name="connsiteY7" fmla="*/ 997628 h 1476000"/>
              <a:gd name="connsiteX8" fmla="*/ 47661 w 1452550"/>
              <a:gd name="connsiteY8" fmla="*/ 1005292 h 1476000"/>
              <a:gd name="connsiteX9" fmla="*/ 41953 w 1452550"/>
              <a:gd name="connsiteY9" fmla="*/ 991090 h 1476000"/>
              <a:gd name="connsiteX10" fmla="*/ 27223 w 1452550"/>
              <a:gd name="connsiteY10" fmla="*/ 934747 h 1476000"/>
              <a:gd name="connsiteX11" fmla="*/ 31601 w 1452550"/>
              <a:gd name="connsiteY11" fmla="*/ 951861 h 1476000"/>
              <a:gd name="connsiteX12" fmla="*/ 33829 w 1452550"/>
              <a:gd name="connsiteY12" fmla="*/ 959230 h 1476000"/>
              <a:gd name="connsiteX13" fmla="*/ 39266 w 1452550"/>
              <a:gd name="connsiteY13" fmla="*/ 980554 h 1476000"/>
              <a:gd name="connsiteX14" fmla="*/ 37050 w 1452550"/>
              <a:gd name="connsiteY14" fmla="*/ 974199 h 1476000"/>
              <a:gd name="connsiteX15" fmla="*/ 30511 w 1452550"/>
              <a:gd name="connsiteY15" fmla="*/ 950226 h 1476000"/>
              <a:gd name="connsiteX16" fmla="*/ 21788 w 1452550"/>
              <a:gd name="connsiteY16" fmla="*/ 912006 h 1476000"/>
              <a:gd name="connsiteX17" fmla="*/ 25408 w 1452550"/>
              <a:gd name="connsiteY17" fmla="*/ 926205 h 1476000"/>
              <a:gd name="connsiteX18" fmla="*/ 27223 w 1452550"/>
              <a:gd name="connsiteY18" fmla="*/ 934747 h 1476000"/>
              <a:gd name="connsiteX19" fmla="*/ 25608 w 1452550"/>
              <a:gd name="connsiteY19" fmla="*/ 928433 h 1476000"/>
              <a:gd name="connsiteX20" fmla="*/ 8356 w 1452550"/>
              <a:gd name="connsiteY20" fmla="*/ 845937 h 1476000"/>
              <a:gd name="connsiteX21" fmla="*/ 17937 w 1452550"/>
              <a:gd name="connsiteY21" fmla="*/ 891038 h 1476000"/>
              <a:gd name="connsiteX22" fmla="*/ 20159 w 1452550"/>
              <a:gd name="connsiteY22" fmla="*/ 905005 h 1476000"/>
              <a:gd name="connsiteX23" fmla="*/ 21788 w 1452550"/>
              <a:gd name="connsiteY23" fmla="*/ 912006 h 1476000"/>
              <a:gd name="connsiteX24" fmla="*/ 9739 w 1452550"/>
              <a:gd name="connsiteY24" fmla="*/ 864754 h 1476000"/>
              <a:gd name="connsiteX25" fmla="*/ 0 w 1452550"/>
              <a:gd name="connsiteY25" fmla="*/ 732289 h 1476000"/>
              <a:gd name="connsiteX26" fmla="*/ 8356 w 1452550"/>
              <a:gd name="connsiteY26" fmla="*/ 845937 h 1476000"/>
              <a:gd name="connsiteX27" fmla="*/ 7492 w 1452550"/>
              <a:gd name="connsiteY27" fmla="*/ 841871 h 1476000"/>
              <a:gd name="connsiteX28" fmla="*/ 0 w 1452550"/>
              <a:gd name="connsiteY28" fmla="*/ 732289 h 1476000"/>
              <a:gd name="connsiteX29" fmla="*/ 10625 w 1452550"/>
              <a:gd name="connsiteY29" fmla="*/ 731336 h 1476000"/>
              <a:gd name="connsiteX30" fmla="*/ 6538 w 1452550"/>
              <a:gd name="connsiteY30" fmla="*/ 737193 h 1476000"/>
              <a:gd name="connsiteX31" fmla="*/ 25608 w 1452550"/>
              <a:gd name="connsiteY31" fmla="*/ 906094 h 1476000"/>
              <a:gd name="connsiteX32" fmla="*/ 77912 w 1452550"/>
              <a:gd name="connsiteY32" fmla="*/ 1062464 h 1476000"/>
              <a:gd name="connsiteX33" fmla="*/ 118776 w 1452550"/>
              <a:gd name="connsiteY33" fmla="*/ 1136563 h 1476000"/>
              <a:gd name="connsiteX34" fmla="*/ 180888 w 1452550"/>
              <a:gd name="connsiteY34" fmla="*/ 1217199 h 1476000"/>
              <a:gd name="connsiteX35" fmla="*/ 238096 w 1452550"/>
              <a:gd name="connsiteY35" fmla="*/ 1270050 h 1476000"/>
              <a:gd name="connsiteX36" fmla="*/ 254441 w 1452550"/>
              <a:gd name="connsiteY36" fmla="*/ 1273863 h 1476000"/>
              <a:gd name="connsiteX37" fmla="*/ 150377 w 1452550"/>
              <a:gd name="connsiteY37" fmla="*/ 1170343 h 1476000"/>
              <a:gd name="connsiteX38" fmla="*/ 93713 w 1452550"/>
              <a:gd name="connsiteY38" fmla="*/ 1078809 h 1476000"/>
              <a:gd name="connsiteX39" fmla="*/ 51215 w 1452550"/>
              <a:gd name="connsiteY39" fmla="*/ 974199 h 1476000"/>
              <a:gd name="connsiteX40" fmla="*/ 26697 w 1452550"/>
              <a:gd name="connsiteY40" fmla="*/ 872314 h 1476000"/>
              <a:gd name="connsiteX41" fmla="*/ 23428 w 1452550"/>
              <a:gd name="connsiteY41" fmla="*/ 848886 h 1476000"/>
              <a:gd name="connsiteX42" fmla="*/ 20704 w 1452550"/>
              <a:gd name="connsiteY42" fmla="*/ 827092 h 1476000"/>
              <a:gd name="connsiteX43" fmla="*/ 18525 w 1452550"/>
              <a:gd name="connsiteY43" fmla="*/ 806933 h 1476000"/>
              <a:gd name="connsiteX44" fmla="*/ 17435 w 1452550"/>
              <a:gd name="connsiteY44" fmla="*/ 797670 h 1476000"/>
              <a:gd name="connsiteX45" fmla="*/ 16890 w 1452550"/>
              <a:gd name="connsiteY45" fmla="*/ 788953 h 1476000"/>
              <a:gd name="connsiteX46" fmla="*/ 14711 w 1452550"/>
              <a:gd name="connsiteY46" fmla="*/ 758987 h 1476000"/>
              <a:gd name="connsiteX47" fmla="*/ 13076 w 1452550"/>
              <a:gd name="connsiteY47" fmla="*/ 739372 h 1476000"/>
              <a:gd name="connsiteX48" fmla="*/ 10625 w 1452550"/>
              <a:gd name="connsiteY48" fmla="*/ 731336 h 1476000"/>
              <a:gd name="connsiteX49" fmla="*/ 114485 w 1452550"/>
              <a:gd name="connsiteY49" fmla="*/ 356118 h 1476000"/>
              <a:gd name="connsiteX50" fmla="*/ 112874 w 1452550"/>
              <a:gd name="connsiteY50" fmla="*/ 356335 h 1476000"/>
              <a:gd name="connsiteX51" fmla="*/ 87924 w 1452550"/>
              <a:gd name="connsiteY51" fmla="*/ 398276 h 1476000"/>
              <a:gd name="connsiteX52" fmla="*/ 34938 w 1452550"/>
              <a:gd name="connsiteY52" fmla="*/ 525037 h 1476000"/>
              <a:gd name="connsiteX53" fmla="*/ 19729 w 1452550"/>
              <a:gd name="connsiteY53" fmla="*/ 583925 h 1476000"/>
              <a:gd name="connsiteX54" fmla="*/ 20636 w 1452550"/>
              <a:gd name="connsiteY54" fmla="*/ 581436 h 1476000"/>
              <a:gd name="connsiteX55" fmla="*/ 23973 w 1452550"/>
              <a:gd name="connsiteY55" fmla="*/ 571561 h 1476000"/>
              <a:gd name="connsiteX56" fmla="*/ 59933 w 1452550"/>
              <a:gd name="connsiteY56" fmla="*/ 468041 h 1476000"/>
              <a:gd name="connsiteX57" fmla="*/ 104065 w 1452550"/>
              <a:gd name="connsiteY57" fmla="*/ 375962 h 1476000"/>
              <a:gd name="connsiteX58" fmla="*/ 114485 w 1452550"/>
              <a:gd name="connsiteY58" fmla="*/ 356118 h 1476000"/>
              <a:gd name="connsiteX59" fmla="*/ 139211 w 1452550"/>
              <a:gd name="connsiteY59" fmla="*/ 316926 h 1476000"/>
              <a:gd name="connsiteX60" fmla="*/ 122590 w 1452550"/>
              <a:gd name="connsiteY60" fmla="*/ 340003 h 1476000"/>
              <a:gd name="connsiteX61" fmla="*/ 114226 w 1452550"/>
              <a:gd name="connsiteY61" fmla="*/ 354063 h 1476000"/>
              <a:gd name="connsiteX62" fmla="*/ 119320 w 1452550"/>
              <a:gd name="connsiteY62" fmla="*/ 345996 h 1476000"/>
              <a:gd name="connsiteX63" fmla="*/ 126404 w 1452550"/>
              <a:gd name="connsiteY63" fmla="*/ 335643 h 1476000"/>
              <a:gd name="connsiteX64" fmla="*/ 1148315 w 1452550"/>
              <a:gd name="connsiteY64" fmla="*/ 200910 h 1476000"/>
              <a:gd name="connsiteX65" fmla="*/ 1148572 w 1452550"/>
              <a:gd name="connsiteY65" fmla="*/ 201103 h 1476000"/>
              <a:gd name="connsiteX66" fmla="*/ 1152887 w 1452550"/>
              <a:gd name="connsiteY66" fmla="*/ 203791 h 1476000"/>
              <a:gd name="connsiteX67" fmla="*/ 288543 w 1452550"/>
              <a:gd name="connsiteY67" fmla="*/ 197530 h 1476000"/>
              <a:gd name="connsiteX68" fmla="*/ 288222 w 1452550"/>
              <a:gd name="connsiteY68" fmla="*/ 197798 h 1476000"/>
              <a:gd name="connsiteX69" fmla="*/ 261524 w 1452550"/>
              <a:gd name="connsiteY69" fmla="*/ 223951 h 1476000"/>
              <a:gd name="connsiteX70" fmla="*/ 238096 w 1452550"/>
              <a:gd name="connsiteY70" fmla="*/ 244110 h 1476000"/>
              <a:gd name="connsiteX71" fmla="*/ 252630 w 1452550"/>
              <a:gd name="connsiteY71" fmla="*/ 230144 h 1476000"/>
              <a:gd name="connsiteX72" fmla="*/ 283703 w 1452550"/>
              <a:gd name="connsiteY72" fmla="*/ 201363 h 1476000"/>
              <a:gd name="connsiteX73" fmla="*/ 315027 w 1452550"/>
              <a:gd name="connsiteY73" fmla="*/ 176550 h 1476000"/>
              <a:gd name="connsiteX74" fmla="*/ 288543 w 1452550"/>
              <a:gd name="connsiteY74" fmla="*/ 197530 h 1476000"/>
              <a:gd name="connsiteX75" fmla="*/ 305112 w 1452550"/>
              <a:gd name="connsiteY75" fmla="*/ 183633 h 1476000"/>
              <a:gd name="connsiteX76" fmla="*/ 277029 w 1452550"/>
              <a:gd name="connsiteY76" fmla="*/ 170127 h 1476000"/>
              <a:gd name="connsiteX77" fmla="*/ 253837 w 1452550"/>
              <a:gd name="connsiteY77" fmla="*/ 188758 h 1476000"/>
              <a:gd name="connsiteX78" fmla="*/ 239477 w 1452550"/>
              <a:gd name="connsiteY78" fmla="*/ 203859 h 1476000"/>
              <a:gd name="connsiteX79" fmla="*/ 233737 w 1452550"/>
              <a:gd name="connsiteY79" fmla="*/ 209240 h 1476000"/>
              <a:gd name="connsiteX80" fmla="*/ 225020 w 1452550"/>
              <a:gd name="connsiteY80" fmla="*/ 217957 h 1476000"/>
              <a:gd name="connsiteX81" fmla="*/ 207040 w 1452550"/>
              <a:gd name="connsiteY81" fmla="*/ 235937 h 1476000"/>
              <a:gd name="connsiteX82" fmla="*/ 180050 w 1452550"/>
              <a:gd name="connsiteY82" fmla="*/ 266355 h 1476000"/>
              <a:gd name="connsiteX83" fmla="*/ 161844 w 1452550"/>
              <a:gd name="connsiteY83" fmla="*/ 285501 h 1476000"/>
              <a:gd name="connsiteX84" fmla="*/ 141310 w 1452550"/>
              <a:gd name="connsiteY84" fmla="*/ 314010 h 1476000"/>
              <a:gd name="connsiteX85" fmla="*/ 172715 w 1452550"/>
              <a:gd name="connsiteY85" fmla="*/ 274621 h 1476000"/>
              <a:gd name="connsiteX86" fmla="*/ 180050 w 1452550"/>
              <a:gd name="connsiteY86" fmla="*/ 266355 h 1476000"/>
              <a:gd name="connsiteX87" fmla="*/ 239477 w 1452550"/>
              <a:gd name="connsiteY87" fmla="*/ 203859 h 1476000"/>
              <a:gd name="connsiteX88" fmla="*/ 242455 w 1452550"/>
              <a:gd name="connsiteY88" fmla="*/ 201068 h 1476000"/>
              <a:gd name="connsiteX89" fmla="*/ 257711 w 1452550"/>
              <a:gd name="connsiteY89" fmla="*/ 186902 h 1476000"/>
              <a:gd name="connsiteX90" fmla="*/ 273511 w 1452550"/>
              <a:gd name="connsiteY90" fmla="*/ 173280 h 1476000"/>
              <a:gd name="connsiteX91" fmla="*/ 1151774 w 1452550"/>
              <a:gd name="connsiteY91" fmla="*/ 138606 h 1476000"/>
              <a:gd name="connsiteX92" fmla="*/ 1154573 w 1452550"/>
              <a:gd name="connsiteY92" fmla="*/ 138955 h 1476000"/>
              <a:gd name="connsiteX93" fmla="*/ 1169232 w 1452550"/>
              <a:gd name="connsiteY93" fmla="*/ 144948 h 1476000"/>
              <a:gd name="connsiteX94" fmla="*/ 1167598 w 1452550"/>
              <a:gd name="connsiteY94" fmla="*/ 148763 h 1476000"/>
              <a:gd name="connsiteX95" fmla="*/ 1151774 w 1452550"/>
              <a:gd name="connsiteY95" fmla="*/ 138606 h 1476000"/>
              <a:gd name="connsiteX96" fmla="*/ 988783 w 1452550"/>
              <a:gd name="connsiteY96" fmla="*/ 109779 h 1476000"/>
              <a:gd name="connsiteX97" fmla="*/ 1006869 w 1452550"/>
              <a:gd name="connsiteY97" fmla="*/ 117162 h 1476000"/>
              <a:gd name="connsiteX98" fmla="*/ 1034657 w 1452550"/>
              <a:gd name="connsiteY98" fmla="*/ 129693 h 1476000"/>
              <a:gd name="connsiteX99" fmla="*/ 1061353 w 1452550"/>
              <a:gd name="connsiteY99" fmla="*/ 143314 h 1476000"/>
              <a:gd name="connsiteX100" fmla="*/ 1036835 w 1452550"/>
              <a:gd name="connsiteY100" fmla="*/ 129693 h 1476000"/>
              <a:gd name="connsiteX101" fmla="*/ 1027353 w 1452550"/>
              <a:gd name="connsiteY101" fmla="*/ 125158 h 1476000"/>
              <a:gd name="connsiteX102" fmla="*/ 1006084 w 1452550"/>
              <a:gd name="connsiteY102" fmla="*/ 116094 h 1476000"/>
              <a:gd name="connsiteX103" fmla="*/ 995972 w 1452550"/>
              <a:gd name="connsiteY103" fmla="*/ 112258 h 1476000"/>
              <a:gd name="connsiteX104" fmla="*/ 428791 w 1452550"/>
              <a:gd name="connsiteY104" fmla="*/ 107354 h 1476000"/>
              <a:gd name="connsiteX105" fmla="*/ 324181 w 1452550"/>
              <a:gd name="connsiteY105" fmla="*/ 170011 h 1476000"/>
              <a:gd name="connsiteX106" fmla="*/ 315027 w 1452550"/>
              <a:gd name="connsiteY106" fmla="*/ 176550 h 1476000"/>
              <a:gd name="connsiteX107" fmla="*/ 323024 w 1452550"/>
              <a:gd name="connsiteY107" fmla="*/ 170216 h 1476000"/>
              <a:gd name="connsiteX108" fmla="*/ 428791 w 1452550"/>
              <a:gd name="connsiteY108" fmla="*/ 107354 h 1476000"/>
              <a:gd name="connsiteX109" fmla="*/ 503306 w 1452550"/>
              <a:gd name="connsiteY109" fmla="*/ 102128 h 1476000"/>
              <a:gd name="connsiteX110" fmla="*/ 493083 w 1452550"/>
              <a:gd name="connsiteY110" fmla="*/ 105720 h 1476000"/>
              <a:gd name="connsiteX111" fmla="*/ 490686 w 1452550"/>
              <a:gd name="connsiteY111" fmla="*/ 106747 h 1476000"/>
              <a:gd name="connsiteX112" fmla="*/ 378666 w 1452550"/>
              <a:gd name="connsiteY112" fmla="*/ 97003 h 1476000"/>
              <a:gd name="connsiteX113" fmla="*/ 351423 w 1452550"/>
              <a:gd name="connsiteY113" fmla="*/ 114438 h 1476000"/>
              <a:gd name="connsiteX114" fmla="*/ 325271 w 1452550"/>
              <a:gd name="connsiteY114" fmla="*/ 130238 h 1476000"/>
              <a:gd name="connsiteX115" fmla="*/ 341071 w 1452550"/>
              <a:gd name="connsiteY115" fmla="*/ 118251 h 1476000"/>
              <a:gd name="connsiteX116" fmla="*/ 378666 w 1452550"/>
              <a:gd name="connsiteY116" fmla="*/ 97003 h 1476000"/>
              <a:gd name="connsiteX117" fmla="*/ 872355 w 1452550"/>
              <a:gd name="connsiteY117" fmla="*/ 74171 h 1476000"/>
              <a:gd name="connsiteX118" fmla="*/ 952930 w 1452550"/>
              <a:gd name="connsiteY118" fmla="*/ 95912 h 1476000"/>
              <a:gd name="connsiteX119" fmla="*/ 912067 w 1452550"/>
              <a:gd name="connsiteY119" fmla="*/ 85016 h 1476000"/>
              <a:gd name="connsiteX120" fmla="*/ 891363 w 1452550"/>
              <a:gd name="connsiteY120" fmla="*/ 80657 h 1476000"/>
              <a:gd name="connsiteX121" fmla="*/ 880157 w 1452550"/>
              <a:gd name="connsiteY121" fmla="*/ 78593 h 1476000"/>
              <a:gd name="connsiteX122" fmla="*/ 940198 w 1452550"/>
              <a:gd name="connsiteY122" fmla="*/ 94031 h 1476000"/>
              <a:gd name="connsiteX123" fmla="*/ 955051 w 1452550"/>
              <a:gd name="connsiteY123" fmla="*/ 99468 h 1476000"/>
              <a:gd name="connsiteX124" fmla="*/ 974073 w 1452550"/>
              <a:gd name="connsiteY124" fmla="*/ 104614 h 1476000"/>
              <a:gd name="connsiteX125" fmla="*/ 952930 w 1452550"/>
              <a:gd name="connsiteY125" fmla="*/ 97003 h 1476000"/>
              <a:gd name="connsiteX126" fmla="*/ 973088 w 1452550"/>
              <a:gd name="connsiteY126" fmla="*/ 102996 h 1476000"/>
              <a:gd name="connsiteX127" fmla="*/ 976023 w 1452550"/>
              <a:gd name="connsiteY127" fmla="*/ 104026 h 1476000"/>
              <a:gd name="connsiteX128" fmla="*/ 967640 w 1452550"/>
              <a:gd name="connsiteY128" fmla="*/ 100816 h 1476000"/>
              <a:gd name="connsiteX129" fmla="*/ 942577 w 1452550"/>
              <a:gd name="connsiteY129" fmla="*/ 92099 h 1476000"/>
              <a:gd name="connsiteX130" fmla="*/ 891362 w 1452550"/>
              <a:gd name="connsiteY130" fmla="*/ 77933 h 1476000"/>
              <a:gd name="connsiteX131" fmla="*/ 791155 w 1452550"/>
              <a:gd name="connsiteY131" fmla="*/ 62643 h 1476000"/>
              <a:gd name="connsiteX132" fmla="*/ 866399 w 1452550"/>
              <a:gd name="connsiteY132" fmla="*/ 72992 h 1476000"/>
              <a:gd name="connsiteX133" fmla="*/ 839057 w 1452550"/>
              <a:gd name="connsiteY133" fmla="*/ 67581 h 1476000"/>
              <a:gd name="connsiteX134" fmla="*/ 682395 w 1452550"/>
              <a:gd name="connsiteY134" fmla="*/ 62526 h 1476000"/>
              <a:gd name="connsiteX135" fmla="*/ 679419 w 1452550"/>
              <a:gd name="connsiteY135" fmla="*/ 62677 h 1476000"/>
              <a:gd name="connsiteX136" fmla="*/ 663578 w 1452550"/>
              <a:gd name="connsiteY136" fmla="*/ 64456 h 1476000"/>
              <a:gd name="connsiteX137" fmla="*/ 675605 w 1452550"/>
              <a:gd name="connsiteY137" fmla="*/ 63222 h 1476000"/>
              <a:gd name="connsiteX138" fmla="*/ 732813 w 1452550"/>
              <a:gd name="connsiteY138" fmla="*/ 59953 h 1476000"/>
              <a:gd name="connsiteX139" fmla="*/ 709860 w 1452550"/>
              <a:gd name="connsiteY139" fmla="*/ 61124 h 1476000"/>
              <a:gd name="connsiteX140" fmla="*/ 770914 w 1452550"/>
              <a:gd name="connsiteY140" fmla="*/ 61509 h 1476000"/>
              <a:gd name="connsiteX141" fmla="*/ 999786 w 1452550"/>
              <a:gd name="connsiteY141" fmla="*/ 58864 h 1476000"/>
              <a:gd name="connsiteX142" fmla="*/ 1018456 w 1452550"/>
              <a:gd name="connsiteY142" fmla="*/ 64198 h 1476000"/>
              <a:gd name="connsiteX143" fmla="*/ 1036988 w 1452550"/>
              <a:gd name="connsiteY143" fmla="*/ 70456 h 1476000"/>
              <a:gd name="connsiteX144" fmla="*/ 1055360 w 1452550"/>
              <a:gd name="connsiteY144" fmla="*/ 77388 h 1476000"/>
              <a:gd name="connsiteX145" fmla="*/ 1189936 w 1452550"/>
              <a:gd name="connsiteY145" fmla="*/ 152577 h 1476000"/>
              <a:gd name="connsiteX146" fmla="*/ 1197019 w 1452550"/>
              <a:gd name="connsiteY146" fmla="*/ 158025 h 1476000"/>
              <a:gd name="connsiteX147" fmla="*/ 1168687 w 1452550"/>
              <a:gd name="connsiteY147" fmla="*/ 144404 h 1476000"/>
              <a:gd name="connsiteX148" fmla="*/ 1156156 w 1452550"/>
              <a:gd name="connsiteY148" fmla="*/ 136231 h 1476000"/>
              <a:gd name="connsiteX149" fmla="*/ 1138721 w 1452550"/>
              <a:gd name="connsiteY149" fmla="*/ 125879 h 1476000"/>
              <a:gd name="connsiteX150" fmla="*/ 1085871 w 1452550"/>
              <a:gd name="connsiteY150" fmla="*/ 98637 h 1476000"/>
              <a:gd name="connsiteX151" fmla="*/ 1042828 w 1452550"/>
              <a:gd name="connsiteY151" fmla="*/ 77388 h 1476000"/>
              <a:gd name="connsiteX152" fmla="*/ 1021580 w 1452550"/>
              <a:gd name="connsiteY152" fmla="*/ 67581 h 1476000"/>
              <a:gd name="connsiteX153" fmla="*/ 486000 w 1452550"/>
              <a:gd name="connsiteY153" fmla="*/ 56139 h 1476000"/>
              <a:gd name="connsiteX154" fmla="*/ 360686 w 1452550"/>
              <a:gd name="connsiteY154" fmla="*/ 117162 h 1476000"/>
              <a:gd name="connsiteX155" fmla="*/ 486000 w 1452550"/>
              <a:gd name="connsiteY155" fmla="*/ 56139 h 1476000"/>
              <a:gd name="connsiteX156" fmla="*/ 654039 w 1452550"/>
              <a:gd name="connsiteY156" fmla="*/ 38416 h 1476000"/>
              <a:gd name="connsiteX157" fmla="*/ 630247 w 1452550"/>
              <a:gd name="connsiteY157" fmla="*/ 40815 h 1476000"/>
              <a:gd name="connsiteX158" fmla="*/ 596058 w 1452550"/>
              <a:gd name="connsiteY158" fmla="*/ 46877 h 1476000"/>
              <a:gd name="connsiteX159" fmla="*/ 569204 w 1452550"/>
              <a:gd name="connsiteY159" fmla="*/ 53920 h 1476000"/>
              <a:gd name="connsiteX160" fmla="*/ 613697 w 1452550"/>
              <a:gd name="connsiteY160" fmla="*/ 44425 h 1476000"/>
              <a:gd name="connsiteX161" fmla="*/ 688681 w 1452550"/>
              <a:gd name="connsiteY161" fmla="*/ 35980 h 1476000"/>
              <a:gd name="connsiteX162" fmla="*/ 667175 w 1452550"/>
              <a:gd name="connsiteY162" fmla="*/ 37004 h 1476000"/>
              <a:gd name="connsiteX163" fmla="*/ 671246 w 1452550"/>
              <a:gd name="connsiteY163" fmla="*/ 36525 h 1476000"/>
              <a:gd name="connsiteX164" fmla="*/ 665798 w 1452550"/>
              <a:gd name="connsiteY164" fmla="*/ 37069 h 1476000"/>
              <a:gd name="connsiteX165" fmla="*/ 667175 w 1452550"/>
              <a:gd name="connsiteY165" fmla="*/ 37004 h 1476000"/>
              <a:gd name="connsiteX166" fmla="*/ 666613 w 1452550"/>
              <a:gd name="connsiteY166" fmla="*/ 37070 h 1476000"/>
              <a:gd name="connsiteX167" fmla="*/ 666887 w 1452550"/>
              <a:gd name="connsiteY167" fmla="*/ 37070 h 1476000"/>
              <a:gd name="connsiteX168" fmla="*/ 551926 w 1452550"/>
              <a:gd name="connsiteY168" fmla="*/ 61043 h 1476000"/>
              <a:gd name="connsiteX169" fmla="*/ 428791 w 1452550"/>
              <a:gd name="connsiteY169" fmla="*/ 107354 h 1476000"/>
              <a:gd name="connsiteX170" fmla="*/ 495943 w 1452550"/>
              <a:gd name="connsiteY170" fmla="*/ 77525 h 1476000"/>
              <a:gd name="connsiteX171" fmla="*/ 561041 w 1452550"/>
              <a:gd name="connsiteY171" fmla="*/ 55999 h 1476000"/>
              <a:gd name="connsiteX172" fmla="*/ 550836 w 1452550"/>
              <a:gd name="connsiteY172" fmla="*/ 58319 h 1476000"/>
              <a:gd name="connsiteX173" fmla="*/ 540484 w 1452550"/>
              <a:gd name="connsiteY173" fmla="*/ 61588 h 1476000"/>
              <a:gd name="connsiteX174" fmla="*/ 517056 w 1452550"/>
              <a:gd name="connsiteY174" fmla="*/ 68670 h 1476000"/>
              <a:gd name="connsiteX175" fmla="*/ 493628 w 1452550"/>
              <a:gd name="connsiteY175" fmla="*/ 76843 h 1476000"/>
              <a:gd name="connsiteX176" fmla="*/ 482186 w 1452550"/>
              <a:gd name="connsiteY176" fmla="*/ 81202 h 1476000"/>
              <a:gd name="connsiteX177" fmla="*/ 470744 w 1452550"/>
              <a:gd name="connsiteY177" fmla="*/ 86105 h 1476000"/>
              <a:gd name="connsiteX178" fmla="*/ 383024 w 1452550"/>
              <a:gd name="connsiteY178" fmla="*/ 129148 h 1476000"/>
              <a:gd name="connsiteX179" fmla="*/ 362320 w 1452550"/>
              <a:gd name="connsiteY179" fmla="*/ 141679 h 1476000"/>
              <a:gd name="connsiteX180" fmla="*/ 342161 w 1452550"/>
              <a:gd name="connsiteY180" fmla="*/ 154756 h 1476000"/>
              <a:gd name="connsiteX181" fmla="*/ 304022 w 1452550"/>
              <a:gd name="connsiteY181" fmla="*/ 182543 h 1476000"/>
              <a:gd name="connsiteX182" fmla="*/ 283703 w 1452550"/>
              <a:gd name="connsiteY182" fmla="*/ 201363 h 1476000"/>
              <a:gd name="connsiteX183" fmla="*/ 277316 w 1452550"/>
              <a:gd name="connsiteY183" fmla="*/ 206422 h 1476000"/>
              <a:gd name="connsiteX184" fmla="*/ 252630 w 1452550"/>
              <a:gd name="connsiteY184" fmla="*/ 230144 h 1476000"/>
              <a:gd name="connsiteX185" fmla="*/ 237552 w 1452550"/>
              <a:gd name="connsiteY185" fmla="*/ 244110 h 1476000"/>
              <a:gd name="connsiteX186" fmla="*/ 219572 w 1452550"/>
              <a:gd name="connsiteY186" fmla="*/ 263724 h 1476000"/>
              <a:gd name="connsiteX187" fmla="*/ 202682 w 1452550"/>
              <a:gd name="connsiteY187" fmla="*/ 283339 h 1476000"/>
              <a:gd name="connsiteX188" fmla="*/ 172715 w 1452550"/>
              <a:gd name="connsiteY188" fmla="*/ 323657 h 1476000"/>
              <a:gd name="connsiteX189" fmla="*/ 145473 w 1452550"/>
              <a:gd name="connsiteY189" fmla="*/ 365610 h 1476000"/>
              <a:gd name="connsiteX190" fmla="*/ 120410 w 1452550"/>
              <a:gd name="connsiteY190" fmla="*/ 410832 h 1476000"/>
              <a:gd name="connsiteX191" fmla="*/ 129128 w 1452550"/>
              <a:gd name="connsiteY191" fmla="*/ 396121 h 1476000"/>
              <a:gd name="connsiteX192" fmla="*/ 139480 w 1452550"/>
              <a:gd name="connsiteY192" fmla="*/ 380321 h 1476000"/>
              <a:gd name="connsiteX193" fmla="*/ 149832 w 1452550"/>
              <a:gd name="connsiteY193" fmla="*/ 364520 h 1476000"/>
              <a:gd name="connsiteX194" fmla="*/ 160729 w 1452550"/>
              <a:gd name="connsiteY194" fmla="*/ 351989 h 1476000"/>
              <a:gd name="connsiteX195" fmla="*/ 189060 w 1452550"/>
              <a:gd name="connsiteY195" fmla="*/ 310581 h 1476000"/>
              <a:gd name="connsiteX196" fmla="*/ 221206 w 1452550"/>
              <a:gd name="connsiteY196" fmla="*/ 271352 h 1476000"/>
              <a:gd name="connsiteX197" fmla="*/ 256621 w 1452550"/>
              <a:gd name="connsiteY197" fmla="*/ 234303 h 1476000"/>
              <a:gd name="connsiteX198" fmla="*/ 295305 w 1452550"/>
              <a:gd name="connsiteY198" fmla="*/ 199978 h 1476000"/>
              <a:gd name="connsiteX199" fmla="*/ 315464 w 1452550"/>
              <a:gd name="connsiteY199" fmla="*/ 183633 h 1476000"/>
              <a:gd name="connsiteX200" fmla="*/ 336168 w 1452550"/>
              <a:gd name="connsiteY200" fmla="*/ 168377 h 1476000"/>
              <a:gd name="connsiteX201" fmla="*/ 357417 w 1452550"/>
              <a:gd name="connsiteY201" fmla="*/ 153666 h 1476000"/>
              <a:gd name="connsiteX202" fmla="*/ 379211 w 1452550"/>
              <a:gd name="connsiteY202" fmla="*/ 140045 h 1476000"/>
              <a:gd name="connsiteX203" fmla="*/ 390108 w 1452550"/>
              <a:gd name="connsiteY203" fmla="*/ 133507 h 1476000"/>
              <a:gd name="connsiteX204" fmla="*/ 401549 w 1452550"/>
              <a:gd name="connsiteY204" fmla="*/ 127513 h 1476000"/>
              <a:gd name="connsiteX205" fmla="*/ 423888 w 1452550"/>
              <a:gd name="connsiteY205" fmla="*/ 115527 h 1476000"/>
              <a:gd name="connsiteX206" fmla="*/ 469655 w 1452550"/>
              <a:gd name="connsiteY206" fmla="*/ 94278 h 1476000"/>
              <a:gd name="connsiteX207" fmla="*/ 622211 w 1452550"/>
              <a:gd name="connsiteY207" fmla="*/ 51780 h 1476000"/>
              <a:gd name="connsiteX208" fmla="*/ 773132 w 1452550"/>
              <a:gd name="connsiteY208" fmla="*/ 40338 h 1476000"/>
              <a:gd name="connsiteX209" fmla="*/ 773132 w 1452550"/>
              <a:gd name="connsiteY209" fmla="*/ 37069 h 1476000"/>
              <a:gd name="connsiteX210" fmla="*/ 762780 w 1452550"/>
              <a:gd name="connsiteY210" fmla="*/ 37615 h 1476000"/>
              <a:gd name="connsiteX211" fmla="*/ 736627 w 1452550"/>
              <a:gd name="connsiteY211" fmla="*/ 36525 h 1476000"/>
              <a:gd name="connsiteX212" fmla="*/ 712109 w 1452550"/>
              <a:gd name="connsiteY212" fmla="*/ 35980 h 1476000"/>
              <a:gd name="connsiteX213" fmla="*/ 688681 w 1452550"/>
              <a:gd name="connsiteY213" fmla="*/ 35980 h 1476000"/>
              <a:gd name="connsiteX214" fmla="*/ 713812 w 1452550"/>
              <a:gd name="connsiteY214" fmla="*/ 906 h 1476000"/>
              <a:gd name="connsiteX215" fmla="*/ 804732 w 1452550"/>
              <a:gd name="connsiteY215" fmla="*/ 1655 h 1476000"/>
              <a:gd name="connsiteX216" fmla="*/ 987799 w 1452550"/>
              <a:gd name="connsiteY216" fmla="*/ 37615 h 1476000"/>
              <a:gd name="connsiteX217" fmla="*/ 1166509 w 1452550"/>
              <a:gd name="connsiteY217" fmla="*/ 127513 h 1476000"/>
              <a:gd name="connsiteX218" fmla="*/ 900080 w 1452550"/>
              <a:gd name="connsiteY218" fmla="*/ 20724 h 1476000"/>
              <a:gd name="connsiteX219" fmla="*/ 863778 w 1452550"/>
              <a:gd name="connsiteY219" fmla="*/ 15932 h 1476000"/>
              <a:gd name="connsiteX220" fmla="*/ 823700 w 1452550"/>
              <a:gd name="connsiteY220" fmla="*/ 10040 h 1476000"/>
              <a:gd name="connsiteX221" fmla="*/ 816853 w 1452550"/>
              <a:gd name="connsiteY221" fmla="*/ 9738 h 1476000"/>
              <a:gd name="connsiteX222" fmla="*/ 763869 w 1452550"/>
              <a:gd name="connsiteY222" fmla="*/ 2745 h 1476000"/>
              <a:gd name="connsiteX223" fmla="*/ 642369 w 1452550"/>
              <a:gd name="connsiteY223" fmla="*/ 12552 h 1476000"/>
              <a:gd name="connsiteX224" fmla="*/ 616762 w 1452550"/>
              <a:gd name="connsiteY224" fmla="*/ 17455 h 1476000"/>
              <a:gd name="connsiteX225" fmla="*/ 591699 w 1452550"/>
              <a:gd name="connsiteY225" fmla="*/ 23449 h 1476000"/>
              <a:gd name="connsiteX226" fmla="*/ 746298 w 1452550"/>
              <a:gd name="connsiteY226" fmla="*/ 6627 h 1476000"/>
              <a:gd name="connsiteX227" fmla="*/ 816853 w 1452550"/>
              <a:gd name="connsiteY227" fmla="*/ 9738 h 1476000"/>
              <a:gd name="connsiteX228" fmla="*/ 863778 w 1452550"/>
              <a:gd name="connsiteY228" fmla="*/ 15932 h 1476000"/>
              <a:gd name="connsiteX229" fmla="*/ 900080 w 1452550"/>
              <a:gd name="connsiteY229" fmla="*/ 21269 h 1476000"/>
              <a:gd name="connsiteX230" fmla="*/ 1059174 w 1452550"/>
              <a:gd name="connsiteY230" fmla="*/ 77933 h 1476000"/>
              <a:gd name="connsiteX231" fmla="*/ 1055905 w 1452550"/>
              <a:gd name="connsiteY231" fmla="*/ 76843 h 1476000"/>
              <a:gd name="connsiteX232" fmla="*/ 1036988 w 1452550"/>
              <a:gd name="connsiteY232" fmla="*/ 70456 h 1476000"/>
              <a:gd name="connsiteX233" fmla="*/ 1026483 w 1452550"/>
              <a:gd name="connsiteY233" fmla="*/ 66492 h 1476000"/>
              <a:gd name="connsiteX234" fmla="*/ 1018456 w 1452550"/>
              <a:gd name="connsiteY234" fmla="*/ 64198 h 1476000"/>
              <a:gd name="connsiteX235" fmla="*/ 994469 w 1452550"/>
              <a:gd name="connsiteY235" fmla="*/ 56099 h 1476000"/>
              <a:gd name="connsiteX236" fmla="*/ 1000331 w 1452550"/>
              <a:gd name="connsiteY236" fmla="*/ 57773 h 1476000"/>
              <a:gd name="connsiteX237" fmla="*/ 930046 w 1452550"/>
              <a:gd name="connsiteY237" fmla="*/ 34345 h 1476000"/>
              <a:gd name="connsiteX238" fmla="*/ 810181 w 1452550"/>
              <a:gd name="connsiteY238" fmla="*/ 12007 h 1476000"/>
              <a:gd name="connsiteX239" fmla="*/ 699578 w 1452550"/>
              <a:gd name="connsiteY239" fmla="*/ 12007 h 1476000"/>
              <a:gd name="connsiteX240" fmla="*/ 674515 w 1452550"/>
              <a:gd name="connsiteY240" fmla="*/ 15276 h 1476000"/>
              <a:gd name="connsiteX241" fmla="*/ 623845 w 1452550"/>
              <a:gd name="connsiteY241" fmla="*/ 23449 h 1476000"/>
              <a:gd name="connsiteX242" fmla="*/ 813995 w 1452550"/>
              <a:gd name="connsiteY242" fmla="*/ 15276 h 1476000"/>
              <a:gd name="connsiteX243" fmla="*/ 930046 w 1452550"/>
              <a:gd name="connsiteY243" fmla="*/ 34345 h 1476000"/>
              <a:gd name="connsiteX244" fmla="*/ 994469 w 1452550"/>
              <a:gd name="connsiteY244" fmla="*/ 56099 h 1476000"/>
              <a:gd name="connsiteX245" fmla="*/ 992703 w 1452550"/>
              <a:gd name="connsiteY245" fmla="*/ 55594 h 1476000"/>
              <a:gd name="connsiteX246" fmla="*/ 971454 w 1452550"/>
              <a:gd name="connsiteY246" fmla="*/ 51235 h 1476000"/>
              <a:gd name="connsiteX247" fmla="*/ 947482 w 1452550"/>
              <a:gd name="connsiteY247" fmla="*/ 48511 h 1476000"/>
              <a:gd name="connsiteX248" fmla="*/ 940398 w 1452550"/>
              <a:gd name="connsiteY248" fmla="*/ 56139 h 1476000"/>
              <a:gd name="connsiteX249" fmla="*/ 1061353 w 1452550"/>
              <a:gd name="connsiteY249" fmla="*/ 102996 h 1476000"/>
              <a:gd name="connsiteX250" fmla="*/ 1170322 w 1452550"/>
              <a:gd name="connsiteY250" fmla="*/ 167832 h 1476000"/>
              <a:gd name="connsiteX251" fmla="*/ 1212820 w 1452550"/>
              <a:gd name="connsiteY251" fmla="*/ 201068 h 1476000"/>
              <a:gd name="connsiteX252" fmla="*/ 1230255 w 1452550"/>
              <a:gd name="connsiteY252" fmla="*/ 215778 h 1476000"/>
              <a:gd name="connsiteX253" fmla="*/ 1244966 w 1452550"/>
              <a:gd name="connsiteY253" fmla="*/ 229399 h 1476000"/>
              <a:gd name="connsiteX254" fmla="*/ 1265125 w 1452550"/>
              <a:gd name="connsiteY254" fmla="*/ 249014 h 1476000"/>
              <a:gd name="connsiteX255" fmla="*/ 1270573 w 1452550"/>
              <a:gd name="connsiteY255" fmla="*/ 254462 h 1476000"/>
              <a:gd name="connsiteX256" fmla="*/ 1272208 w 1452550"/>
              <a:gd name="connsiteY256" fmla="*/ 256641 h 1476000"/>
              <a:gd name="connsiteX257" fmla="*/ 1265125 w 1452550"/>
              <a:gd name="connsiteY257" fmla="*/ 251738 h 1476000"/>
              <a:gd name="connsiteX258" fmla="*/ 1243876 w 1452550"/>
              <a:gd name="connsiteY258" fmla="*/ 232668 h 1476000"/>
              <a:gd name="connsiteX259" fmla="*/ 1228621 w 1452550"/>
              <a:gd name="connsiteY259" fmla="*/ 219592 h 1476000"/>
              <a:gd name="connsiteX260" fmla="*/ 1211185 w 1452550"/>
              <a:gd name="connsiteY260" fmla="*/ 205426 h 1476000"/>
              <a:gd name="connsiteX261" fmla="*/ 1171957 w 1452550"/>
              <a:gd name="connsiteY261" fmla="*/ 176005 h 1476000"/>
              <a:gd name="connsiteX262" fmla="*/ 1094589 w 1452550"/>
              <a:gd name="connsiteY262" fmla="*/ 128058 h 1476000"/>
              <a:gd name="connsiteX263" fmla="*/ 1079878 w 1452550"/>
              <a:gd name="connsiteY263" fmla="*/ 120431 h 1476000"/>
              <a:gd name="connsiteX264" fmla="*/ 1068981 w 1452550"/>
              <a:gd name="connsiteY264" fmla="*/ 114982 h 1476000"/>
              <a:gd name="connsiteX265" fmla="*/ 1061353 w 1452550"/>
              <a:gd name="connsiteY265" fmla="*/ 111713 h 1476000"/>
              <a:gd name="connsiteX266" fmla="*/ 1081512 w 1452550"/>
              <a:gd name="connsiteY266" fmla="*/ 123155 h 1476000"/>
              <a:gd name="connsiteX267" fmla="*/ 1101127 w 1452550"/>
              <a:gd name="connsiteY267" fmla="*/ 135141 h 1476000"/>
              <a:gd name="connsiteX268" fmla="*/ 1062988 w 1452550"/>
              <a:gd name="connsiteY268" fmla="*/ 117162 h 1476000"/>
              <a:gd name="connsiteX269" fmla="*/ 1040649 w 1452550"/>
              <a:gd name="connsiteY269" fmla="*/ 106265 h 1476000"/>
              <a:gd name="connsiteX270" fmla="*/ 1017221 w 1452550"/>
              <a:gd name="connsiteY270" fmla="*/ 95912 h 1476000"/>
              <a:gd name="connsiteX271" fmla="*/ 994883 w 1452550"/>
              <a:gd name="connsiteY271" fmla="*/ 87195 h 1476000"/>
              <a:gd name="connsiteX272" fmla="*/ 976903 w 1452550"/>
              <a:gd name="connsiteY272" fmla="*/ 81202 h 1476000"/>
              <a:gd name="connsiteX273" fmla="*/ 864665 w 1452550"/>
              <a:gd name="connsiteY273" fmla="*/ 56139 h 1476000"/>
              <a:gd name="connsiteX274" fmla="*/ 849955 w 1452550"/>
              <a:gd name="connsiteY274" fmla="*/ 53960 h 1476000"/>
              <a:gd name="connsiteX275" fmla="*/ 834699 w 1452550"/>
              <a:gd name="connsiteY275" fmla="*/ 51780 h 1476000"/>
              <a:gd name="connsiteX276" fmla="*/ 804188 w 1452550"/>
              <a:gd name="connsiteY276" fmla="*/ 48511 h 1476000"/>
              <a:gd name="connsiteX277" fmla="*/ 773677 w 1452550"/>
              <a:gd name="connsiteY277" fmla="*/ 46877 h 1476000"/>
              <a:gd name="connsiteX278" fmla="*/ 743165 w 1452550"/>
              <a:gd name="connsiteY278" fmla="*/ 47422 h 1476000"/>
              <a:gd name="connsiteX279" fmla="*/ 733358 w 1452550"/>
              <a:gd name="connsiteY279" fmla="*/ 47966 h 1476000"/>
              <a:gd name="connsiteX280" fmla="*/ 723551 w 1452550"/>
              <a:gd name="connsiteY280" fmla="*/ 49056 h 1476000"/>
              <a:gd name="connsiteX281" fmla="*/ 703392 w 1452550"/>
              <a:gd name="connsiteY281" fmla="*/ 50691 h 1476000"/>
              <a:gd name="connsiteX282" fmla="*/ 682143 w 1452550"/>
              <a:gd name="connsiteY282" fmla="*/ 53415 h 1476000"/>
              <a:gd name="connsiteX283" fmla="*/ 660894 w 1452550"/>
              <a:gd name="connsiteY283" fmla="*/ 56684 h 1476000"/>
              <a:gd name="connsiteX284" fmla="*/ 573175 w 1452550"/>
              <a:gd name="connsiteY284" fmla="*/ 77933 h 1476000"/>
              <a:gd name="connsiteX285" fmla="*/ 560098 w 1452550"/>
              <a:gd name="connsiteY285" fmla="*/ 82836 h 1476000"/>
              <a:gd name="connsiteX286" fmla="*/ 554650 w 1452550"/>
              <a:gd name="connsiteY286" fmla="*/ 86105 h 1476000"/>
              <a:gd name="connsiteX287" fmla="*/ 545598 w 1452550"/>
              <a:gd name="connsiteY287" fmla="*/ 88845 h 1476000"/>
              <a:gd name="connsiteX288" fmla="*/ 592263 w 1452550"/>
              <a:gd name="connsiteY288" fmla="*/ 76846 h 1476000"/>
              <a:gd name="connsiteX289" fmla="*/ 600190 w 1452550"/>
              <a:gd name="connsiteY289" fmla="*/ 75636 h 1476000"/>
              <a:gd name="connsiteX290" fmla="*/ 612948 w 1452550"/>
              <a:gd name="connsiteY290" fmla="*/ 72484 h 1476000"/>
              <a:gd name="connsiteX291" fmla="*/ 652838 w 1452550"/>
              <a:gd name="connsiteY291" fmla="*/ 65661 h 1476000"/>
              <a:gd name="connsiteX292" fmla="*/ 626024 w 1452550"/>
              <a:gd name="connsiteY292" fmla="*/ 68671 h 1476000"/>
              <a:gd name="connsiteX293" fmla="*/ 572630 w 1452550"/>
              <a:gd name="connsiteY293" fmla="*/ 79023 h 1476000"/>
              <a:gd name="connsiteX294" fmla="*/ 875562 w 1452550"/>
              <a:gd name="connsiteY294" fmla="*/ 61043 h 1476000"/>
              <a:gd name="connsiteX295" fmla="*/ 1035746 w 1452550"/>
              <a:gd name="connsiteY295" fmla="*/ 109534 h 1476000"/>
              <a:gd name="connsiteX296" fmla="*/ 1169232 w 1452550"/>
              <a:gd name="connsiteY296" fmla="*/ 184178 h 1476000"/>
              <a:gd name="connsiteX297" fmla="*/ 1173046 w 1452550"/>
              <a:gd name="connsiteY297" fmla="*/ 186902 h 1476000"/>
              <a:gd name="connsiteX298" fmla="*/ 1364285 w 1452550"/>
              <a:gd name="connsiteY298" fmla="*/ 405928 h 1476000"/>
              <a:gd name="connsiteX299" fmla="*/ 1452550 w 1452550"/>
              <a:gd name="connsiteY299" fmla="*/ 683254 h 1476000"/>
              <a:gd name="connsiteX300" fmla="*/ 1443288 w 1452550"/>
              <a:gd name="connsiteY300" fmla="*/ 684888 h 1476000"/>
              <a:gd name="connsiteX301" fmla="*/ 1362651 w 1452550"/>
              <a:gd name="connsiteY301" fmla="*/ 426633 h 1476000"/>
              <a:gd name="connsiteX302" fmla="*/ 1334038 w 1452550"/>
              <a:gd name="connsiteY302" fmla="*/ 384181 h 1476000"/>
              <a:gd name="connsiteX303" fmla="*/ 1332141 w 1452550"/>
              <a:gd name="connsiteY303" fmla="*/ 380866 h 1476000"/>
              <a:gd name="connsiteX304" fmla="*/ 1330235 w 1452550"/>
              <a:gd name="connsiteY304" fmla="*/ 378539 h 1476000"/>
              <a:gd name="connsiteX305" fmla="*/ 1287599 w 1452550"/>
              <a:gd name="connsiteY305" fmla="*/ 315280 h 1476000"/>
              <a:gd name="connsiteX306" fmla="*/ 1239066 w 1452550"/>
              <a:gd name="connsiteY306" fmla="*/ 267222 h 1476000"/>
              <a:gd name="connsiteX307" fmla="*/ 1233524 w 1452550"/>
              <a:gd name="connsiteY307" fmla="*/ 260455 h 1476000"/>
              <a:gd name="connsiteX308" fmla="*/ 1223161 w 1452550"/>
              <a:gd name="connsiteY308" fmla="*/ 251472 h 1476000"/>
              <a:gd name="connsiteX309" fmla="*/ 1197019 w 1452550"/>
              <a:gd name="connsiteY309" fmla="*/ 225586 h 1476000"/>
              <a:gd name="connsiteX310" fmla="*/ 1155611 w 1452550"/>
              <a:gd name="connsiteY310" fmla="*/ 195075 h 1476000"/>
              <a:gd name="connsiteX311" fmla="*/ 1130766 w 1452550"/>
              <a:gd name="connsiteY311" fmla="*/ 179547 h 1476000"/>
              <a:gd name="connsiteX312" fmla="*/ 1175226 w 1452550"/>
              <a:gd name="connsiteY312" fmla="*/ 209921 h 1476000"/>
              <a:gd name="connsiteX313" fmla="*/ 1223161 w 1452550"/>
              <a:gd name="connsiteY313" fmla="*/ 251472 h 1476000"/>
              <a:gd name="connsiteX314" fmla="*/ 1239066 w 1452550"/>
              <a:gd name="connsiteY314" fmla="*/ 267222 h 1476000"/>
              <a:gd name="connsiteX315" fmla="*/ 1330235 w 1452550"/>
              <a:gd name="connsiteY315" fmla="*/ 378539 h 1476000"/>
              <a:gd name="connsiteX316" fmla="*/ 1334038 w 1452550"/>
              <a:gd name="connsiteY316" fmla="*/ 384181 h 1476000"/>
              <a:gd name="connsiteX317" fmla="*/ 1371012 w 1452550"/>
              <a:gd name="connsiteY317" fmla="*/ 448792 h 1476000"/>
              <a:gd name="connsiteX318" fmla="*/ 1436750 w 1452550"/>
              <a:gd name="connsiteY318" fmla="*/ 672902 h 1476000"/>
              <a:gd name="connsiteX319" fmla="*/ 1431301 w 1452550"/>
              <a:gd name="connsiteY319" fmla="*/ 659825 h 1476000"/>
              <a:gd name="connsiteX320" fmla="*/ 1394797 w 1452550"/>
              <a:gd name="connsiteY320" fmla="*/ 517621 h 1476000"/>
              <a:gd name="connsiteX321" fmla="*/ 1333230 w 1452550"/>
              <a:gd name="connsiteY321" fmla="*/ 400480 h 1476000"/>
              <a:gd name="connsiteX322" fmla="*/ 1352845 w 1452550"/>
              <a:gd name="connsiteY322" fmla="*/ 435350 h 1476000"/>
              <a:gd name="connsiteX323" fmla="*/ 1369735 w 1452550"/>
              <a:gd name="connsiteY323" fmla="*/ 468041 h 1476000"/>
              <a:gd name="connsiteX324" fmla="*/ 1377362 w 1452550"/>
              <a:gd name="connsiteY324" fmla="*/ 484386 h 1476000"/>
              <a:gd name="connsiteX325" fmla="*/ 1384445 w 1452550"/>
              <a:gd name="connsiteY325" fmla="*/ 501276 h 1476000"/>
              <a:gd name="connsiteX326" fmla="*/ 1391528 w 1452550"/>
              <a:gd name="connsiteY326" fmla="*/ 518711 h 1476000"/>
              <a:gd name="connsiteX327" fmla="*/ 1398066 w 1452550"/>
              <a:gd name="connsiteY327" fmla="*/ 537781 h 1476000"/>
              <a:gd name="connsiteX328" fmla="*/ 1394797 w 1452550"/>
              <a:gd name="connsiteY328" fmla="*/ 534511 h 1476000"/>
              <a:gd name="connsiteX329" fmla="*/ 1425853 w 1452550"/>
              <a:gd name="connsiteY329" fmla="*/ 646749 h 1476000"/>
              <a:gd name="connsiteX330" fmla="*/ 1416824 w 1452550"/>
              <a:gd name="connsiteY330" fmla="*/ 624643 h 1476000"/>
              <a:gd name="connsiteX331" fmla="*/ 1426611 w 1452550"/>
              <a:gd name="connsiteY331" fmla="*/ 688772 h 1476000"/>
              <a:gd name="connsiteX332" fmla="*/ 1430212 w 1452550"/>
              <a:gd name="connsiteY332" fmla="*/ 760076 h 1476000"/>
              <a:gd name="connsiteX333" fmla="*/ 1375407 w 1452550"/>
              <a:gd name="connsiteY333" fmla="*/ 1031536 h 1476000"/>
              <a:gd name="connsiteX334" fmla="*/ 1367117 w 1452550"/>
              <a:gd name="connsiteY334" fmla="*/ 1048744 h 1476000"/>
              <a:gd name="connsiteX335" fmla="*/ 1364218 w 1452550"/>
              <a:gd name="connsiteY335" fmla="*/ 1058106 h 1476000"/>
              <a:gd name="connsiteX336" fmla="*/ 1365376 w 1452550"/>
              <a:gd name="connsiteY336" fmla="*/ 1063009 h 1476000"/>
              <a:gd name="connsiteX337" fmla="*/ 1378997 w 1452550"/>
              <a:gd name="connsiteY337" fmla="*/ 1034677 h 1476000"/>
              <a:gd name="connsiteX338" fmla="*/ 1387169 w 1452550"/>
              <a:gd name="connsiteY338" fmla="*/ 1011794 h 1476000"/>
              <a:gd name="connsiteX339" fmla="*/ 1391528 w 1452550"/>
              <a:gd name="connsiteY339" fmla="*/ 998718 h 1476000"/>
              <a:gd name="connsiteX340" fmla="*/ 1395342 w 1452550"/>
              <a:gd name="connsiteY340" fmla="*/ 985096 h 1476000"/>
              <a:gd name="connsiteX341" fmla="*/ 1398611 w 1452550"/>
              <a:gd name="connsiteY341" fmla="*/ 978014 h 1476000"/>
              <a:gd name="connsiteX342" fmla="*/ 1395342 w 1452550"/>
              <a:gd name="connsiteY342" fmla="*/ 1000897 h 1476000"/>
              <a:gd name="connsiteX343" fmla="*/ 1396432 w 1452550"/>
              <a:gd name="connsiteY343" fmla="*/ 1009615 h 1476000"/>
              <a:gd name="connsiteX344" fmla="*/ 1344127 w 1452550"/>
              <a:gd name="connsiteY344" fmla="*/ 1120763 h 1476000"/>
              <a:gd name="connsiteX345" fmla="*/ 1274387 w 1452550"/>
              <a:gd name="connsiteY345" fmla="*/ 1219379 h 1476000"/>
              <a:gd name="connsiteX346" fmla="*/ 1255317 w 1452550"/>
              <a:gd name="connsiteY346" fmla="*/ 1241173 h 1476000"/>
              <a:gd name="connsiteX347" fmla="*/ 1235158 w 1452550"/>
              <a:gd name="connsiteY347" fmla="*/ 1262422 h 1476000"/>
              <a:gd name="connsiteX348" fmla="*/ 1214455 w 1452550"/>
              <a:gd name="connsiteY348" fmla="*/ 1282581 h 1476000"/>
              <a:gd name="connsiteX349" fmla="*/ 1193205 w 1452550"/>
              <a:gd name="connsiteY349" fmla="*/ 1301650 h 1476000"/>
              <a:gd name="connsiteX350" fmla="*/ 1100582 w 1452550"/>
              <a:gd name="connsiteY350" fmla="*/ 1370301 h 1476000"/>
              <a:gd name="connsiteX351" fmla="*/ 993793 w 1452550"/>
              <a:gd name="connsiteY351" fmla="*/ 1425330 h 1476000"/>
              <a:gd name="connsiteX352" fmla="*/ 973634 w 1452550"/>
              <a:gd name="connsiteY352" fmla="*/ 1433502 h 1476000"/>
              <a:gd name="connsiteX353" fmla="*/ 860307 w 1452550"/>
              <a:gd name="connsiteY353" fmla="*/ 1465103 h 1476000"/>
              <a:gd name="connsiteX354" fmla="*/ 802553 w 1452550"/>
              <a:gd name="connsiteY354" fmla="*/ 1473276 h 1476000"/>
              <a:gd name="connsiteX355" fmla="*/ 773677 w 1452550"/>
              <a:gd name="connsiteY355" fmla="*/ 1475455 h 1476000"/>
              <a:gd name="connsiteX356" fmla="*/ 744255 w 1452550"/>
              <a:gd name="connsiteY356" fmla="*/ 1476000 h 1476000"/>
              <a:gd name="connsiteX357" fmla="*/ 759511 w 1452550"/>
              <a:gd name="connsiteY357" fmla="*/ 1473276 h 1476000"/>
              <a:gd name="connsiteX358" fmla="*/ 571540 w 1452550"/>
              <a:gd name="connsiteY358" fmla="*/ 1456386 h 1476000"/>
              <a:gd name="connsiteX359" fmla="*/ 353603 w 1452550"/>
              <a:gd name="connsiteY359" fmla="*/ 1373570 h 1476000"/>
              <a:gd name="connsiteX360" fmla="*/ 168901 w 1452550"/>
              <a:gd name="connsiteY360" fmla="*/ 1216655 h 1476000"/>
              <a:gd name="connsiteX361" fmla="*/ 66156 w 1452550"/>
              <a:gd name="connsiteY361" fmla="*/ 1051312 h 1476000"/>
              <a:gd name="connsiteX362" fmla="*/ 52539 w 1452550"/>
              <a:gd name="connsiteY362" fmla="*/ 1017429 h 1476000"/>
              <a:gd name="connsiteX363" fmla="*/ 50670 w 1452550"/>
              <a:gd name="connsiteY363" fmla="*/ 1010704 h 1476000"/>
              <a:gd name="connsiteX364" fmla="*/ 46857 w 1452550"/>
              <a:gd name="connsiteY364" fmla="*/ 998718 h 1476000"/>
              <a:gd name="connsiteX365" fmla="*/ 38684 w 1452550"/>
              <a:gd name="connsiteY365" fmla="*/ 975289 h 1476000"/>
              <a:gd name="connsiteX366" fmla="*/ 33829 w 1452550"/>
              <a:gd name="connsiteY366" fmla="*/ 959230 h 1476000"/>
              <a:gd name="connsiteX367" fmla="*/ 25408 w 1452550"/>
              <a:gd name="connsiteY367" fmla="*/ 926205 h 1476000"/>
              <a:gd name="connsiteX368" fmla="*/ 17937 w 1452550"/>
              <a:gd name="connsiteY368" fmla="*/ 891038 h 1476000"/>
              <a:gd name="connsiteX369" fmla="*/ 12531 w 1452550"/>
              <a:gd name="connsiteY369" fmla="*/ 857059 h 1476000"/>
              <a:gd name="connsiteX370" fmla="*/ 9807 w 1452550"/>
              <a:gd name="connsiteY370" fmla="*/ 833085 h 1476000"/>
              <a:gd name="connsiteX371" fmla="*/ 8173 w 1452550"/>
              <a:gd name="connsiteY371" fmla="*/ 809112 h 1476000"/>
              <a:gd name="connsiteX372" fmla="*/ 7083 w 1452550"/>
              <a:gd name="connsiteY372" fmla="*/ 797126 h 1476000"/>
              <a:gd name="connsiteX373" fmla="*/ 6538 w 1452550"/>
              <a:gd name="connsiteY373" fmla="*/ 785139 h 1476000"/>
              <a:gd name="connsiteX374" fmla="*/ 5449 w 1452550"/>
              <a:gd name="connsiteY374" fmla="*/ 761711 h 1476000"/>
              <a:gd name="connsiteX375" fmla="*/ 8309 w 1452550"/>
              <a:gd name="connsiteY375" fmla="*/ 672425 h 1476000"/>
              <a:gd name="connsiteX376" fmla="*/ 16464 w 1452550"/>
              <a:gd name="connsiteY376" fmla="*/ 595720 h 1476000"/>
              <a:gd name="connsiteX377" fmla="*/ 16345 w 1452550"/>
              <a:gd name="connsiteY377" fmla="*/ 596079 h 1476000"/>
              <a:gd name="connsiteX378" fmla="*/ 1634 w 1452550"/>
              <a:gd name="connsiteY378" fmla="*/ 733379 h 1476000"/>
              <a:gd name="connsiteX379" fmla="*/ 61567 w 1452550"/>
              <a:gd name="connsiteY379" fmla="*/ 450606 h 1476000"/>
              <a:gd name="connsiteX380" fmla="*/ 92623 w 1452550"/>
              <a:gd name="connsiteY380" fmla="*/ 382501 h 1476000"/>
              <a:gd name="connsiteX381" fmla="*/ 189605 w 1452550"/>
              <a:gd name="connsiteY381" fmla="*/ 244110 h 1476000"/>
              <a:gd name="connsiteX382" fmla="*/ 204316 w 1452550"/>
              <a:gd name="connsiteY382" fmla="*/ 228310 h 1476000"/>
              <a:gd name="connsiteX383" fmla="*/ 220116 w 1452550"/>
              <a:gd name="connsiteY383" fmla="*/ 213054 h 1476000"/>
              <a:gd name="connsiteX384" fmla="*/ 228289 w 1452550"/>
              <a:gd name="connsiteY384" fmla="*/ 205426 h 1476000"/>
              <a:gd name="connsiteX385" fmla="*/ 236461 w 1452550"/>
              <a:gd name="connsiteY385" fmla="*/ 198344 h 1476000"/>
              <a:gd name="connsiteX386" fmla="*/ 253352 w 1452550"/>
              <a:gd name="connsiteY386" fmla="*/ 183633 h 1476000"/>
              <a:gd name="connsiteX387" fmla="*/ 270787 w 1452550"/>
              <a:gd name="connsiteY387" fmla="*/ 169467 h 1476000"/>
              <a:gd name="connsiteX388" fmla="*/ 288766 w 1452550"/>
              <a:gd name="connsiteY388" fmla="*/ 155846 h 1476000"/>
              <a:gd name="connsiteX389" fmla="*/ 325816 w 1452550"/>
              <a:gd name="connsiteY389" fmla="*/ 130783 h 1476000"/>
              <a:gd name="connsiteX390" fmla="*/ 316998 w 1452550"/>
              <a:gd name="connsiteY390" fmla="*/ 137744 h 1476000"/>
              <a:gd name="connsiteX391" fmla="*/ 377713 w 1452550"/>
              <a:gd name="connsiteY391" fmla="*/ 98160 h 1476000"/>
              <a:gd name="connsiteX392" fmla="*/ 456033 w 1452550"/>
              <a:gd name="connsiteY392" fmla="*/ 59408 h 1476000"/>
              <a:gd name="connsiteX393" fmla="*/ 624934 w 1452550"/>
              <a:gd name="connsiteY393" fmla="*/ 10372 h 1476000"/>
              <a:gd name="connsiteX394" fmla="*/ 713812 w 1452550"/>
              <a:gd name="connsiteY394" fmla="*/ 906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452550" h="1476000">
                <a:moveTo>
                  <a:pt x="47661" y="1005292"/>
                </a:moveTo>
                <a:lnTo>
                  <a:pt x="52539" y="1017429"/>
                </a:lnTo>
                <a:lnTo>
                  <a:pt x="53395" y="1020511"/>
                </a:lnTo>
                <a:cubicBezTo>
                  <a:pt x="56664" y="1028139"/>
                  <a:pt x="59388" y="1036312"/>
                  <a:pt x="62657" y="1043939"/>
                </a:cubicBezTo>
                <a:cubicBezTo>
                  <a:pt x="59388" y="1036312"/>
                  <a:pt x="56664" y="1028684"/>
                  <a:pt x="53395" y="1021056"/>
                </a:cubicBezTo>
                <a:cubicBezTo>
                  <a:pt x="52305" y="1017242"/>
                  <a:pt x="50670" y="1013428"/>
                  <a:pt x="49036" y="1009615"/>
                </a:cubicBezTo>
                <a:close/>
                <a:moveTo>
                  <a:pt x="39266" y="980554"/>
                </a:moveTo>
                <a:lnTo>
                  <a:pt x="45222" y="997628"/>
                </a:lnTo>
                <a:lnTo>
                  <a:pt x="47661" y="1005292"/>
                </a:lnTo>
                <a:lnTo>
                  <a:pt x="41953" y="991090"/>
                </a:lnTo>
                <a:close/>
                <a:moveTo>
                  <a:pt x="27223" y="934747"/>
                </a:moveTo>
                <a:lnTo>
                  <a:pt x="31601" y="951861"/>
                </a:lnTo>
                <a:lnTo>
                  <a:pt x="33829" y="959230"/>
                </a:lnTo>
                <a:lnTo>
                  <a:pt x="39266" y="980554"/>
                </a:lnTo>
                <a:lnTo>
                  <a:pt x="37050" y="974199"/>
                </a:lnTo>
                <a:cubicBezTo>
                  <a:pt x="34870" y="966572"/>
                  <a:pt x="32691" y="958399"/>
                  <a:pt x="30511" y="950226"/>
                </a:cubicBezTo>
                <a:close/>
                <a:moveTo>
                  <a:pt x="21788" y="912006"/>
                </a:moveTo>
                <a:lnTo>
                  <a:pt x="25408" y="926205"/>
                </a:lnTo>
                <a:lnTo>
                  <a:pt x="27223" y="934747"/>
                </a:lnTo>
                <a:lnTo>
                  <a:pt x="25608" y="928433"/>
                </a:lnTo>
                <a:close/>
                <a:moveTo>
                  <a:pt x="8356" y="845937"/>
                </a:moveTo>
                <a:lnTo>
                  <a:pt x="17937" y="891038"/>
                </a:lnTo>
                <a:lnTo>
                  <a:pt x="20159" y="905005"/>
                </a:lnTo>
                <a:lnTo>
                  <a:pt x="21788" y="912006"/>
                </a:lnTo>
                <a:lnTo>
                  <a:pt x="9739" y="864754"/>
                </a:lnTo>
                <a:close/>
                <a:moveTo>
                  <a:pt x="0" y="732289"/>
                </a:moveTo>
                <a:lnTo>
                  <a:pt x="8356" y="845937"/>
                </a:lnTo>
                <a:lnTo>
                  <a:pt x="7492" y="841871"/>
                </a:lnTo>
                <a:cubicBezTo>
                  <a:pt x="2452" y="805571"/>
                  <a:pt x="0" y="769066"/>
                  <a:pt x="0" y="732289"/>
                </a:cubicBezTo>
                <a:close/>
                <a:moveTo>
                  <a:pt x="10625" y="731336"/>
                </a:moveTo>
                <a:cubicBezTo>
                  <a:pt x="9535" y="730927"/>
                  <a:pt x="8173" y="732834"/>
                  <a:pt x="6538" y="737193"/>
                </a:cubicBezTo>
                <a:cubicBezTo>
                  <a:pt x="7083" y="792222"/>
                  <a:pt x="13076" y="850520"/>
                  <a:pt x="25608" y="906094"/>
                </a:cubicBezTo>
                <a:cubicBezTo>
                  <a:pt x="38139" y="961668"/>
                  <a:pt x="56664" y="1015063"/>
                  <a:pt x="77912" y="1062464"/>
                </a:cubicBezTo>
                <a:cubicBezTo>
                  <a:pt x="86630" y="1081534"/>
                  <a:pt x="100796" y="1108231"/>
                  <a:pt x="118776" y="1136563"/>
                </a:cubicBezTo>
                <a:cubicBezTo>
                  <a:pt x="136755" y="1164895"/>
                  <a:pt x="159094" y="1193226"/>
                  <a:pt x="180888" y="1217199"/>
                </a:cubicBezTo>
                <a:cubicBezTo>
                  <a:pt x="203226" y="1240628"/>
                  <a:pt x="223930" y="1259697"/>
                  <a:pt x="238096" y="1270050"/>
                </a:cubicBezTo>
                <a:cubicBezTo>
                  <a:pt x="252262" y="1280401"/>
                  <a:pt x="259345" y="1283126"/>
                  <a:pt x="254441" y="1273863"/>
                </a:cubicBezTo>
                <a:cubicBezTo>
                  <a:pt x="232103" y="1261332"/>
                  <a:pt x="190150" y="1224283"/>
                  <a:pt x="150377" y="1170343"/>
                </a:cubicBezTo>
                <a:cubicBezTo>
                  <a:pt x="130217" y="1143101"/>
                  <a:pt x="110603" y="1112045"/>
                  <a:pt x="93713" y="1078809"/>
                </a:cubicBezTo>
                <a:cubicBezTo>
                  <a:pt x="76823" y="1045029"/>
                  <a:pt x="62112" y="1009615"/>
                  <a:pt x="51215" y="974199"/>
                </a:cubicBezTo>
                <a:cubicBezTo>
                  <a:pt x="40319" y="938785"/>
                  <a:pt x="32146" y="903915"/>
                  <a:pt x="26697" y="872314"/>
                </a:cubicBezTo>
                <a:cubicBezTo>
                  <a:pt x="25608" y="864141"/>
                  <a:pt x="24518" y="856513"/>
                  <a:pt x="23428" y="848886"/>
                </a:cubicBezTo>
                <a:cubicBezTo>
                  <a:pt x="22338" y="841258"/>
                  <a:pt x="21249" y="834175"/>
                  <a:pt x="20704" y="827092"/>
                </a:cubicBezTo>
                <a:cubicBezTo>
                  <a:pt x="20159" y="820009"/>
                  <a:pt x="19615" y="813471"/>
                  <a:pt x="18525" y="806933"/>
                </a:cubicBezTo>
                <a:cubicBezTo>
                  <a:pt x="17980" y="803664"/>
                  <a:pt x="17980" y="800395"/>
                  <a:pt x="17435" y="797670"/>
                </a:cubicBezTo>
                <a:cubicBezTo>
                  <a:pt x="17435" y="794401"/>
                  <a:pt x="16890" y="791677"/>
                  <a:pt x="16890" y="788953"/>
                </a:cubicBezTo>
                <a:cubicBezTo>
                  <a:pt x="16346" y="777511"/>
                  <a:pt x="15256" y="767704"/>
                  <a:pt x="14711" y="758987"/>
                </a:cubicBezTo>
                <a:cubicBezTo>
                  <a:pt x="14166" y="750814"/>
                  <a:pt x="13621" y="744276"/>
                  <a:pt x="13076" y="739372"/>
                </a:cubicBezTo>
                <a:cubicBezTo>
                  <a:pt x="12531" y="734469"/>
                  <a:pt x="11714" y="731745"/>
                  <a:pt x="10625" y="731336"/>
                </a:cubicBezTo>
                <a:close/>
                <a:moveTo>
                  <a:pt x="114485" y="356118"/>
                </a:moveTo>
                <a:lnTo>
                  <a:pt x="112874" y="356335"/>
                </a:lnTo>
                <a:lnTo>
                  <a:pt x="87924" y="398276"/>
                </a:lnTo>
                <a:cubicBezTo>
                  <a:pt x="66539" y="438338"/>
                  <a:pt x="48695" y="480751"/>
                  <a:pt x="34938" y="525037"/>
                </a:cubicBezTo>
                <a:lnTo>
                  <a:pt x="19729" y="583925"/>
                </a:lnTo>
                <a:lnTo>
                  <a:pt x="20636" y="581436"/>
                </a:lnTo>
                <a:cubicBezTo>
                  <a:pt x="21657" y="578916"/>
                  <a:pt x="22611" y="576465"/>
                  <a:pt x="23973" y="571561"/>
                </a:cubicBezTo>
                <a:cubicBezTo>
                  <a:pt x="33235" y="535601"/>
                  <a:pt x="46312" y="500731"/>
                  <a:pt x="59933" y="468041"/>
                </a:cubicBezTo>
                <a:cubicBezTo>
                  <a:pt x="73554" y="435350"/>
                  <a:pt x="89354" y="404839"/>
                  <a:pt x="104065" y="375962"/>
                </a:cubicBezTo>
                <a:cubicBezTo>
                  <a:pt x="103247" y="375553"/>
                  <a:pt x="112850" y="360434"/>
                  <a:pt x="114485" y="356118"/>
                </a:cubicBezTo>
                <a:close/>
                <a:moveTo>
                  <a:pt x="139211" y="316926"/>
                </a:moveTo>
                <a:lnTo>
                  <a:pt x="122590" y="340003"/>
                </a:lnTo>
                <a:lnTo>
                  <a:pt x="114226" y="354063"/>
                </a:lnTo>
                <a:lnTo>
                  <a:pt x="119320" y="345996"/>
                </a:lnTo>
                <a:cubicBezTo>
                  <a:pt x="121500" y="342727"/>
                  <a:pt x="124224" y="339458"/>
                  <a:pt x="126404" y="335643"/>
                </a:cubicBezTo>
                <a:close/>
                <a:moveTo>
                  <a:pt x="1148315" y="200910"/>
                </a:moveTo>
                <a:lnTo>
                  <a:pt x="1148572" y="201103"/>
                </a:lnTo>
                <a:lnTo>
                  <a:pt x="1152887" y="203791"/>
                </a:lnTo>
                <a:close/>
                <a:moveTo>
                  <a:pt x="288543" y="197530"/>
                </a:moveTo>
                <a:lnTo>
                  <a:pt x="288222" y="197798"/>
                </a:lnTo>
                <a:cubicBezTo>
                  <a:pt x="277325" y="207060"/>
                  <a:pt x="268607" y="216323"/>
                  <a:pt x="261524" y="223951"/>
                </a:cubicBezTo>
                <a:cubicBezTo>
                  <a:pt x="253896" y="230489"/>
                  <a:pt x="245724" y="237027"/>
                  <a:pt x="238096" y="244110"/>
                </a:cubicBezTo>
                <a:lnTo>
                  <a:pt x="252630" y="230144"/>
                </a:lnTo>
                <a:lnTo>
                  <a:pt x="283703" y="201363"/>
                </a:lnTo>
                <a:close/>
                <a:moveTo>
                  <a:pt x="315027" y="176550"/>
                </a:moveTo>
                <a:lnTo>
                  <a:pt x="288543" y="197530"/>
                </a:lnTo>
                <a:lnTo>
                  <a:pt x="305112" y="183633"/>
                </a:lnTo>
                <a:close/>
                <a:moveTo>
                  <a:pt x="277029" y="170127"/>
                </a:moveTo>
                <a:lnTo>
                  <a:pt x="253837" y="188758"/>
                </a:lnTo>
                <a:lnTo>
                  <a:pt x="239477" y="203859"/>
                </a:lnTo>
                <a:lnTo>
                  <a:pt x="233737" y="209240"/>
                </a:lnTo>
                <a:cubicBezTo>
                  <a:pt x="231014" y="211964"/>
                  <a:pt x="227744" y="215233"/>
                  <a:pt x="225020" y="217957"/>
                </a:cubicBezTo>
                <a:cubicBezTo>
                  <a:pt x="219027" y="223951"/>
                  <a:pt x="213033" y="229944"/>
                  <a:pt x="207040" y="235937"/>
                </a:cubicBezTo>
                <a:lnTo>
                  <a:pt x="180050" y="266355"/>
                </a:lnTo>
                <a:lnTo>
                  <a:pt x="161844" y="285501"/>
                </a:lnTo>
                <a:lnTo>
                  <a:pt x="141310" y="314010"/>
                </a:lnTo>
                <a:lnTo>
                  <a:pt x="172715" y="274621"/>
                </a:lnTo>
                <a:lnTo>
                  <a:pt x="180050" y="266355"/>
                </a:lnTo>
                <a:lnTo>
                  <a:pt x="239477" y="203859"/>
                </a:lnTo>
                <a:lnTo>
                  <a:pt x="242455" y="201068"/>
                </a:lnTo>
                <a:cubicBezTo>
                  <a:pt x="247359" y="196164"/>
                  <a:pt x="252807" y="191805"/>
                  <a:pt x="257711" y="186902"/>
                </a:cubicBezTo>
                <a:lnTo>
                  <a:pt x="273511" y="173280"/>
                </a:lnTo>
                <a:close/>
                <a:moveTo>
                  <a:pt x="1151774" y="138606"/>
                </a:moveTo>
                <a:cubicBezTo>
                  <a:pt x="1151754" y="138253"/>
                  <a:pt x="1152594" y="138317"/>
                  <a:pt x="1154573" y="138955"/>
                </a:cubicBezTo>
                <a:cubicBezTo>
                  <a:pt x="1157212" y="139806"/>
                  <a:pt x="1161877" y="141679"/>
                  <a:pt x="1169232" y="144948"/>
                </a:cubicBezTo>
                <a:cubicBezTo>
                  <a:pt x="1196475" y="163473"/>
                  <a:pt x="1181219" y="156935"/>
                  <a:pt x="1167598" y="148763"/>
                </a:cubicBezTo>
                <a:cubicBezTo>
                  <a:pt x="1159629" y="144472"/>
                  <a:pt x="1151833" y="139664"/>
                  <a:pt x="1151774" y="138606"/>
                </a:cubicBezTo>
                <a:close/>
                <a:moveTo>
                  <a:pt x="988783" y="109779"/>
                </a:moveTo>
                <a:lnTo>
                  <a:pt x="1006869" y="117162"/>
                </a:lnTo>
                <a:lnTo>
                  <a:pt x="1034657" y="129693"/>
                </a:lnTo>
                <a:lnTo>
                  <a:pt x="1061353" y="143314"/>
                </a:lnTo>
                <a:cubicBezTo>
                  <a:pt x="1053181" y="138955"/>
                  <a:pt x="1045008" y="134597"/>
                  <a:pt x="1036835" y="129693"/>
                </a:cubicBezTo>
                <a:lnTo>
                  <a:pt x="1027353" y="125158"/>
                </a:lnTo>
                <a:lnTo>
                  <a:pt x="1006084" y="116094"/>
                </a:lnTo>
                <a:lnTo>
                  <a:pt x="995972" y="112258"/>
                </a:lnTo>
                <a:close/>
                <a:moveTo>
                  <a:pt x="428791" y="107354"/>
                </a:moveTo>
                <a:cubicBezTo>
                  <a:pt x="392832" y="125334"/>
                  <a:pt x="357416" y="146583"/>
                  <a:pt x="324181" y="170011"/>
                </a:cubicBezTo>
                <a:lnTo>
                  <a:pt x="315027" y="176550"/>
                </a:lnTo>
                <a:lnTo>
                  <a:pt x="323024" y="170216"/>
                </a:lnTo>
                <a:cubicBezTo>
                  <a:pt x="355374" y="146855"/>
                  <a:pt x="391197" y="125335"/>
                  <a:pt x="428791" y="107354"/>
                </a:cubicBezTo>
                <a:close/>
                <a:moveTo>
                  <a:pt x="503306" y="102128"/>
                </a:moveTo>
                <a:lnTo>
                  <a:pt x="493083" y="105720"/>
                </a:lnTo>
                <a:lnTo>
                  <a:pt x="490686" y="106747"/>
                </a:lnTo>
                <a:close/>
                <a:moveTo>
                  <a:pt x="378666" y="97003"/>
                </a:moveTo>
                <a:cubicBezTo>
                  <a:pt x="369403" y="102451"/>
                  <a:pt x="360685" y="108989"/>
                  <a:pt x="351423" y="114438"/>
                </a:cubicBezTo>
                <a:cubicBezTo>
                  <a:pt x="342161" y="119341"/>
                  <a:pt x="333988" y="124789"/>
                  <a:pt x="325271" y="130238"/>
                </a:cubicBezTo>
                <a:cubicBezTo>
                  <a:pt x="330719" y="126424"/>
                  <a:pt x="335623" y="122610"/>
                  <a:pt x="341071" y="118251"/>
                </a:cubicBezTo>
                <a:cubicBezTo>
                  <a:pt x="350334" y="112803"/>
                  <a:pt x="368858" y="101906"/>
                  <a:pt x="378666" y="97003"/>
                </a:cubicBezTo>
                <a:close/>
                <a:moveTo>
                  <a:pt x="872355" y="74171"/>
                </a:moveTo>
                <a:lnTo>
                  <a:pt x="952930" y="95912"/>
                </a:lnTo>
                <a:cubicBezTo>
                  <a:pt x="939309" y="91554"/>
                  <a:pt x="925688" y="88285"/>
                  <a:pt x="912067" y="85016"/>
                </a:cubicBezTo>
                <a:cubicBezTo>
                  <a:pt x="905529" y="83381"/>
                  <a:pt x="898446" y="82292"/>
                  <a:pt x="891363" y="80657"/>
                </a:cubicBezTo>
                <a:lnTo>
                  <a:pt x="880157" y="78593"/>
                </a:lnTo>
                <a:lnTo>
                  <a:pt x="940198" y="94031"/>
                </a:lnTo>
                <a:lnTo>
                  <a:pt x="955051" y="99468"/>
                </a:lnTo>
                <a:lnTo>
                  <a:pt x="974073" y="104614"/>
                </a:lnTo>
                <a:lnTo>
                  <a:pt x="952930" y="97003"/>
                </a:lnTo>
                <a:cubicBezTo>
                  <a:pt x="959468" y="99182"/>
                  <a:pt x="966550" y="101361"/>
                  <a:pt x="973088" y="102996"/>
                </a:cubicBezTo>
                <a:lnTo>
                  <a:pt x="976023" y="104026"/>
                </a:lnTo>
                <a:lnTo>
                  <a:pt x="967640" y="100816"/>
                </a:lnTo>
                <a:cubicBezTo>
                  <a:pt x="959468" y="98092"/>
                  <a:pt x="950750" y="94823"/>
                  <a:pt x="942577" y="92099"/>
                </a:cubicBezTo>
                <a:cubicBezTo>
                  <a:pt x="925687" y="87196"/>
                  <a:pt x="908797" y="81747"/>
                  <a:pt x="891362" y="77933"/>
                </a:cubicBezTo>
                <a:close/>
                <a:moveTo>
                  <a:pt x="791155" y="62643"/>
                </a:moveTo>
                <a:lnTo>
                  <a:pt x="866399" y="72992"/>
                </a:lnTo>
                <a:lnTo>
                  <a:pt x="839057" y="67581"/>
                </a:lnTo>
                <a:close/>
                <a:moveTo>
                  <a:pt x="682395" y="62526"/>
                </a:moveTo>
                <a:lnTo>
                  <a:pt x="679419" y="62677"/>
                </a:lnTo>
                <a:lnTo>
                  <a:pt x="663578" y="64456"/>
                </a:lnTo>
                <a:lnTo>
                  <a:pt x="675605" y="63222"/>
                </a:lnTo>
                <a:close/>
                <a:moveTo>
                  <a:pt x="732813" y="59953"/>
                </a:moveTo>
                <a:lnTo>
                  <a:pt x="709860" y="61124"/>
                </a:lnTo>
                <a:lnTo>
                  <a:pt x="770914" y="61509"/>
                </a:lnTo>
                <a:close/>
                <a:moveTo>
                  <a:pt x="999786" y="58864"/>
                </a:moveTo>
                <a:lnTo>
                  <a:pt x="1018456" y="64198"/>
                </a:lnTo>
                <a:lnTo>
                  <a:pt x="1036988" y="70456"/>
                </a:lnTo>
                <a:lnTo>
                  <a:pt x="1055360" y="77388"/>
                </a:lnTo>
                <a:cubicBezTo>
                  <a:pt x="1103306" y="98092"/>
                  <a:pt x="1147983" y="123155"/>
                  <a:pt x="1189936" y="152577"/>
                </a:cubicBezTo>
                <a:cubicBezTo>
                  <a:pt x="1192115" y="154211"/>
                  <a:pt x="1194840" y="156390"/>
                  <a:pt x="1197019" y="158025"/>
                </a:cubicBezTo>
                <a:cubicBezTo>
                  <a:pt x="1185033" y="151487"/>
                  <a:pt x="1175770" y="147673"/>
                  <a:pt x="1168687" y="144404"/>
                </a:cubicBezTo>
                <a:cubicBezTo>
                  <a:pt x="1165418" y="142224"/>
                  <a:pt x="1161059" y="139500"/>
                  <a:pt x="1156156" y="136231"/>
                </a:cubicBezTo>
                <a:cubicBezTo>
                  <a:pt x="1151252" y="132962"/>
                  <a:pt x="1145259" y="129693"/>
                  <a:pt x="1138721" y="125879"/>
                </a:cubicBezTo>
                <a:cubicBezTo>
                  <a:pt x="1125644" y="117707"/>
                  <a:pt x="1107665" y="108989"/>
                  <a:pt x="1085871" y="98637"/>
                </a:cubicBezTo>
                <a:cubicBezTo>
                  <a:pt x="1071705" y="91554"/>
                  <a:pt x="1058084" y="84471"/>
                  <a:pt x="1042828" y="77388"/>
                </a:cubicBezTo>
                <a:cubicBezTo>
                  <a:pt x="1035746" y="74119"/>
                  <a:pt x="1028662" y="70850"/>
                  <a:pt x="1021580" y="67581"/>
                </a:cubicBezTo>
                <a:close/>
                <a:moveTo>
                  <a:pt x="486000" y="56139"/>
                </a:moveTo>
                <a:cubicBezTo>
                  <a:pt x="444047" y="73029"/>
                  <a:pt x="404818" y="92099"/>
                  <a:pt x="360686" y="117162"/>
                </a:cubicBezTo>
                <a:cubicBezTo>
                  <a:pt x="400459" y="93189"/>
                  <a:pt x="442412" y="72484"/>
                  <a:pt x="486000" y="56139"/>
                </a:cubicBezTo>
                <a:close/>
                <a:moveTo>
                  <a:pt x="654039" y="38416"/>
                </a:moveTo>
                <a:lnTo>
                  <a:pt x="630247" y="40815"/>
                </a:lnTo>
                <a:cubicBezTo>
                  <a:pt x="619350" y="42246"/>
                  <a:pt x="608045" y="44152"/>
                  <a:pt x="596058" y="46877"/>
                </a:cubicBezTo>
                <a:lnTo>
                  <a:pt x="569204" y="53920"/>
                </a:lnTo>
                <a:lnTo>
                  <a:pt x="613697" y="44425"/>
                </a:lnTo>
                <a:close/>
                <a:moveTo>
                  <a:pt x="688681" y="35980"/>
                </a:moveTo>
                <a:lnTo>
                  <a:pt x="667175" y="37004"/>
                </a:lnTo>
                <a:lnTo>
                  <a:pt x="671246" y="36525"/>
                </a:lnTo>
                <a:cubicBezTo>
                  <a:pt x="669611" y="36525"/>
                  <a:pt x="667432" y="37069"/>
                  <a:pt x="665798" y="37069"/>
                </a:cubicBezTo>
                <a:lnTo>
                  <a:pt x="667175" y="37004"/>
                </a:lnTo>
                <a:lnTo>
                  <a:pt x="666613" y="37070"/>
                </a:lnTo>
                <a:lnTo>
                  <a:pt x="666887" y="37070"/>
                </a:lnTo>
                <a:cubicBezTo>
                  <a:pt x="632562" y="41973"/>
                  <a:pt x="593334" y="49601"/>
                  <a:pt x="551926" y="61043"/>
                </a:cubicBezTo>
                <a:cubicBezTo>
                  <a:pt x="511607" y="72484"/>
                  <a:pt x="469109" y="87740"/>
                  <a:pt x="428791" y="107354"/>
                </a:cubicBezTo>
                <a:cubicBezTo>
                  <a:pt x="450857" y="96185"/>
                  <a:pt x="473332" y="86242"/>
                  <a:pt x="495943" y="77525"/>
                </a:cubicBezTo>
                <a:lnTo>
                  <a:pt x="561041" y="55999"/>
                </a:lnTo>
                <a:lnTo>
                  <a:pt x="550836" y="58319"/>
                </a:lnTo>
                <a:lnTo>
                  <a:pt x="540484" y="61588"/>
                </a:lnTo>
                <a:cubicBezTo>
                  <a:pt x="532856" y="63767"/>
                  <a:pt x="524683" y="66491"/>
                  <a:pt x="517056" y="68670"/>
                </a:cubicBezTo>
                <a:lnTo>
                  <a:pt x="493628" y="76843"/>
                </a:lnTo>
                <a:cubicBezTo>
                  <a:pt x="489813" y="78477"/>
                  <a:pt x="486000" y="79567"/>
                  <a:pt x="482186" y="81202"/>
                </a:cubicBezTo>
                <a:lnTo>
                  <a:pt x="470744" y="86105"/>
                </a:lnTo>
                <a:cubicBezTo>
                  <a:pt x="440233" y="98092"/>
                  <a:pt x="410812" y="113347"/>
                  <a:pt x="383024" y="129148"/>
                </a:cubicBezTo>
                <a:cubicBezTo>
                  <a:pt x="375942" y="133507"/>
                  <a:pt x="369404" y="137321"/>
                  <a:pt x="362320" y="141679"/>
                </a:cubicBezTo>
                <a:cubicBezTo>
                  <a:pt x="355238" y="146038"/>
                  <a:pt x="349244" y="150397"/>
                  <a:pt x="342161" y="154756"/>
                </a:cubicBezTo>
                <a:cubicBezTo>
                  <a:pt x="329085" y="163473"/>
                  <a:pt x="316554" y="173280"/>
                  <a:pt x="304022" y="182543"/>
                </a:cubicBezTo>
                <a:lnTo>
                  <a:pt x="283703" y="201363"/>
                </a:lnTo>
                <a:lnTo>
                  <a:pt x="277316" y="206422"/>
                </a:lnTo>
                <a:lnTo>
                  <a:pt x="252630" y="230144"/>
                </a:lnTo>
                <a:lnTo>
                  <a:pt x="237552" y="244110"/>
                </a:lnTo>
                <a:cubicBezTo>
                  <a:pt x="231014" y="250648"/>
                  <a:pt x="225020" y="257186"/>
                  <a:pt x="219572" y="263724"/>
                </a:cubicBezTo>
                <a:cubicBezTo>
                  <a:pt x="214123" y="270262"/>
                  <a:pt x="208130" y="276800"/>
                  <a:pt x="202682" y="283339"/>
                </a:cubicBezTo>
                <a:cubicBezTo>
                  <a:pt x="192329" y="296960"/>
                  <a:pt x="181978" y="310036"/>
                  <a:pt x="172715" y="323657"/>
                </a:cubicBezTo>
                <a:cubicBezTo>
                  <a:pt x="162908" y="337278"/>
                  <a:pt x="154736" y="351444"/>
                  <a:pt x="145473" y="365610"/>
                </a:cubicBezTo>
                <a:cubicBezTo>
                  <a:pt x="137301" y="380321"/>
                  <a:pt x="128583" y="395032"/>
                  <a:pt x="120410" y="410832"/>
                </a:cubicBezTo>
                <a:cubicBezTo>
                  <a:pt x="123135" y="406473"/>
                  <a:pt x="125859" y="401570"/>
                  <a:pt x="129128" y="396121"/>
                </a:cubicBezTo>
                <a:cubicBezTo>
                  <a:pt x="132397" y="391217"/>
                  <a:pt x="135666" y="385769"/>
                  <a:pt x="139480" y="380321"/>
                </a:cubicBezTo>
                <a:cubicBezTo>
                  <a:pt x="142749" y="374872"/>
                  <a:pt x="146563" y="369969"/>
                  <a:pt x="149832" y="364520"/>
                </a:cubicBezTo>
                <a:cubicBezTo>
                  <a:pt x="154736" y="361251"/>
                  <a:pt x="158005" y="356347"/>
                  <a:pt x="160729" y="351989"/>
                </a:cubicBezTo>
                <a:cubicBezTo>
                  <a:pt x="169446" y="337823"/>
                  <a:pt x="179253" y="324747"/>
                  <a:pt x="189060" y="310581"/>
                </a:cubicBezTo>
                <a:cubicBezTo>
                  <a:pt x="199413" y="297504"/>
                  <a:pt x="209764" y="283884"/>
                  <a:pt x="221206" y="271352"/>
                </a:cubicBezTo>
                <a:cubicBezTo>
                  <a:pt x="232103" y="258276"/>
                  <a:pt x="244634" y="246289"/>
                  <a:pt x="256621" y="234303"/>
                </a:cubicBezTo>
                <a:cubicBezTo>
                  <a:pt x="269152" y="222861"/>
                  <a:pt x="281684" y="210875"/>
                  <a:pt x="295305" y="199978"/>
                </a:cubicBezTo>
                <a:cubicBezTo>
                  <a:pt x="301843" y="194529"/>
                  <a:pt x="308381" y="189081"/>
                  <a:pt x="315464" y="183633"/>
                </a:cubicBezTo>
                <a:cubicBezTo>
                  <a:pt x="322547" y="178729"/>
                  <a:pt x="329085" y="173280"/>
                  <a:pt x="336168" y="168377"/>
                </a:cubicBezTo>
                <a:cubicBezTo>
                  <a:pt x="343251" y="163473"/>
                  <a:pt x="350334" y="158570"/>
                  <a:pt x="357417" y="153666"/>
                </a:cubicBezTo>
                <a:cubicBezTo>
                  <a:pt x="364500" y="148763"/>
                  <a:pt x="372127" y="144404"/>
                  <a:pt x="379211" y="140045"/>
                </a:cubicBezTo>
                <a:lnTo>
                  <a:pt x="390108" y="133507"/>
                </a:lnTo>
                <a:cubicBezTo>
                  <a:pt x="393921" y="131328"/>
                  <a:pt x="397735" y="129148"/>
                  <a:pt x="401549" y="127513"/>
                </a:cubicBezTo>
                <a:cubicBezTo>
                  <a:pt x="409177" y="123700"/>
                  <a:pt x="416260" y="119341"/>
                  <a:pt x="423888" y="115527"/>
                </a:cubicBezTo>
                <a:cubicBezTo>
                  <a:pt x="439143" y="107899"/>
                  <a:pt x="454399" y="100271"/>
                  <a:pt x="469655" y="94278"/>
                </a:cubicBezTo>
                <a:cubicBezTo>
                  <a:pt x="517056" y="73574"/>
                  <a:pt x="569906" y="59953"/>
                  <a:pt x="622211" y="51780"/>
                </a:cubicBezTo>
                <a:cubicBezTo>
                  <a:pt x="674515" y="43608"/>
                  <a:pt x="726275" y="41428"/>
                  <a:pt x="773132" y="40338"/>
                </a:cubicBezTo>
                <a:lnTo>
                  <a:pt x="773132" y="37069"/>
                </a:lnTo>
                <a:cubicBezTo>
                  <a:pt x="769862" y="37069"/>
                  <a:pt x="766049" y="37615"/>
                  <a:pt x="762780" y="37615"/>
                </a:cubicBezTo>
                <a:cubicBezTo>
                  <a:pt x="753517" y="37069"/>
                  <a:pt x="744800" y="36525"/>
                  <a:pt x="736627" y="36525"/>
                </a:cubicBezTo>
                <a:cubicBezTo>
                  <a:pt x="728454" y="35980"/>
                  <a:pt x="720282" y="35980"/>
                  <a:pt x="712109" y="35980"/>
                </a:cubicBezTo>
                <a:cubicBezTo>
                  <a:pt x="703937" y="35980"/>
                  <a:pt x="696309" y="35435"/>
                  <a:pt x="688681" y="35980"/>
                </a:cubicBezTo>
                <a:close/>
                <a:moveTo>
                  <a:pt x="713812" y="906"/>
                </a:moveTo>
                <a:cubicBezTo>
                  <a:pt x="743847" y="-525"/>
                  <a:pt x="774221" y="-252"/>
                  <a:pt x="804732" y="1655"/>
                </a:cubicBezTo>
                <a:cubicBezTo>
                  <a:pt x="865755" y="6014"/>
                  <a:pt x="927322" y="18000"/>
                  <a:pt x="987799" y="37615"/>
                </a:cubicBezTo>
                <a:cubicBezTo>
                  <a:pt x="1048277" y="57229"/>
                  <a:pt x="1113658" y="91009"/>
                  <a:pt x="1166509" y="127513"/>
                </a:cubicBezTo>
                <a:cubicBezTo>
                  <a:pt x="1086961" y="76843"/>
                  <a:pt x="995972" y="39249"/>
                  <a:pt x="900080" y="20724"/>
                </a:cubicBezTo>
                <a:lnTo>
                  <a:pt x="863778" y="15932"/>
                </a:lnTo>
                <a:lnTo>
                  <a:pt x="823700" y="10040"/>
                </a:lnTo>
                <a:lnTo>
                  <a:pt x="816853" y="9738"/>
                </a:lnTo>
                <a:lnTo>
                  <a:pt x="763869" y="2745"/>
                </a:lnTo>
                <a:cubicBezTo>
                  <a:pt x="720282" y="1110"/>
                  <a:pt x="678874" y="5469"/>
                  <a:pt x="642369" y="12552"/>
                </a:cubicBezTo>
                <a:cubicBezTo>
                  <a:pt x="633652" y="14186"/>
                  <a:pt x="625480" y="15821"/>
                  <a:pt x="616762" y="17455"/>
                </a:cubicBezTo>
                <a:cubicBezTo>
                  <a:pt x="608589" y="19634"/>
                  <a:pt x="599872" y="21269"/>
                  <a:pt x="591699" y="23449"/>
                </a:cubicBezTo>
                <a:cubicBezTo>
                  <a:pt x="642642" y="12552"/>
                  <a:pt x="694538" y="6967"/>
                  <a:pt x="746298" y="6627"/>
                </a:cubicBezTo>
                <a:lnTo>
                  <a:pt x="816853" y="9738"/>
                </a:lnTo>
                <a:lnTo>
                  <a:pt x="863778" y="15932"/>
                </a:lnTo>
                <a:lnTo>
                  <a:pt x="900080" y="21269"/>
                </a:lnTo>
                <a:cubicBezTo>
                  <a:pt x="954564" y="33800"/>
                  <a:pt x="1008504" y="53415"/>
                  <a:pt x="1059174" y="77933"/>
                </a:cubicBezTo>
                <a:cubicBezTo>
                  <a:pt x="1058085" y="77388"/>
                  <a:pt x="1056995" y="77388"/>
                  <a:pt x="1055905" y="76843"/>
                </a:cubicBezTo>
                <a:lnTo>
                  <a:pt x="1036988" y="70456"/>
                </a:lnTo>
                <a:lnTo>
                  <a:pt x="1026483" y="66492"/>
                </a:lnTo>
                <a:lnTo>
                  <a:pt x="1018456" y="64198"/>
                </a:lnTo>
                <a:lnTo>
                  <a:pt x="994469" y="56099"/>
                </a:lnTo>
                <a:lnTo>
                  <a:pt x="1000331" y="57773"/>
                </a:lnTo>
                <a:cubicBezTo>
                  <a:pt x="977448" y="49056"/>
                  <a:pt x="953475" y="40884"/>
                  <a:pt x="930046" y="34345"/>
                </a:cubicBezTo>
                <a:cubicBezTo>
                  <a:pt x="889728" y="22903"/>
                  <a:pt x="849410" y="15821"/>
                  <a:pt x="810181" y="12007"/>
                </a:cubicBezTo>
                <a:cubicBezTo>
                  <a:pt x="770952" y="8738"/>
                  <a:pt x="733903" y="8738"/>
                  <a:pt x="699578" y="12007"/>
                </a:cubicBezTo>
                <a:cubicBezTo>
                  <a:pt x="690861" y="12552"/>
                  <a:pt x="682688" y="14186"/>
                  <a:pt x="674515" y="15276"/>
                </a:cubicBezTo>
                <a:cubicBezTo>
                  <a:pt x="657625" y="17455"/>
                  <a:pt x="640735" y="20724"/>
                  <a:pt x="623845" y="23449"/>
                </a:cubicBezTo>
                <a:cubicBezTo>
                  <a:pt x="686502" y="13096"/>
                  <a:pt x="750793" y="10372"/>
                  <a:pt x="813995" y="15276"/>
                </a:cubicBezTo>
                <a:cubicBezTo>
                  <a:pt x="853224" y="18545"/>
                  <a:pt x="891907" y="25083"/>
                  <a:pt x="930046" y="34345"/>
                </a:cubicBezTo>
                <a:lnTo>
                  <a:pt x="994469" y="56099"/>
                </a:lnTo>
                <a:lnTo>
                  <a:pt x="992703" y="55594"/>
                </a:lnTo>
                <a:cubicBezTo>
                  <a:pt x="987799" y="53960"/>
                  <a:pt x="979627" y="52325"/>
                  <a:pt x="971454" y="51235"/>
                </a:cubicBezTo>
                <a:cubicBezTo>
                  <a:pt x="963282" y="50146"/>
                  <a:pt x="954564" y="48511"/>
                  <a:pt x="947482" y="48511"/>
                </a:cubicBezTo>
                <a:cubicBezTo>
                  <a:pt x="933315" y="48511"/>
                  <a:pt x="925688" y="50146"/>
                  <a:pt x="940398" y="56139"/>
                </a:cubicBezTo>
                <a:cubicBezTo>
                  <a:pt x="979627" y="67581"/>
                  <a:pt x="1021580" y="83381"/>
                  <a:pt x="1061353" y="102996"/>
                </a:cubicBezTo>
                <a:cubicBezTo>
                  <a:pt x="1101127" y="122610"/>
                  <a:pt x="1138721" y="145494"/>
                  <a:pt x="1170322" y="167832"/>
                </a:cubicBezTo>
                <a:cubicBezTo>
                  <a:pt x="1185578" y="179274"/>
                  <a:pt x="1200289" y="190171"/>
                  <a:pt x="1212820" y="201068"/>
                </a:cubicBezTo>
                <a:cubicBezTo>
                  <a:pt x="1218813" y="206516"/>
                  <a:pt x="1224806" y="210875"/>
                  <a:pt x="1230255" y="215778"/>
                </a:cubicBezTo>
                <a:cubicBezTo>
                  <a:pt x="1235703" y="220682"/>
                  <a:pt x="1240607" y="225041"/>
                  <a:pt x="1244966" y="229399"/>
                </a:cubicBezTo>
                <a:cubicBezTo>
                  <a:pt x="1253683" y="237572"/>
                  <a:pt x="1260221" y="244655"/>
                  <a:pt x="1265125" y="249014"/>
                </a:cubicBezTo>
                <a:cubicBezTo>
                  <a:pt x="1267304" y="251193"/>
                  <a:pt x="1268939" y="253372"/>
                  <a:pt x="1270573" y="254462"/>
                </a:cubicBezTo>
                <a:cubicBezTo>
                  <a:pt x="1271663" y="255552"/>
                  <a:pt x="1272208" y="256641"/>
                  <a:pt x="1272208" y="256641"/>
                </a:cubicBezTo>
                <a:cubicBezTo>
                  <a:pt x="1272753" y="257731"/>
                  <a:pt x="1270029" y="256096"/>
                  <a:pt x="1265125" y="251738"/>
                </a:cubicBezTo>
                <a:cubicBezTo>
                  <a:pt x="1260221" y="247379"/>
                  <a:pt x="1253138" y="240296"/>
                  <a:pt x="1243876" y="232668"/>
                </a:cubicBezTo>
                <a:cubicBezTo>
                  <a:pt x="1239517" y="228854"/>
                  <a:pt x="1234069" y="224495"/>
                  <a:pt x="1228621" y="219592"/>
                </a:cubicBezTo>
                <a:cubicBezTo>
                  <a:pt x="1223172" y="214688"/>
                  <a:pt x="1217179" y="210330"/>
                  <a:pt x="1211185" y="205426"/>
                </a:cubicBezTo>
                <a:cubicBezTo>
                  <a:pt x="1199199" y="195619"/>
                  <a:pt x="1185578" y="185812"/>
                  <a:pt x="1171957" y="176005"/>
                </a:cubicBezTo>
                <a:cubicBezTo>
                  <a:pt x="1144715" y="156935"/>
                  <a:pt x="1116383" y="139500"/>
                  <a:pt x="1094589" y="128058"/>
                </a:cubicBezTo>
                <a:cubicBezTo>
                  <a:pt x="1089141" y="125334"/>
                  <a:pt x="1084237" y="122610"/>
                  <a:pt x="1079878" y="120431"/>
                </a:cubicBezTo>
                <a:cubicBezTo>
                  <a:pt x="1075519" y="118251"/>
                  <a:pt x="1071705" y="116616"/>
                  <a:pt x="1068981" y="114982"/>
                </a:cubicBezTo>
                <a:cubicBezTo>
                  <a:pt x="1062988" y="112258"/>
                  <a:pt x="1060264" y="111168"/>
                  <a:pt x="1061353" y="111713"/>
                </a:cubicBezTo>
                <a:cubicBezTo>
                  <a:pt x="1067892" y="115527"/>
                  <a:pt x="1074974" y="118796"/>
                  <a:pt x="1081512" y="123155"/>
                </a:cubicBezTo>
                <a:cubicBezTo>
                  <a:pt x="1088051" y="126969"/>
                  <a:pt x="1094589" y="131328"/>
                  <a:pt x="1101127" y="135141"/>
                </a:cubicBezTo>
                <a:cubicBezTo>
                  <a:pt x="1088051" y="128603"/>
                  <a:pt x="1074974" y="122065"/>
                  <a:pt x="1062988" y="117162"/>
                </a:cubicBezTo>
                <a:cubicBezTo>
                  <a:pt x="1055905" y="113893"/>
                  <a:pt x="1048277" y="110078"/>
                  <a:pt x="1040649" y="106265"/>
                </a:cubicBezTo>
                <a:cubicBezTo>
                  <a:pt x="1033022" y="102996"/>
                  <a:pt x="1024849" y="99182"/>
                  <a:pt x="1017221" y="95912"/>
                </a:cubicBezTo>
                <a:cubicBezTo>
                  <a:pt x="1009593" y="92643"/>
                  <a:pt x="1001966" y="89919"/>
                  <a:pt x="994883" y="87195"/>
                </a:cubicBezTo>
                <a:cubicBezTo>
                  <a:pt x="987799" y="85016"/>
                  <a:pt x="981807" y="82292"/>
                  <a:pt x="976903" y="81202"/>
                </a:cubicBezTo>
                <a:cubicBezTo>
                  <a:pt x="941488" y="71939"/>
                  <a:pt x="903894" y="62677"/>
                  <a:pt x="864665" y="56139"/>
                </a:cubicBezTo>
                <a:cubicBezTo>
                  <a:pt x="859762" y="55594"/>
                  <a:pt x="854858" y="54504"/>
                  <a:pt x="849955" y="53960"/>
                </a:cubicBezTo>
                <a:cubicBezTo>
                  <a:pt x="845051" y="52870"/>
                  <a:pt x="840147" y="52325"/>
                  <a:pt x="834699" y="51780"/>
                </a:cubicBezTo>
                <a:cubicBezTo>
                  <a:pt x="824892" y="50691"/>
                  <a:pt x="814539" y="49601"/>
                  <a:pt x="804188" y="48511"/>
                </a:cubicBezTo>
                <a:cubicBezTo>
                  <a:pt x="793835" y="47966"/>
                  <a:pt x="784029" y="47422"/>
                  <a:pt x="773677" y="46877"/>
                </a:cubicBezTo>
                <a:cubicBezTo>
                  <a:pt x="763325" y="46332"/>
                  <a:pt x="752973" y="46877"/>
                  <a:pt x="743165" y="47422"/>
                </a:cubicBezTo>
                <a:cubicBezTo>
                  <a:pt x="739896" y="47422"/>
                  <a:pt x="736627" y="47422"/>
                  <a:pt x="733358" y="47966"/>
                </a:cubicBezTo>
                <a:cubicBezTo>
                  <a:pt x="730089" y="48511"/>
                  <a:pt x="726820" y="48511"/>
                  <a:pt x="723551" y="49056"/>
                </a:cubicBezTo>
                <a:cubicBezTo>
                  <a:pt x="717013" y="49601"/>
                  <a:pt x="709930" y="50146"/>
                  <a:pt x="703392" y="50691"/>
                </a:cubicBezTo>
                <a:cubicBezTo>
                  <a:pt x="696309" y="51235"/>
                  <a:pt x="689226" y="52325"/>
                  <a:pt x="682143" y="53415"/>
                </a:cubicBezTo>
                <a:cubicBezTo>
                  <a:pt x="675060" y="54504"/>
                  <a:pt x="667977" y="55594"/>
                  <a:pt x="660894" y="56684"/>
                </a:cubicBezTo>
                <a:cubicBezTo>
                  <a:pt x="632018" y="62132"/>
                  <a:pt x="602051" y="68670"/>
                  <a:pt x="573175" y="77933"/>
                </a:cubicBezTo>
                <a:cubicBezTo>
                  <a:pt x="573175" y="79023"/>
                  <a:pt x="566091" y="80657"/>
                  <a:pt x="560098" y="82836"/>
                </a:cubicBezTo>
                <a:cubicBezTo>
                  <a:pt x="554105" y="84471"/>
                  <a:pt x="549202" y="86650"/>
                  <a:pt x="554650" y="86105"/>
                </a:cubicBezTo>
                <a:lnTo>
                  <a:pt x="545598" y="88845"/>
                </a:lnTo>
                <a:lnTo>
                  <a:pt x="592263" y="76846"/>
                </a:lnTo>
                <a:lnTo>
                  <a:pt x="600190" y="75636"/>
                </a:lnTo>
                <a:lnTo>
                  <a:pt x="612948" y="72484"/>
                </a:lnTo>
                <a:lnTo>
                  <a:pt x="652838" y="65661"/>
                </a:lnTo>
                <a:lnTo>
                  <a:pt x="626024" y="68671"/>
                </a:lnTo>
                <a:cubicBezTo>
                  <a:pt x="608044" y="71940"/>
                  <a:pt x="590065" y="74664"/>
                  <a:pt x="572630" y="79023"/>
                </a:cubicBezTo>
                <a:cubicBezTo>
                  <a:pt x="669611" y="50691"/>
                  <a:pt x="773676" y="46877"/>
                  <a:pt x="875562" y="61043"/>
                </a:cubicBezTo>
                <a:cubicBezTo>
                  <a:pt x="926777" y="68671"/>
                  <a:pt x="983985" y="86106"/>
                  <a:pt x="1035746" y="109534"/>
                </a:cubicBezTo>
                <a:cubicBezTo>
                  <a:pt x="1088051" y="132417"/>
                  <a:pt x="1134362" y="161294"/>
                  <a:pt x="1169232" y="184178"/>
                </a:cubicBezTo>
                <a:cubicBezTo>
                  <a:pt x="1170321" y="185267"/>
                  <a:pt x="1171956" y="185812"/>
                  <a:pt x="1173046" y="186902"/>
                </a:cubicBezTo>
                <a:cubicBezTo>
                  <a:pt x="1249869" y="246834"/>
                  <a:pt x="1315795" y="320933"/>
                  <a:pt x="1364285" y="405928"/>
                </a:cubicBezTo>
                <a:cubicBezTo>
                  <a:pt x="1413321" y="490379"/>
                  <a:pt x="1444378" y="585727"/>
                  <a:pt x="1452550" y="683254"/>
                </a:cubicBezTo>
                <a:cubicBezTo>
                  <a:pt x="1450371" y="690337"/>
                  <a:pt x="1447102" y="689792"/>
                  <a:pt x="1443288" y="684888"/>
                </a:cubicBezTo>
                <a:cubicBezTo>
                  <a:pt x="1433481" y="596624"/>
                  <a:pt x="1405693" y="506725"/>
                  <a:pt x="1362651" y="426633"/>
                </a:cubicBezTo>
                <a:lnTo>
                  <a:pt x="1334038" y="384181"/>
                </a:lnTo>
                <a:lnTo>
                  <a:pt x="1332141" y="380866"/>
                </a:lnTo>
                <a:lnTo>
                  <a:pt x="1330235" y="378539"/>
                </a:lnTo>
                <a:lnTo>
                  <a:pt x="1287599" y="315280"/>
                </a:lnTo>
                <a:lnTo>
                  <a:pt x="1239066" y="267222"/>
                </a:lnTo>
                <a:lnTo>
                  <a:pt x="1233524" y="260455"/>
                </a:lnTo>
                <a:lnTo>
                  <a:pt x="1223161" y="251472"/>
                </a:lnTo>
                <a:lnTo>
                  <a:pt x="1197019" y="225586"/>
                </a:lnTo>
                <a:cubicBezTo>
                  <a:pt x="1183398" y="214689"/>
                  <a:pt x="1169232" y="204882"/>
                  <a:pt x="1155611" y="195075"/>
                </a:cubicBezTo>
                <a:lnTo>
                  <a:pt x="1130766" y="179547"/>
                </a:lnTo>
                <a:lnTo>
                  <a:pt x="1175226" y="209921"/>
                </a:lnTo>
                <a:lnTo>
                  <a:pt x="1223161" y="251472"/>
                </a:lnTo>
                <a:lnTo>
                  <a:pt x="1239066" y="267222"/>
                </a:lnTo>
                <a:lnTo>
                  <a:pt x="1330235" y="378539"/>
                </a:lnTo>
                <a:lnTo>
                  <a:pt x="1334038" y="384181"/>
                </a:lnTo>
                <a:lnTo>
                  <a:pt x="1371012" y="448792"/>
                </a:lnTo>
                <a:cubicBezTo>
                  <a:pt x="1405797" y="519051"/>
                  <a:pt x="1428169" y="595670"/>
                  <a:pt x="1436750" y="672902"/>
                </a:cubicBezTo>
                <a:cubicBezTo>
                  <a:pt x="1435116" y="669087"/>
                  <a:pt x="1432936" y="664729"/>
                  <a:pt x="1431301" y="659825"/>
                </a:cubicBezTo>
                <a:cubicBezTo>
                  <a:pt x="1424219" y="610789"/>
                  <a:pt x="1411687" y="562298"/>
                  <a:pt x="1394797" y="517621"/>
                </a:cubicBezTo>
                <a:cubicBezTo>
                  <a:pt x="1377907" y="473489"/>
                  <a:pt x="1356658" y="433171"/>
                  <a:pt x="1333230" y="400480"/>
                </a:cubicBezTo>
                <a:cubicBezTo>
                  <a:pt x="1340313" y="413011"/>
                  <a:pt x="1347396" y="423908"/>
                  <a:pt x="1352845" y="435350"/>
                </a:cubicBezTo>
                <a:cubicBezTo>
                  <a:pt x="1358838" y="446247"/>
                  <a:pt x="1364831" y="457144"/>
                  <a:pt x="1369735" y="468041"/>
                </a:cubicBezTo>
                <a:cubicBezTo>
                  <a:pt x="1372459" y="473489"/>
                  <a:pt x="1374638" y="478937"/>
                  <a:pt x="1377362" y="484386"/>
                </a:cubicBezTo>
                <a:cubicBezTo>
                  <a:pt x="1380087" y="489834"/>
                  <a:pt x="1382266" y="495283"/>
                  <a:pt x="1384445" y="501276"/>
                </a:cubicBezTo>
                <a:cubicBezTo>
                  <a:pt x="1386625" y="506724"/>
                  <a:pt x="1389349" y="512718"/>
                  <a:pt x="1391528" y="518711"/>
                </a:cubicBezTo>
                <a:cubicBezTo>
                  <a:pt x="1393707" y="524704"/>
                  <a:pt x="1395887" y="531242"/>
                  <a:pt x="1398066" y="537781"/>
                </a:cubicBezTo>
                <a:cubicBezTo>
                  <a:pt x="1397522" y="537781"/>
                  <a:pt x="1396977" y="538870"/>
                  <a:pt x="1394797" y="534511"/>
                </a:cubicBezTo>
                <a:cubicBezTo>
                  <a:pt x="1407329" y="567202"/>
                  <a:pt x="1419315" y="606975"/>
                  <a:pt x="1425853" y="646749"/>
                </a:cubicBezTo>
                <a:lnTo>
                  <a:pt x="1416824" y="624643"/>
                </a:lnTo>
                <a:lnTo>
                  <a:pt x="1426611" y="688772"/>
                </a:lnTo>
                <a:cubicBezTo>
                  <a:pt x="1428992" y="712216"/>
                  <a:pt x="1430212" y="736004"/>
                  <a:pt x="1430212" y="760076"/>
                </a:cubicBezTo>
                <a:cubicBezTo>
                  <a:pt x="1430212" y="856367"/>
                  <a:pt x="1410697" y="948100"/>
                  <a:pt x="1375407" y="1031536"/>
                </a:cubicBezTo>
                <a:lnTo>
                  <a:pt x="1367117" y="1048744"/>
                </a:lnTo>
                <a:lnTo>
                  <a:pt x="1364218" y="1058106"/>
                </a:lnTo>
                <a:cubicBezTo>
                  <a:pt x="1362788" y="1063554"/>
                  <a:pt x="1362924" y="1065734"/>
                  <a:pt x="1365376" y="1063009"/>
                </a:cubicBezTo>
                <a:cubicBezTo>
                  <a:pt x="1368645" y="1058650"/>
                  <a:pt x="1373549" y="1048298"/>
                  <a:pt x="1378997" y="1034677"/>
                </a:cubicBezTo>
                <a:cubicBezTo>
                  <a:pt x="1381721" y="1027594"/>
                  <a:pt x="1384445" y="1019966"/>
                  <a:pt x="1387169" y="1011794"/>
                </a:cubicBezTo>
                <a:cubicBezTo>
                  <a:pt x="1388804" y="1007435"/>
                  <a:pt x="1390439" y="1003621"/>
                  <a:pt x="1391528" y="998718"/>
                </a:cubicBezTo>
                <a:cubicBezTo>
                  <a:pt x="1392618" y="994359"/>
                  <a:pt x="1394253" y="990000"/>
                  <a:pt x="1395342" y="985096"/>
                </a:cubicBezTo>
                <a:cubicBezTo>
                  <a:pt x="1396432" y="982917"/>
                  <a:pt x="1397522" y="980738"/>
                  <a:pt x="1398611" y="978014"/>
                </a:cubicBezTo>
                <a:cubicBezTo>
                  <a:pt x="1390984" y="1001987"/>
                  <a:pt x="1392618" y="1002531"/>
                  <a:pt x="1395342" y="1000897"/>
                </a:cubicBezTo>
                <a:cubicBezTo>
                  <a:pt x="1397522" y="999262"/>
                  <a:pt x="1401881" y="994903"/>
                  <a:pt x="1396432" y="1009615"/>
                </a:cubicBezTo>
                <a:cubicBezTo>
                  <a:pt x="1382266" y="1047754"/>
                  <a:pt x="1365376" y="1085347"/>
                  <a:pt x="1344127" y="1120763"/>
                </a:cubicBezTo>
                <a:cubicBezTo>
                  <a:pt x="1322878" y="1156722"/>
                  <a:pt x="1299450" y="1189413"/>
                  <a:pt x="1274387" y="1219379"/>
                </a:cubicBezTo>
                <a:cubicBezTo>
                  <a:pt x="1267849" y="1227007"/>
                  <a:pt x="1261856" y="1234634"/>
                  <a:pt x="1255317" y="1241173"/>
                </a:cubicBezTo>
                <a:cubicBezTo>
                  <a:pt x="1248779" y="1248256"/>
                  <a:pt x="1242241" y="1255338"/>
                  <a:pt x="1235158" y="1262422"/>
                </a:cubicBezTo>
                <a:cubicBezTo>
                  <a:pt x="1228075" y="1268960"/>
                  <a:pt x="1221537" y="1276043"/>
                  <a:pt x="1214455" y="1282581"/>
                </a:cubicBezTo>
                <a:cubicBezTo>
                  <a:pt x="1207371" y="1289119"/>
                  <a:pt x="1200289" y="1295112"/>
                  <a:pt x="1193205" y="1301650"/>
                </a:cubicBezTo>
                <a:cubicBezTo>
                  <a:pt x="1164329" y="1326713"/>
                  <a:pt x="1133273" y="1349597"/>
                  <a:pt x="1100582" y="1370301"/>
                </a:cubicBezTo>
                <a:cubicBezTo>
                  <a:pt x="1067347" y="1391005"/>
                  <a:pt x="1031932" y="1408984"/>
                  <a:pt x="993793" y="1425330"/>
                </a:cubicBezTo>
                <a:cubicBezTo>
                  <a:pt x="987255" y="1428054"/>
                  <a:pt x="980717" y="1431323"/>
                  <a:pt x="973634" y="1433502"/>
                </a:cubicBezTo>
                <a:cubicBezTo>
                  <a:pt x="936040" y="1447668"/>
                  <a:pt x="898446" y="1458020"/>
                  <a:pt x="860307" y="1465103"/>
                </a:cubicBezTo>
                <a:cubicBezTo>
                  <a:pt x="841237" y="1468917"/>
                  <a:pt x="822168" y="1471096"/>
                  <a:pt x="802553" y="1473276"/>
                </a:cubicBezTo>
                <a:cubicBezTo>
                  <a:pt x="792746" y="1473821"/>
                  <a:pt x="782939" y="1474911"/>
                  <a:pt x="773677" y="1475455"/>
                </a:cubicBezTo>
                <a:cubicBezTo>
                  <a:pt x="763869" y="1476000"/>
                  <a:pt x="754062" y="1476000"/>
                  <a:pt x="744255" y="1476000"/>
                </a:cubicBezTo>
                <a:cubicBezTo>
                  <a:pt x="749158" y="1475455"/>
                  <a:pt x="754607" y="1474365"/>
                  <a:pt x="759511" y="1473276"/>
                </a:cubicBezTo>
                <a:cubicBezTo>
                  <a:pt x="696853" y="1474911"/>
                  <a:pt x="633652" y="1469462"/>
                  <a:pt x="571540" y="1456386"/>
                </a:cubicBezTo>
                <a:cubicBezTo>
                  <a:pt x="495807" y="1441675"/>
                  <a:pt x="422253" y="1413343"/>
                  <a:pt x="353603" y="1373570"/>
                </a:cubicBezTo>
                <a:cubicBezTo>
                  <a:pt x="284953" y="1333251"/>
                  <a:pt x="222296" y="1280946"/>
                  <a:pt x="168901" y="1216655"/>
                </a:cubicBezTo>
                <a:cubicBezTo>
                  <a:pt x="127221" y="1165985"/>
                  <a:pt x="92896" y="1110411"/>
                  <a:pt x="66156" y="1051312"/>
                </a:cubicBezTo>
                <a:lnTo>
                  <a:pt x="52539" y="1017429"/>
                </a:lnTo>
                <a:lnTo>
                  <a:pt x="50670" y="1010704"/>
                </a:lnTo>
                <a:lnTo>
                  <a:pt x="46857" y="998718"/>
                </a:lnTo>
                <a:cubicBezTo>
                  <a:pt x="44132" y="991090"/>
                  <a:pt x="41408" y="982917"/>
                  <a:pt x="38684" y="975289"/>
                </a:cubicBezTo>
                <a:lnTo>
                  <a:pt x="33829" y="959230"/>
                </a:lnTo>
                <a:lnTo>
                  <a:pt x="25408" y="926205"/>
                </a:lnTo>
                <a:lnTo>
                  <a:pt x="17937" y="891038"/>
                </a:lnTo>
                <a:lnTo>
                  <a:pt x="12531" y="857059"/>
                </a:lnTo>
                <a:cubicBezTo>
                  <a:pt x="11442" y="848886"/>
                  <a:pt x="10352" y="841258"/>
                  <a:pt x="9807" y="833085"/>
                </a:cubicBezTo>
                <a:cubicBezTo>
                  <a:pt x="9262" y="824912"/>
                  <a:pt x="8718" y="817285"/>
                  <a:pt x="8173" y="809112"/>
                </a:cubicBezTo>
                <a:cubicBezTo>
                  <a:pt x="7628" y="805298"/>
                  <a:pt x="7628" y="801485"/>
                  <a:pt x="7083" y="797126"/>
                </a:cubicBezTo>
                <a:cubicBezTo>
                  <a:pt x="7083" y="793312"/>
                  <a:pt x="7083" y="789498"/>
                  <a:pt x="6538" y="785139"/>
                </a:cubicBezTo>
                <a:cubicBezTo>
                  <a:pt x="5993" y="777511"/>
                  <a:pt x="5993" y="769338"/>
                  <a:pt x="5449" y="761711"/>
                </a:cubicBezTo>
                <a:cubicBezTo>
                  <a:pt x="4904" y="730927"/>
                  <a:pt x="6129" y="700961"/>
                  <a:pt x="8309" y="672425"/>
                </a:cubicBezTo>
                <a:lnTo>
                  <a:pt x="16464" y="595720"/>
                </a:lnTo>
                <a:lnTo>
                  <a:pt x="16345" y="596079"/>
                </a:lnTo>
                <a:cubicBezTo>
                  <a:pt x="7083" y="642390"/>
                  <a:pt x="2179" y="688157"/>
                  <a:pt x="1634" y="733379"/>
                </a:cubicBezTo>
                <a:cubicBezTo>
                  <a:pt x="2179" y="639121"/>
                  <a:pt x="20159" y="542684"/>
                  <a:pt x="61567" y="450606"/>
                </a:cubicBezTo>
                <a:cubicBezTo>
                  <a:pt x="70285" y="431536"/>
                  <a:pt x="82816" y="401570"/>
                  <a:pt x="92623" y="382501"/>
                </a:cubicBezTo>
                <a:cubicBezTo>
                  <a:pt x="117686" y="334009"/>
                  <a:pt x="150376" y="287153"/>
                  <a:pt x="189605" y="244110"/>
                </a:cubicBezTo>
                <a:cubicBezTo>
                  <a:pt x="194509" y="239207"/>
                  <a:pt x="198868" y="233214"/>
                  <a:pt x="204316" y="228310"/>
                </a:cubicBezTo>
                <a:cubicBezTo>
                  <a:pt x="209764" y="223406"/>
                  <a:pt x="214668" y="217958"/>
                  <a:pt x="220116" y="213054"/>
                </a:cubicBezTo>
                <a:lnTo>
                  <a:pt x="228289" y="205426"/>
                </a:lnTo>
                <a:lnTo>
                  <a:pt x="236461" y="198344"/>
                </a:lnTo>
                <a:cubicBezTo>
                  <a:pt x="242455" y="193440"/>
                  <a:pt x="247903" y="188536"/>
                  <a:pt x="253352" y="183633"/>
                </a:cubicBezTo>
                <a:cubicBezTo>
                  <a:pt x="258800" y="178729"/>
                  <a:pt x="264793" y="174370"/>
                  <a:pt x="270787" y="169467"/>
                </a:cubicBezTo>
                <a:cubicBezTo>
                  <a:pt x="276780" y="165108"/>
                  <a:pt x="282773" y="160205"/>
                  <a:pt x="288766" y="155846"/>
                </a:cubicBezTo>
                <a:cubicBezTo>
                  <a:pt x="301298" y="147673"/>
                  <a:pt x="313284" y="138411"/>
                  <a:pt x="325816" y="130783"/>
                </a:cubicBezTo>
                <a:lnTo>
                  <a:pt x="316998" y="137744"/>
                </a:lnTo>
                <a:lnTo>
                  <a:pt x="377713" y="98160"/>
                </a:lnTo>
                <a:cubicBezTo>
                  <a:pt x="402912" y="83790"/>
                  <a:pt x="429064" y="70850"/>
                  <a:pt x="456033" y="59408"/>
                </a:cubicBezTo>
                <a:cubicBezTo>
                  <a:pt x="509428" y="36525"/>
                  <a:pt x="566091" y="19634"/>
                  <a:pt x="624934" y="10372"/>
                </a:cubicBezTo>
                <a:cubicBezTo>
                  <a:pt x="654083" y="5469"/>
                  <a:pt x="683778" y="2336"/>
                  <a:pt x="713812" y="9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C767C20B-2D13-4512-AD83-31BC7BE52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custGeom>
            <a:avLst/>
            <a:gdLst>
              <a:gd name="connsiteX0" fmla="*/ 435532 w 1476951"/>
              <a:gd name="connsiteY0" fmla="*/ 1435186 h 1476000"/>
              <a:gd name="connsiteX1" fmla="*/ 461809 w 1476951"/>
              <a:gd name="connsiteY1" fmla="*/ 1445250 h 1476000"/>
              <a:gd name="connsiteX2" fmla="*/ 497032 w 1476951"/>
              <a:gd name="connsiteY2" fmla="*/ 1459786 h 1476000"/>
              <a:gd name="connsiteX3" fmla="*/ 480260 w 1476951"/>
              <a:gd name="connsiteY3" fmla="*/ 1456991 h 1476000"/>
              <a:gd name="connsiteX4" fmla="*/ 461809 w 1476951"/>
              <a:gd name="connsiteY4" fmla="*/ 1449163 h 1476000"/>
              <a:gd name="connsiteX5" fmla="*/ 435532 w 1476951"/>
              <a:gd name="connsiteY5" fmla="*/ 1435186 h 1476000"/>
              <a:gd name="connsiteX6" fmla="*/ 369000 w 1476951"/>
              <a:gd name="connsiteY6" fmla="*/ 1376971 h 1476000"/>
              <a:gd name="connsiteX7" fmla="*/ 375150 w 1476951"/>
              <a:gd name="connsiteY7" fmla="*/ 1380395 h 1476000"/>
              <a:gd name="connsiteX8" fmla="*/ 396395 w 1476951"/>
              <a:gd name="connsiteY8" fmla="*/ 1393814 h 1476000"/>
              <a:gd name="connsiteX9" fmla="*/ 409814 w 1476951"/>
              <a:gd name="connsiteY9" fmla="*/ 1405555 h 1476000"/>
              <a:gd name="connsiteX10" fmla="*/ 378504 w 1476951"/>
              <a:gd name="connsiteY10" fmla="*/ 1387104 h 1476000"/>
              <a:gd name="connsiteX11" fmla="*/ 367882 w 1476951"/>
              <a:gd name="connsiteY11" fmla="*/ 1378159 h 1476000"/>
              <a:gd name="connsiteX12" fmla="*/ 369000 w 1476951"/>
              <a:gd name="connsiteY12" fmla="*/ 1376971 h 1476000"/>
              <a:gd name="connsiteX13" fmla="*/ 318123 w 1476951"/>
              <a:gd name="connsiteY13" fmla="*/ 1356355 h 1476000"/>
              <a:gd name="connsiteX14" fmla="*/ 337691 w 1476951"/>
              <a:gd name="connsiteY14" fmla="*/ 1370332 h 1476000"/>
              <a:gd name="connsiteX15" fmla="*/ 357818 w 1476951"/>
              <a:gd name="connsiteY15" fmla="*/ 1383191 h 1476000"/>
              <a:gd name="connsiteX16" fmla="*/ 371237 w 1476951"/>
              <a:gd name="connsiteY16" fmla="*/ 1393814 h 1476000"/>
              <a:gd name="connsiteX17" fmla="*/ 355582 w 1476951"/>
              <a:gd name="connsiteY17" fmla="*/ 1387104 h 1476000"/>
              <a:gd name="connsiteX18" fmla="*/ 361173 w 1476951"/>
              <a:gd name="connsiteY18" fmla="*/ 1394932 h 1476000"/>
              <a:gd name="connsiteX19" fmla="*/ 343282 w 1476951"/>
              <a:gd name="connsiteY19" fmla="*/ 1383750 h 1476000"/>
              <a:gd name="connsiteX20" fmla="*/ 334337 w 1476951"/>
              <a:gd name="connsiteY20" fmla="*/ 1378159 h 1476000"/>
              <a:gd name="connsiteX21" fmla="*/ 325391 w 1476951"/>
              <a:gd name="connsiteY21" fmla="*/ 1372568 h 1476000"/>
              <a:gd name="connsiteX22" fmla="*/ 153675 w 1476951"/>
              <a:gd name="connsiteY22" fmla="*/ 1210202 h 1476000"/>
              <a:gd name="connsiteX23" fmla="*/ 162696 w 1476951"/>
              <a:gd name="connsiteY23" fmla="*/ 1222732 h 1476000"/>
              <a:gd name="connsiteX24" fmla="*/ 155078 w 1476951"/>
              <a:gd name="connsiteY24" fmla="*/ 1213262 h 1476000"/>
              <a:gd name="connsiteX25" fmla="*/ 128015 w 1476951"/>
              <a:gd name="connsiteY25" fmla="*/ 1117684 h 1476000"/>
              <a:gd name="connsiteX26" fmla="*/ 136978 w 1476951"/>
              <a:gd name="connsiteY26" fmla="*/ 1131600 h 1476000"/>
              <a:gd name="connsiteX27" fmla="*/ 152073 w 1476951"/>
              <a:gd name="connsiteY27" fmla="*/ 1157877 h 1476000"/>
              <a:gd name="connsiteX28" fmla="*/ 163814 w 1476951"/>
              <a:gd name="connsiteY28" fmla="*/ 1179123 h 1476000"/>
              <a:gd name="connsiteX29" fmla="*/ 152632 w 1476951"/>
              <a:gd name="connsiteY29" fmla="*/ 1165145 h 1476000"/>
              <a:gd name="connsiteX30" fmla="*/ 142009 w 1476951"/>
              <a:gd name="connsiteY30" fmla="*/ 1149491 h 1476000"/>
              <a:gd name="connsiteX31" fmla="*/ 132505 w 1476951"/>
              <a:gd name="connsiteY31" fmla="*/ 1133836 h 1476000"/>
              <a:gd name="connsiteX32" fmla="*/ 126914 w 1476951"/>
              <a:gd name="connsiteY32" fmla="*/ 1119300 h 1476000"/>
              <a:gd name="connsiteX33" fmla="*/ 128015 w 1476951"/>
              <a:gd name="connsiteY33" fmla="*/ 1117684 h 1476000"/>
              <a:gd name="connsiteX34" fmla="*/ 88896 w 1476951"/>
              <a:gd name="connsiteY34" fmla="*/ 1079046 h 1476000"/>
              <a:gd name="connsiteX35" fmla="*/ 106787 w 1476951"/>
              <a:gd name="connsiteY35" fmla="*/ 1113709 h 1476000"/>
              <a:gd name="connsiteX36" fmla="*/ 128591 w 1476951"/>
              <a:gd name="connsiteY36" fmla="*/ 1153964 h 1476000"/>
              <a:gd name="connsiteX37" fmla="*/ 138655 w 1476951"/>
              <a:gd name="connsiteY37" fmla="*/ 1172414 h 1476000"/>
              <a:gd name="connsiteX38" fmla="*/ 147041 w 1476951"/>
              <a:gd name="connsiteY38" fmla="*/ 1188068 h 1476000"/>
              <a:gd name="connsiteX39" fmla="*/ 153191 w 1476951"/>
              <a:gd name="connsiteY39" fmla="*/ 1205400 h 1476000"/>
              <a:gd name="connsiteX40" fmla="*/ 153331 w 1476951"/>
              <a:gd name="connsiteY40" fmla="*/ 1209454 h 1476000"/>
              <a:gd name="connsiteX41" fmla="*/ 153675 w 1476951"/>
              <a:gd name="connsiteY41" fmla="*/ 1210202 h 1476000"/>
              <a:gd name="connsiteX42" fmla="*/ 152632 w 1476951"/>
              <a:gd name="connsiteY42" fmla="*/ 1208755 h 1476000"/>
              <a:gd name="connsiteX43" fmla="*/ 140891 w 1476951"/>
              <a:gd name="connsiteY43" fmla="*/ 1190304 h 1476000"/>
              <a:gd name="connsiteX44" fmla="*/ 115173 w 1476951"/>
              <a:gd name="connsiteY44" fmla="*/ 1147255 h 1476000"/>
              <a:gd name="connsiteX45" fmla="*/ 103991 w 1476951"/>
              <a:gd name="connsiteY45" fmla="*/ 1125450 h 1476000"/>
              <a:gd name="connsiteX46" fmla="*/ 95605 w 1476951"/>
              <a:gd name="connsiteY46" fmla="*/ 1105882 h 1476000"/>
              <a:gd name="connsiteX47" fmla="*/ 88896 w 1476951"/>
              <a:gd name="connsiteY47" fmla="*/ 1079046 h 1476000"/>
              <a:gd name="connsiteX48" fmla="*/ 7827 w 1476951"/>
              <a:gd name="connsiteY48" fmla="*/ 672027 h 1476000"/>
              <a:gd name="connsiteX49" fmla="*/ 5591 w 1476951"/>
              <a:gd name="connsiteY49" fmla="*/ 740237 h 1476000"/>
              <a:gd name="connsiteX50" fmla="*/ 7827 w 1476951"/>
              <a:gd name="connsiteY50" fmla="*/ 758127 h 1476000"/>
              <a:gd name="connsiteX51" fmla="*/ 10623 w 1476951"/>
              <a:gd name="connsiteY51" fmla="*/ 770986 h 1476000"/>
              <a:gd name="connsiteX52" fmla="*/ 24041 w 1476951"/>
              <a:gd name="connsiteY52" fmla="*/ 863795 h 1476000"/>
              <a:gd name="connsiteX53" fmla="*/ 20127 w 1476951"/>
              <a:gd name="connsiteY53" fmla="*/ 865473 h 1476000"/>
              <a:gd name="connsiteX54" fmla="*/ 20127 w 1476951"/>
              <a:gd name="connsiteY54" fmla="*/ 886718 h 1476000"/>
              <a:gd name="connsiteX55" fmla="*/ 30750 w 1476951"/>
              <a:gd name="connsiteY55" fmla="*/ 952132 h 1476000"/>
              <a:gd name="connsiteX56" fmla="*/ 74359 w 1476951"/>
              <a:gd name="connsiteY56" fmla="*/ 1070100 h 1476000"/>
              <a:gd name="connsiteX57" fmla="*/ 55909 w 1476951"/>
              <a:gd name="connsiteY57" fmla="*/ 1048855 h 1476000"/>
              <a:gd name="connsiteX58" fmla="*/ 42491 w 1476951"/>
              <a:gd name="connsiteY58" fmla="*/ 1004686 h 1476000"/>
              <a:gd name="connsiteX59" fmla="*/ 35782 w 1476951"/>
              <a:gd name="connsiteY59" fmla="*/ 981764 h 1476000"/>
              <a:gd name="connsiteX60" fmla="*/ 29632 w 1476951"/>
              <a:gd name="connsiteY60" fmla="*/ 958282 h 1476000"/>
              <a:gd name="connsiteX61" fmla="*/ 26277 w 1476951"/>
              <a:gd name="connsiteY61" fmla="*/ 946541 h 1476000"/>
              <a:gd name="connsiteX62" fmla="*/ 23482 w 1476951"/>
              <a:gd name="connsiteY62" fmla="*/ 934800 h 1476000"/>
              <a:gd name="connsiteX63" fmla="*/ 17332 w 1476951"/>
              <a:gd name="connsiteY63" fmla="*/ 910759 h 1476000"/>
              <a:gd name="connsiteX64" fmla="*/ 12300 w 1476951"/>
              <a:gd name="connsiteY64" fmla="*/ 886159 h 1476000"/>
              <a:gd name="connsiteX65" fmla="*/ 10064 w 1476951"/>
              <a:gd name="connsiteY65" fmla="*/ 873859 h 1476000"/>
              <a:gd name="connsiteX66" fmla="*/ 8386 w 1476951"/>
              <a:gd name="connsiteY66" fmla="*/ 861559 h 1476000"/>
              <a:gd name="connsiteX67" fmla="*/ 4473 w 1476951"/>
              <a:gd name="connsiteY67" fmla="*/ 836959 h 1476000"/>
              <a:gd name="connsiteX68" fmla="*/ 2236 w 1476951"/>
              <a:gd name="connsiteY68" fmla="*/ 812359 h 1476000"/>
              <a:gd name="connsiteX69" fmla="*/ 1118 w 1476951"/>
              <a:gd name="connsiteY69" fmla="*/ 800059 h 1476000"/>
              <a:gd name="connsiteX70" fmla="*/ 559 w 1476951"/>
              <a:gd name="connsiteY70" fmla="*/ 787759 h 1476000"/>
              <a:gd name="connsiteX71" fmla="*/ 0 w 1476951"/>
              <a:gd name="connsiteY71" fmla="*/ 763718 h 1476000"/>
              <a:gd name="connsiteX72" fmla="*/ 559 w 1476951"/>
              <a:gd name="connsiteY72" fmla="*/ 740237 h 1476000"/>
              <a:gd name="connsiteX73" fmla="*/ 2236 w 1476951"/>
              <a:gd name="connsiteY73" fmla="*/ 717313 h 1476000"/>
              <a:gd name="connsiteX74" fmla="*/ 5032 w 1476951"/>
              <a:gd name="connsiteY74" fmla="*/ 694950 h 1476000"/>
              <a:gd name="connsiteX75" fmla="*/ 6709 w 1476951"/>
              <a:gd name="connsiteY75" fmla="*/ 684327 h 1476000"/>
              <a:gd name="connsiteX76" fmla="*/ 7827 w 1476951"/>
              <a:gd name="connsiteY76" fmla="*/ 672027 h 1476000"/>
              <a:gd name="connsiteX77" fmla="*/ 530018 w 1476951"/>
              <a:gd name="connsiteY77" fmla="*/ 39695 h 1476000"/>
              <a:gd name="connsiteX78" fmla="*/ 515482 w 1476951"/>
              <a:gd name="connsiteY78" fmla="*/ 50318 h 1476000"/>
              <a:gd name="connsiteX79" fmla="*/ 486968 w 1476951"/>
              <a:gd name="connsiteY79" fmla="*/ 60381 h 1476000"/>
              <a:gd name="connsiteX80" fmla="*/ 457895 w 1476951"/>
              <a:gd name="connsiteY80" fmla="*/ 71004 h 1476000"/>
              <a:gd name="connsiteX81" fmla="*/ 431618 w 1476951"/>
              <a:gd name="connsiteY81" fmla="*/ 76595 h 1476000"/>
              <a:gd name="connsiteX82" fmla="*/ 423791 w 1476951"/>
              <a:gd name="connsiteY82" fmla="*/ 76595 h 1476000"/>
              <a:gd name="connsiteX83" fmla="*/ 457895 w 1476951"/>
              <a:gd name="connsiteY83" fmla="*/ 62059 h 1476000"/>
              <a:gd name="connsiteX84" fmla="*/ 480259 w 1476951"/>
              <a:gd name="connsiteY84" fmla="*/ 53672 h 1476000"/>
              <a:gd name="connsiteX85" fmla="*/ 491441 w 1476951"/>
              <a:gd name="connsiteY85" fmla="*/ 49759 h 1476000"/>
              <a:gd name="connsiteX86" fmla="*/ 502064 w 1476951"/>
              <a:gd name="connsiteY86" fmla="*/ 46404 h 1476000"/>
              <a:gd name="connsiteX87" fmla="*/ 530018 w 1476951"/>
              <a:gd name="connsiteY87" fmla="*/ 39695 h 1476000"/>
              <a:gd name="connsiteX88" fmla="*/ 949896 w 1476951"/>
              <a:gd name="connsiteY88" fmla="*/ 32986 h 1476000"/>
              <a:gd name="connsiteX89" fmla="*/ 978969 w 1476951"/>
              <a:gd name="connsiteY89" fmla="*/ 39136 h 1476000"/>
              <a:gd name="connsiteX90" fmla="*/ 1008041 w 1476951"/>
              <a:gd name="connsiteY90" fmla="*/ 46963 h 1476000"/>
              <a:gd name="connsiteX91" fmla="*/ 1019782 w 1476951"/>
              <a:gd name="connsiteY91" fmla="*/ 54232 h 1476000"/>
              <a:gd name="connsiteX92" fmla="*/ 987355 w 1476951"/>
              <a:gd name="connsiteY92" fmla="*/ 45286 h 1476000"/>
              <a:gd name="connsiteX93" fmla="*/ 949896 w 1476951"/>
              <a:gd name="connsiteY93" fmla="*/ 32986 h 1476000"/>
              <a:gd name="connsiteX94" fmla="*/ 760364 w 1476951"/>
              <a:gd name="connsiteY94" fmla="*/ 18450 h 1476000"/>
              <a:gd name="connsiteX95" fmla="*/ 792232 w 1476951"/>
              <a:gd name="connsiteY95" fmla="*/ 19568 h 1476000"/>
              <a:gd name="connsiteX96" fmla="*/ 824100 w 1476951"/>
              <a:gd name="connsiteY96" fmla="*/ 21804 h 1476000"/>
              <a:gd name="connsiteX97" fmla="*/ 874418 w 1476951"/>
              <a:gd name="connsiteY97" fmla="*/ 27395 h 1476000"/>
              <a:gd name="connsiteX98" fmla="*/ 1034877 w 1476951"/>
              <a:gd name="connsiteY98" fmla="*/ 72682 h 1476000"/>
              <a:gd name="connsiteX99" fmla="*/ 1162350 w 1476951"/>
              <a:gd name="connsiteY99" fmla="*/ 143127 h 1476000"/>
              <a:gd name="connsiteX100" fmla="*/ 1190304 w 1476951"/>
              <a:gd name="connsiteY100" fmla="*/ 161577 h 1476000"/>
              <a:gd name="connsiteX101" fmla="*/ 1214904 w 1476951"/>
              <a:gd name="connsiteY101" fmla="*/ 177791 h 1476000"/>
              <a:gd name="connsiteX102" fmla="*/ 1213227 w 1476951"/>
              <a:gd name="connsiteY102" fmla="*/ 171082 h 1476000"/>
              <a:gd name="connsiteX103" fmla="*/ 1274168 w 1476951"/>
              <a:gd name="connsiteY103" fmla="*/ 230904 h 1476000"/>
              <a:gd name="connsiteX104" fmla="*/ 1301004 w 1476951"/>
              <a:gd name="connsiteY104" fmla="*/ 259977 h 1476000"/>
              <a:gd name="connsiteX105" fmla="*/ 1329518 w 1476951"/>
              <a:gd name="connsiteY105" fmla="*/ 286255 h 1476000"/>
              <a:gd name="connsiteX106" fmla="*/ 1304918 w 1476951"/>
              <a:gd name="connsiteY106" fmla="*/ 255504 h 1476000"/>
              <a:gd name="connsiteX107" fmla="*/ 1288704 w 1476951"/>
              <a:gd name="connsiteY107" fmla="*/ 236495 h 1476000"/>
              <a:gd name="connsiteX108" fmla="*/ 1281995 w 1476951"/>
              <a:gd name="connsiteY108" fmla="*/ 228668 h 1476000"/>
              <a:gd name="connsiteX109" fmla="*/ 1275286 w 1476951"/>
              <a:gd name="connsiteY109" fmla="*/ 220841 h 1476000"/>
              <a:gd name="connsiteX110" fmla="*/ 1257395 w 1476951"/>
              <a:gd name="connsiteY110" fmla="*/ 201832 h 1476000"/>
              <a:gd name="connsiteX111" fmla="*/ 1363623 w 1476951"/>
              <a:gd name="connsiteY111" fmla="*/ 310855 h 1476000"/>
              <a:gd name="connsiteX112" fmla="*/ 1436864 w 1476951"/>
              <a:gd name="connsiteY112" fmla="*/ 437209 h 1476000"/>
              <a:gd name="connsiteX113" fmla="*/ 1444691 w 1476951"/>
              <a:gd name="connsiteY113" fmla="*/ 441123 h 1476000"/>
              <a:gd name="connsiteX114" fmla="*/ 1461464 w 1476951"/>
              <a:gd name="connsiteY114" fmla="*/ 499268 h 1476000"/>
              <a:gd name="connsiteX115" fmla="*/ 1472086 w 1476951"/>
              <a:gd name="connsiteY115" fmla="*/ 554059 h 1476000"/>
              <a:gd name="connsiteX116" fmla="*/ 1476951 w 1476951"/>
              <a:gd name="connsiteY116" fmla="*/ 602707 h 1476000"/>
              <a:gd name="connsiteX117" fmla="*/ 1476951 w 1476951"/>
              <a:gd name="connsiteY117" fmla="*/ 659123 h 1476000"/>
              <a:gd name="connsiteX118" fmla="*/ 1474882 w 1476951"/>
              <a:gd name="connsiteY118" fmla="*/ 687682 h 1476000"/>
              <a:gd name="connsiteX119" fmla="*/ 1469850 w 1476951"/>
              <a:gd name="connsiteY119" fmla="*/ 718991 h 1476000"/>
              <a:gd name="connsiteX120" fmla="*/ 1464695 w 1476951"/>
              <a:gd name="connsiteY120" fmla="*/ 735783 h 1476000"/>
              <a:gd name="connsiteX121" fmla="*/ 1465936 w 1476951"/>
              <a:gd name="connsiteY121" fmla="*/ 760364 h 1476000"/>
              <a:gd name="connsiteX122" fmla="*/ 1205511 w 1476951"/>
              <a:gd name="connsiteY122" fmla="*/ 1312584 h 1476000"/>
              <a:gd name="connsiteX123" fmla="*/ 1203721 w 1476951"/>
              <a:gd name="connsiteY123" fmla="*/ 1313923 h 1476000"/>
              <a:gd name="connsiteX124" fmla="*/ 1202605 w 1476951"/>
              <a:gd name="connsiteY124" fmla="*/ 1314982 h 1476000"/>
              <a:gd name="connsiteX125" fmla="*/ 1077368 w 1476951"/>
              <a:gd name="connsiteY125" fmla="*/ 1403318 h 1476000"/>
              <a:gd name="connsiteX126" fmla="*/ 1047247 w 1476951"/>
              <a:gd name="connsiteY126" fmla="*/ 1412054 h 1476000"/>
              <a:gd name="connsiteX127" fmla="*/ 1041832 w 1476951"/>
              <a:gd name="connsiteY127" fmla="*/ 1413512 h 1476000"/>
              <a:gd name="connsiteX128" fmla="*/ 1028858 w 1476951"/>
              <a:gd name="connsiteY128" fmla="*/ 1419762 h 1476000"/>
              <a:gd name="connsiteX129" fmla="*/ 750300 w 1476951"/>
              <a:gd name="connsiteY129" fmla="*/ 1476000 h 1476000"/>
              <a:gd name="connsiteX130" fmla="*/ 537492 w 1476951"/>
              <a:gd name="connsiteY130" fmla="*/ 1443826 h 1476000"/>
              <a:gd name="connsiteX131" fmla="*/ 487883 w 1476951"/>
              <a:gd name="connsiteY131" fmla="*/ 1425670 h 1476000"/>
              <a:gd name="connsiteX132" fmla="*/ 481937 w 1476951"/>
              <a:gd name="connsiteY132" fmla="*/ 1424004 h 1476000"/>
              <a:gd name="connsiteX133" fmla="*/ 462369 w 1476951"/>
              <a:gd name="connsiteY133" fmla="*/ 1416737 h 1476000"/>
              <a:gd name="connsiteX134" fmla="*/ 380182 w 1476951"/>
              <a:gd name="connsiteY134" fmla="*/ 1378159 h 1476000"/>
              <a:gd name="connsiteX135" fmla="*/ 354464 w 1476951"/>
              <a:gd name="connsiteY135" fmla="*/ 1359150 h 1476000"/>
              <a:gd name="connsiteX136" fmla="*/ 324273 w 1476951"/>
              <a:gd name="connsiteY136" fmla="*/ 1337346 h 1476000"/>
              <a:gd name="connsiteX137" fmla="*/ 292964 w 1476951"/>
              <a:gd name="connsiteY137" fmla="*/ 1313304 h 1476000"/>
              <a:gd name="connsiteX138" fmla="*/ 265009 w 1476951"/>
              <a:gd name="connsiteY138" fmla="*/ 1289264 h 1476000"/>
              <a:gd name="connsiteX139" fmla="*/ 241527 w 1476951"/>
              <a:gd name="connsiteY139" fmla="*/ 1274727 h 1476000"/>
              <a:gd name="connsiteX140" fmla="*/ 271160 w 1476951"/>
              <a:gd name="connsiteY140" fmla="*/ 1302682 h 1476000"/>
              <a:gd name="connsiteX141" fmla="*/ 301909 w 1476951"/>
              <a:gd name="connsiteY141" fmla="*/ 1330637 h 1476000"/>
              <a:gd name="connsiteX142" fmla="*/ 285137 w 1476951"/>
              <a:gd name="connsiteY142" fmla="*/ 1321691 h 1476000"/>
              <a:gd name="connsiteX143" fmla="*/ 261655 w 1476951"/>
              <a:gd name="connsiteY143" fmla="*/ 1300446 h 1476000"/>
              <a:gd name="connsiteX144" fmla="*/ 235378 w 1476951"/>
              <a:gd name="connsiteY144" fmla="*/ 1272491 h 1476000"/>
              <a:gd name="connsiteX145" fmla="*/ 221960 w 1476951"/>
              <a:gd name="connsiteY145" fmla="*/ 1257395 h 1476000"/>
              <a:gd name="connsiteX146" fmla="*/ 208541 w 1476951"/>
              <a:gd name="connsiteY146" fmla="*/ 1242300 h 1476000"/>
              <a:gd name="connsiteX147" fmla="*/ 230346 w 1476951"/>
              <a:gd name="connsiteY147" fmla="*/ 1259073 h 1476000"/>
              <a:gd name="connsiteX148" fmla="*/ 187436 w 1476951"/>
              <a:gd name="connsiteY148" fmla="*/ 1206798 h 1476000"/>
              <a:gd name="connsiteX149" fmla="*/ 166047 w 1476951"/>
              <a:gd name="connsiteY149" fmla="*/ 1172738 h 1476000"/>
              <a:gd name="connsiteX150" fmla="*/ 156883 w 1476951"/>
              <a:gd name="connsiteY150" fmla="*/ 1160483 h 1476000"/>
              <a:gd name="connsiteX151" fmla="*/ 121037 w 1476951"/>
              <a:gd name="connsiteY151" fmla="*/ 1101479 h 1476000"/>
              <a:gd name="connsiteX152" fmla="*/ 94429 w 1476951"/>
              <a:gd name="connsiteY152" fmla="*/ 1046242 h 1476000"/>
              <a:gd name="connsiteX153" fmla="*/ 110700 w 1476951"/>
              <a:gd name="connsiteY153" fmla="*/ 1096377 h 1476000"/>
              <a:gd name="connsiteX154" fmla="*/ 55350 w 1476951"/>
              <a:gd name="connsiteY154" fmla="*/ 952691 h 1476000"/>
              <a:gd name="connsiteX155" fmla="*/ 28514 w 1476951"/>
              <a:gd name="connsiteY155" fmla="*/ 820186 h 1476000"/>
              <a:gd name="connsiteX156" fmla="*/ 33546 w 1476951"/>
              <a:gd name="connsiteY156" fmla="*/ 874418 h 1476000"/>
              <a:gd name="connsiteX157" fmla="*/ 38578 w 1476951"/>
              <a:gd name="connsiteY157" fmla="*/ 902932 h 1476000"/>
              <a:gd name="connsiteX158" fmla="*/ 44727 w 1476951"/>
              <a:gd name="connsiteY158" fmla="*/ 929768 h 1476000"/>
              <a:gd name="connsiteX159" fmla="*/ 54791 w 1476951"/>
              <a:gd name="connsiteY159" fmla="*/ 990709 h 1476000"/>
              <a:gd name="connsiteX160" fmla="*/ 46964 w 1476951"/>
              <a:gd name="connsiteY160" fmla="*/ 977850 h 1476000"/>
              <a:gd name="connsiteX161" fmla="*/ 36900 w 1476951"/>
              <a:gd name="connsiteY161" fmla="*/ 947659 h 1476000"/>
              <a:gd name="connsiteX162" fmla="*/ 28514 w 1476951"/>
              <a:gd name="connsiteY162" fmla="*/ 910759 h 1476000"/>
              <a:gd name="connsiteX163" fmla="*/ 26836 w 1476951"/>
              <a:gd name="connsiteY163" fmla="*/ 874418 h 1476000"/>
              <a:gd name="connsiteX164" fmla="*/ 20687 w 1476951"/>
              <a:gd name="connsiteY164" fmla="*/ 762600 h 1476000"/>
              <a:gd name="connsiteX165" fmla="*/ 20687 w 1476951"/>
              <a:gd name="connsiteY165" fmla="*/ 736323 h 1476000"/>
              <a:gd name="connsiteX166" fmla="*/ 20687 w 1476951"/>
              <a:gd name="connsiteY166" fmla="*/ 723464 h 1476000"/>
              <a:gd name="connsiteX167" fmla="*/ 21246 w 1476951"/>
              <a:gd name="connsiteY167" fmla="*/ 710604 h 1476000"/>
              <a:gd name="connsiteX168" fmla="*/ 22364 w 1476951"/>
              <a:gd name="connsiteY168" fmla="*/ 684886 h 1476000"/>
              <a:gd name="connsiteX169" fmla="*/ 24600 w 1476951"/>
              <a:gd name="connsiteY169" fmla="*/ 659727 h 1476000"/>
              <a:gd name="connsiteX170" fmla="*/ 25718 w 1476951"/>
              <a:gd name="connsiteY170" fmla="*/ 647427 h 1476000"/>
              <a:gd name="connsiteX171" fmla="*/ 27396 w 1476951"/>
              <a:gd name="connsiteY171" fmla="*/ 635127 h 1476000"/>
              <a:gd name="connsiteX172" fmla="*/ 31309 w 1476951"/>
              <a:gd name="connsiteY172" fmla="*/ 610527 h 1476000"/>
              <a:gd name="connsiteX173" fmla="*/ 42491 w 1476951"/>
              <a:gd name="connsiteY173" fmla="*/ 561886 h 1476000"/>
              <a:gd name="connsiteX174" fmla="*/ 82187 w 1476951"/>
              <a:gd name="connsiteY174" fmla="*/ 469077 h 1476000"/>
              <a:gd name="connsiteX175" fmla="*/ 101755 w 1476951"/>
              <a:gd name="connsiteY175" fmla="*/ 458175 h 1476000"/>
              <a:gd name="connsiteX176" fmla="*/ 102967 w 1476951"/>
              <a:gd name="connsiteY176" fmla="*/ 456761 h 1476000"/>
              <a:gd name="connsiteX177" fmla="*/ 121037 w 1476951"/>
              <a:gd name="connsiteY177" fmla="*/ 419249 h 1476000"/>
              <a:gd name="connsiteX178" fmla="*/ 151870 w 1476951"/>
              <a:gd name="connsiteY178" fmla="*/ 372234 h 1476000"/>
              <a:gd name="connsiteX179" fmla="*/ 147600 w 1476951"/>
              <a:gd name="connsiteY179" fmla="*/ 376827 h 1476000"/>
              <a:gd name="connsiteX180" fmla="*/ 135859 w 1476951"/>
              <a:gd name="connsiteY180" fmla="*/ 386332 h 1476000"/>
              <a:gd name="connsiteX181" fmla="*/ 154309 w 1476951"/>
              <a:gd name="connsiteY181" fmla="*/ 350550 h 1476000"/>
              <a:gd name="connsiteX182" fmla="*/ 125237 w 1476951"/>
              <a:gd name="connsiteY182" fmla="*/ 393600 h 1476000"/>
              <a:gd name="connsiteX183" fmla="*/ 110141 w 1476951"/>
              <a:gd name="connsiteY183" fmla="*/ 414846 h 1476000"/>
              <a:gd name="connsiteX184" fmla="*/ 123559 w 1476951"/>
              <a:gd name="connsiteY184" fmla="*/ 380182 h 1476000"/>
              <a:gd name="connsiteX185" fmla="*/ 140891 w 1476951"/>
              <a:gd name="connsiteY185" fmla="*/ 350550 h 1476000"/>
              <a:gd name="connsiteX186" fmla="*/ 161018 w 1476951"/>
              <a:gd name="connsiteY186" fmla="*/ 320918 h 1476000"/>
              <a:gd name="connsiteX187" fmla="*/ 188973 w 1476951"/>
              <a:gd name="connsiteY187" fmla="*/ 281782 h 1476000"/>
              <a:gd name="connsiteX188" fmla="*/ 185618 w 1476951"/>
              <a:gd name="connsiteY188" fmla="*/ 281782 h 1476000"/>
              <a:gd name="connsiteX189" fmla="*/ 177232 w 1476951"/>
              <a:gd name="connsiteY189" fmla="*/ 288491 h 1476000"/>
              <a:gd name="connsiteX190" fmla="*/ 164373 w 1476951"/>
              <a:gd name="connsiteY190" fmla="*/ 301350 h 1476000"/>
              <a:gd name="connsiteX191" fmla="*/ 101195 w 1476951"/>
              <a:gd name="connsiteY191" fmla="*/ 393600 h 1476000"/>
              <a:gd name="connsiteX192" fmla="*/ 88895 w 1476951"/>
              <a:gd name="connsiteY192" fmla="*/ 418200 h 1476000"/>
              <a:gd name="connsiteX193" fmla="*/ 77713 w 1476951"/>
              <a:gd name="connsiteY193" fmla="*/ 441123 h 1476000"/>
              <a:gd name="connsiteX194" fmla="*/ 58704 w 1476951"/>
              <a:gd name="connsiteY194" fmla="*/ 478023 h 1476000"/>
              <a:gd name="connsiteX195" fmla="*/ 54232 w 1476951"/>
              <a:gd name="connsiteY195" fmla="*/ 470195 h 1476000"/>
              <a:gd name="connsiteX196" fmla="*/ 60941 w 1476951"/>
              <a:gd name="connsiteY196" fmla="*/ 449509 h 1476000"/>
              <a:gd name="connsiteX197" fmla="*/ 72682 w 1476951"/>
              <a:gd name="connsiteY197" fmla="*/ 422113 h 1476000"/>
              <a:gd name="connsiteX198" fmla="*/ 106227 w 1476951"/>
              <a:gd name="connsiteY198" fmla="*/ 359495 h 1476000"/>
              <a:gd name="connsiteX199" fmla="*/ 125237 w 1476951"/>
              <a:gd name="connsiteY199" fmla="*/ 330982 h 1476000"/>
              <a:gd name="connsiteX200" fmla="*/ 142009 w 1476951"/>
              <a:gd name="connsiteY200" fmla="*/ 307500 h 1476000"/>
              <a:gd name="connsiteX201" fmla="*/ 160459 w 1476951"/>
              <a:gd name="connsiteY201" fmla="*/ 284018 h 1476000"/>
              <a:gd name="connsiteX202" fmla="*/ 172200 w 1476951"/>
              <a:gd name="connsiteY202" fmla="*/ 270600 h 1476000"/>
              <a:gd name="connsiteX203" fmla="*/ 183941 w 1476951"/>
              <a:gd name="connsiteY203" fmla="*/ 257741 h 1476000"/>
              <a:gd name="connsiteX204" fmla="*/ 204068 w 1476951"/>
              <a:gd name="connsiteY204" fmla="*/ 238732 h 1476000"/>
              <a:gd name="connsiteX205" fmla="*/ 211337 w 1476951"/>
              <a:gd name="connsiteY205" fmla="*/ 235936 h 1476000"/>
              <a:gd name="connsiteX206" fmla="*/ 293523 w 1476951"/>
              <a:gd name="connsiteY206" fmla="*/ 158223 h 1476000"/>
              <a:gd name="connsiteX207" fmla="*/ 315327 w 1476951"/>
              <a:gd name="connsiteY207" fmla="*/ 143686 h 1476000"/>
              <a:gd name="connsiteX208" fmla="*/ 337691 w 1476951"/>
              <a:gd name="connsiteY208" fmla="*/ 130268 h 1476000"/>
              <a:gd name="connsiteX209" fmla="*/ 360055 w 1476951"/>
              <a:gd name="connsiteY209" fmla="*/ 117968 h 1476000"/>
              <a:gd name="connsiteX210" fmla="*/ 382977 w 1476951"/>
              <a:gd name="connsiteY210" fmla="*/ 106786 h 1476000"/>
              <a:gd name="connsiteX211" fmla="*/ 394159 w 1476951"/>
              <a:gd name="connsiteY211" fmla="*/ 101195 h 1476000"/>
              <a:gd name="connsiteX212" fmla="*/ 405900 w 1476951"/>
              <a:gd name="connsiteY212" fmla="*/ 96164 h 1476000"/>
              <a:gd name="connsiteX213" fmla="*/ 428823 w 1476951"/>
              <a:gd name="connsiteY213" fmla="*/ 86659 h 1476000"/>
              <a:gd name="connsiteX214" fmla="*/ 475786 w 1476951"/>
              <a:gd name="connsiteY214" fmla="*/ 69327 h 1476000"/>
              <a:gd name="connsiteX215" fmla="*/ 574746 w 1476951"/>
              <a:gd name="connsiteY215" fmla="*/ 35782 h 1476000"/>
              <a:gd name="connsiteX216" fmla="*/ 605495 w 1476951"/>
              <a:gd name="connsiteY216" fmla="*/ 31868 h 1476000"/>
              <a:gd name="connsiteX217" fmla="*/ 630655 w 1476951"/>
              <a:gd name="connsiteY217" fmla="*/ 30750 h 1476000"/>
              <a:gd name="connsiteX218" fmla="*/ 658609 w 1476951"/>
              <a:gd name="connsiteY218" fmla="*/ 29632 h 1476000"/>
              <a:gd name="connsiteX219" fmla="*/ 698304 w 1476951"/>
              <a:gd name="connsiteY219" fmla="*/ 26836 h 1476000"/>
              <a:gd name="connsiteX220" fmla="*/ 709486 w 1476951"/>
              <a:gd name="connsiteY220" fmla="*/ 20686 h 1476000"/>
              <a:gd name="connsiteX221" fmla="*/ 731850 w 1476951"/>
              <a:gd name="connsiteY221" fmla="*/ 19009 h 1476000"/>
              <a:gd name="connsiteX222" fmla="*/ 760364 w 1476951"/>
              <a:gd name="connsiteY222" fmla="*/ 18450 h 1476000"/>
              <a:gd name="connsiteX223" fmla="*/ 749182 w 1476951"/>
              <a:gd name="connsiteY223" fmla="*/ 0 h 1476000"/>
              <a:gd name="connsiteX224" fmla="*/ 901814 w 1476951"/>
              <a:gd name="connsiteY224" fmla="*/ 18450 h 1476000"/>
              <a:gd name="connsiteX225" fmla="*/ 860441 w 1476951"/>
              <a:gd name="connsiteY225" fmla="*/ 16213 h 1476000"/>
              <a:gd name="connsiteX226" fmla="*/ 810123 w 1476951"/>
              <a:gd name="connsiteY226" fmla="*/ 11182 h 1476000"/>
              <a:gd name="connsiteX227" fmla="*/ 784405 w 1476951"/>
              <a:gd name="connsiteY227" fmla="*/ 10622 h 1476000"/>
              <a:gd name="connsiteX228" fmla="*/ 758687 w 1476951"/>
              <a:gd name="connsiteY228" fmla="*/ 11182 h 1476000"/>
              <a:gd name="connsiteX229" fmla="*/ 732969 w 1476951"/>
              <a:gd name="connsiteY229" fmla="*/ 12300 h 1476000"/>
              <a:gd name="connsiteX230" fmla="*/ 707250 w 1476951"/>
              <a:gd name="connsiteY230" fmla="*/ 13977 h 1476000"/>
              <a:gd name="connsiteX231" fmla="*/ 656932 w 1476951"/>
              <a:gd name="connsiteY231" fmla="*/ 19009 h 1476000"/>
              <a:gd name="connsiteX232" fmla="*/ 637923 w 1476951"/>
              <a:gd name="connsiteY232" fmla="*/ 19568 h 1476000"/>
              <a:gd name="connsiteX233" fmla="*/ 620591 w 1476951"/>
              <a:gd name="connsiteY233" fmla="*/ 21246 h 1476000"/>
              <a:gd name="connsiteX234" fmla="*/ 592636 w 1476951"/>
              <a:gd name="connsiteY234" fmla="*/ 25159 h 1476000"/>
              <a:gd name="connsiteX235" fmla="*/ 585369 w 1476951"/>
              <a:gd name="connsiteY235" fmla="*/ 20686 h 1476000"/>
              <a:gd name="connsiteX236" fmla="*/ 749182 w 1476951"/>
              <a:gd name="connsiteY236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476951" h="1476000">
                <a:moveTo>
                  <a:pt x="435532" y="1435186"/>
                </a:moveTo>
                <a:cubicBezTo>
                  <a:pt x="443918" y="1437981"/>
                  <a:pt x="452305" y="1440777"/>
                  <a:pt x="461809" y="1445250"/>
                </a:cubicBezTo>
                <a:cubicBezTo>
                  <a:pt x="471873" y="1448604"/>
                  <a:pt x="482496" y="1453636"/>
                  <a:pt x="497032" y="1459786"/>
                </a:cubicBezTo>
                <a:cubicBezTo>
                  <a:pt x="491441" y="1458668"/>
                  <a:pt x="485850" y="1457550"/>
                  <a:pt x="480260" y="1456991"/>
                </a:cubicBezTo>
                <a:cubicBezTo>
                  <a:pt x="474669" y="1455314"/>
                  <a:pt x="469078" y="1452518"/>
                  <a:pt x="461809" y="1449163"/>
                </a:cubicBezTo>
                <a:cubicBezTo>
                  <a:pt x="454541" y="1444691"/>
                  <a:pt x="446155" y="1439659"/>
                  <a:pt x="435532" y="1435186"/>
                </a:cubicBezTo>
                <a:close/>
                <a:moveTo>
                  <a:pt x="369000" y="1376971"/>
                </a:moveTo>
                <a:cubicBezTo>
                  <a:pt x="370118" y="1377321"/>
                  <a:pt x="372075" y="1378439"/>
                  <a:pt x="375150" y="1380395"/>
                </a:cubicBezTo>
                <a:cubicBezTo>
                  <a:pt x="388009" y="1386546"/>
                  <a:pt x="393041" y="1390459"/>
                  <a:pt x="396395" y="1393814"/>
                </a:cubicBezTo>
                <a:cubicBezTo>
                  <a:pt x="400309" y="1397168"/>
                  <a:pt x="401986" y="1400523"/>
                  <a:pt x="409814" y="1405555"/>
                </a:cubicBezTo>
                <a:cubicBezTo>
                  <a:pt x="404223" y="1404437"/>
                  <a:pt x="389127" y="1394373"/>
                  <a:pt x="378504" y="1387104"/>
                </a:cubicBezTo>
                <a:cubicBezTo>
                  <a:pt x="372914" y="1383191"/>
                  <a:pt x="369000" y="1379837"/>
                  <a:pt x="367882" y="1378159"/>
                </a:cubicBezTo>
                <a:cubicBezTo>
                  <a:pt x="367603" y="1377041"/>
                  <a:pt x="367882" y="1376622"/>
                  <a:pt x="369000" y="1376971"/>
                </a:cubicBezTo>
                <a:close/>
                <a:moveTo>
                  <a:pt x="318123" y="1356355"/>
                </a:moveTo>
                <a:lnTo>
                  <a:pt x="337691" y="1370332"/>
                </a:lnTo>
                <a:lnTo>
                  <a:pt x="357818" y="1383191"/>
                </a:lnTo>
                <a:cubicBezTo>
                  <a:pt x="370118" y="1392137"/>
                  <a:pt x="372914" y="1394373"/>
                  <a:pt x="371237" y="1393814"/>
                </a:cubicBezTo>
                <a:cubicBezTo>
                  <a:pt x="369000" y="1393814"/>
                  <a:pt x="362291" y="1390459"/>
                  <a:pt x="355582" y="1387104"/>
                </a:cubicBezTo>
                <a:cubicBezTo>
                  <a:pt x="342723" y="1380955"/>
                  <a:pt x="330982" y="1374804"/>
                  <a:pt x="361173" y="1394932"/>
                </a:cubicBezTo>
                <a:lnTo>
                  <a:pt x="343282" y="1383750"/>
                </a:lnTo>
                <a:lnTo>
                  <a:pt x="334337" y="1378159"/>
                </a:lnTo>
                <a:lnTo>
                  <a:pt x="325391" y="1372568"/>
                </a:lnTo>
                <a:close/>
                <a:moveTo>
                  <a:pt x="153675" y="1210202"/>
                </a:moveTo>
                <a:lnTo>
                  <a:pt x="162696" y="1222732"/>
                </a:lnTo>
                <a:cubicBezTo>
                  <a:pt x="158783" y="1218259"/>
                  <a:pt x="156441" y="1215289"/>
                  <a:pt x="155078" y="1213262"/>
                </a:cubicBezTo>
                <a:close/>
                <a:moveTo>
                  <a:pt x="128015" y="1117684"/>
                </a:moveTo>
                <a:cubicBezTo>
                  <a:pt x="129745" y="1118077"/>
                  <a:pt x="133204" y="1124052"/>
                  <a:pt x="136978" y="1131600"/>
                </a:cubicBezTo>
                <a:cubicBezTo>
                  <a:pt x="142569" y="1141104"/>
                  <a:pt x="148718" y="1152845"/>
                  <a:pt x="152073" y="1157877"/>
                </a:cubicBezTo>
                <a:cubicBezTo>
                  <a:pt x="155427" y="1165145"/>
                  <a:pt x="159900" y="1171854"/>
                  <a:pt x="163814" y="1179123"/>
                </a:cubicBezTo>
                <a:cubicBezTo>
                  <a:pt x="160460" y="1174650"/>
                  <a:pt x="156546" y="1169618"/>
                  <a:pt x="152632" y="1165145"/>
                </a:cubicBezTo>
                <a:cubicBezTo>
                  <a:pt x="148718" y="1160114"/>
                  <a:pt x="145364" y="1154523"/>
                  <a:pt x="142009" y="1149491"/>
                </a:cubicBezTo>
                <a:cubicBezTo>
                  <a:pt x="138655" y="1144459"/>
                  <a:pt x="135300" y="1138868"/>
                  <a:pt x="132505" y="1133836"/>
                </a:cubicBezTo>
                <a:cubicBezTo>
                  <a:pt x="130827" y="1128804"/>
                  <a:pt x="128591" y="1123772"/>
                  <a:pt x="126914" y="1119300"/>
                </a:cubicBezTo>
                <a:cubicBezTo>
                  <a:pt x="127054" y="1118042"/>
                  <a:pt x="127438" y="1117553"/>
                  <a:pt x="128015" y="1117684"/>
                </a:cubicBezTo>
                <a:close/>
                <a:moveTo>
                  <a:pt x="88896" y="1079046"/>
                </a:moveTo>
                <a:cubicBezTo>
                  <a:pt x="93927" y="1087991"/>
                  <a:pt x="100078" y="1100291"/>
                  <a:pt x="106787" y="1113709"/>
                </a:cubicBezTo>
                <a:cubicBezTo>
                  <a:pt x="114055" y="1126568"/>
                  <a:pt x="121323" y="1141104"/>
                  <a:pt x="128591" y="1153964"/>
                </a:cubicBezTo>
                <a:cubicBezTo>
                  <a:pt x="132505" y="1160673"/>
                  <a:pt x="135860" y="1166823"/>
                  <a:pt x="138655" y="1172414"/>
                </a:cubicBezTo>
                <a:cubicBezTo>
                  <a:pt x="142009" y="1178004"/>
                  <a:pt x="144805" y="1183037"/>
                  <a:pt x="147041" y="1188068"/>
                </a:cubicBezTo>
                <a:cubicBezTo>
                  <a:pt x="151514" y="1197014"/>
                  <a:pt x="154309" y="1203723"/>
                  <a:pt x="153191" y="1205400"/>
                </a:cubicBezTo>
                <a:cubicBezTo>
                  <a:pt x="154869" y="1208196"/>
                  <a:pt x="153331" y="1208056"/>
                  <a:pt x="153331" y="1209454"/>
                </a:cubicBezTo>
                <a:lnTo>
                  <a:pt x="153675" y="1210202"/>
                </a:lnTo>
                <a:lnTo>
                  <a:pt x="152632" y="1208755"/>
                </a:lnTo>
                <a:cubicBezTo>
                  <a:pt x="149278" y="1203164"/>
                  <a:pt x="144805" y="1197014"/>
                  <a:pt x="140891" y="1190304"/>
                </a:cubicBezTo>
                <a:cubicBezTo>
                  <a:pt x="131946" y="1177446"/>
                  <a:pt x="123560" y="1161791"/>
                  <a:pt x="115173" y="1147255"/>
                </a:cubicBezTo>
                <a:cubicBezTo>
                  <a:pt x="111260" y="1139986"/>
                  <a:pt x="107346" y="1132159"/>
                  <a:pt x="103991" y="1125450"/>
                </a:cubicBezTo>
                <a:cubicBezTo>
                  <a:pt x="100636" y="1118182"/>
                  <a:pt x="97841" y="1112032"/>
                  <a:pt x="95605" y="1105882"/>
                </a:cubicBezTo>
                <a:cubicBezTo>
                  <a:pt x="91132" y="1093023"/>
                  <a:pt x="88336" y="1083518"/>
                  <a:pt x="88896" y="1079046"/>
                </a:cubicBezTo>
                <a:close/>
                <a:moveTo>
                  <a:pt x="7827" y="672027"/>
                </a:moveTo>
                <a:cubicBezTo>
                  <a:pt x="4473" y="705013"/>
                  <a:pt x="4473" y="725700"/>
                  <a:pt x="5591" y="740237"/>
                </a:cubicBezTo>
                <a:cubicBezTo>
                  <a:pt x="6150" y="747504"/>
                  <a:pt x="6709" y="753095"/>
                  <a:pt x="7827" y="758127"/>
                </a:cubicBezTo>
                <a:cubicBezTo>
                  <a:pt x="8386" y="763159"/>
                  <a:pt x="10064" y="767073"/>
                  <a:pt x="10623" y="770986"/>
                </a:cubicBezTo>
                <a:cubicBezTo>
                  <a:pt x="15095" y="786641"/>
                  <a:pt x="16773" y="801737"/>
                  <a:pt x="24041" y="863795"/>
                </a:cubicBezTo>
                <a:cubicBezTo>
                  <a:pt x="22364" y="859882"/>
                  <a:pt x="20686" y="861000"/>
                  <a:pt x="20127" y="865473"/>
                </a:cubicBezTo>
                <a:cubicBezTo>
                  <a:pt x="19009" y="869946"/>
                  <a:pt x="19568" y="877213"/>
                  <a:pt x="20127" y="886718"/>
                </a:cubicBezTo>
                <a:cubicBezTo>
                  <a:pt x="21246" y="905727"/>
                  <a:pt x="25718" y="931446"/>
                  <a:pt x="30750" y="952132"/>
                </a:cubicBezTo>
                <a:cubicBezTo>
                  <a:pt x="44168" y="990709"/>
                  <a:pt x="59264" y="1037673"/>
                  <a:pt x="74359" y="1070100"/>
                </a:cubicBezTo>
                <a:cubicBezTo>
                  <a:pt x="83304" y="1093023"/>
                  <a:pt x="75477" y="1093023"/>
                  <a:pt x="55909" y="1048855"/>
                </a:cubicBezTo>
                <a:cubicBezTo>
                  <a:pt x="51995" y="1034318"/>
                  <a:pt x="46404" y="1019782"/>
                  <a:pt x="42491" y="1004686"/>
                </a:cubicBezTo>
                <a:cubicBezTo>
                  <a:pt x="40255" y="996859"/>
                  <a:pt x="38018" y="989591"/>
                  <a:pt x="35782" y="981764"/>
                </a:cubicBezTo>
                <a:cubicBezTo>
                  <a:pt x="33546" y="973937"/>
                  <a:pt x="31309" y="966109"/>
                  <a:pt x="29632" y="958282"/>
                </a:cubicBezTo>
                <a:cubicBezTo>
                  <a:pt x="28513" y="954368"/>
                  <a:pt x="27395" y="950455"/>
                  <a:pt x="26277" y="946541"/>
                </a:cubicBezTo>
                <a:cubicBezTo>
                  <a:pt x="25159" y="942627"/>
                  <a:pt x="24600" y="938713"/>
                  <a:pt x="23482" y="934800"/>
                </a:cubicBezTo>
                <a:cubicBezTo>
                  <a:pt x="21246" y="926973"/>
                  <a:pt x="19568" y="918586"/>
                  <a:pt x="17332" y="910759"/>
                </a:cubicBezTo>
                <a:cubicBezTo>
                  <a:pt x="15655" y="902373"/>
                  <a:pt x="13977" y="894546"/>
                  <a:pt x="12300" y="886159"/>
                </a:cubicBezTo>
                <a:cubicBezTo>
                  <a:pt x="11741" y="882246"/>
                  <a:pt x="10623" y="877773"/>
                  <a:pt x="10064" y="873859"/>
                </a:cubicBezTo>
                <a:lnTo>
                  <a:pt x="8386" y="861559"/>
                </a:lnTo>
                <a:cubicBezTo>
                  <a:pt x="7268" y="853173"/>
                  <a:pt x="6150" y="844786"/>
                  <a:pt x="4473" y="836959"/>
                </a:cubicBezTo>
                <a:cubicBezTo>
                  <a:pt x="3913" y="828573"/>
                  <a:pt x="2795" y="820186"/>
                  <a:pt x="2236" y="812359"/>
                </a:cubicBezTo>
                <a:cubicBezTo>
                  <a:pt x="1677" y="808446"/>
                  <a:pt x="1677" y="803973"/>
                  <a:pt x="1118" y="800059"/>
                </a:cubicBezTo>
                <a:cubicBezTo>
                  <a:pt x="1118" y="796146"/>
                  <a:pt x="559" y="791673"/>
                  <a:pt x="559" y="787759"/>
                </a:cubicBezTo>
                <a:cubicBezTo>
                  <a:pt x="559" y="779373"/>
                  <a:pt x="0" y="771546"/>
                  <a:pt x="0" y="763718"/>
                </a:cubicBezTo>
                <a:cubicBezTo>
                  <a:pt x="0" y="755891"/>
                  <a:pt x="559" y="748064"/>
                  <a:pt x="559" y="740237"/>
                </a:cubicBezTo>
                <a:cubicBezTo>
                  <a:pt x="1118" y="732409"/>
                  <a:pt x="1118" y="724582"/>
                  <a:pt x="2236" y="717313"/>
                </a:cubicBezTo>
                <a:cubicBezTo>
                  <a:pt x="3355" y="709486"/>
                  <a:pt x="3913" y="702218"/>
                  <a:pt x="5032" y="694950"/>
                </a:cubicBezTo>
                <a:cubicBezTo>
                  <a:pt x="5591" y="691037"/>
                  <a:pt x="6150" y="687682"/>
                  <a:pt x="6709" y="684327"/>
                </a:cubicBezTo>
                <a:cubicBezTo>
                  <a:pt x="6150" y="678737"/>
                  <a:pt x="7268" y="675382"/>
                  <a:pt x="7827" y="672027"/>
                </a:cubicBezTo>
                <a:close/>
                <a:moveTo>
                  <a:pt x="530018" y="39695"/>
                </a:moveTo>
                <a:cubicBezTo>
                  <a:pt x="533373" y="40813"/>
                  <a:pt x="529459" y="43050"/>
                  <a:pt x="515482" y="50318"/>
                </a:cubicBezTo>
                <a:cubicBezTo>
                  <a:pt x="507095" y="53672"/>
                  <a:pt x="497032" y="56468"/>
                  <a:pt x="486968" y="60381"/>
                </a:cubicBezTo>
                <a:cubicBezTo>
                  <a:pt x="476904" y="64295"/>
                  <a:pt x="466841" y="67650"/>
                  <a:pt x="457895" y="71004"/>
                </a:cubicBezTo>
                <a:cubicBezTo>
                  <a:pt x="440564" y="77713"/>
                  <a:pt x="428264" y="81068"/>
                  <a:pt x="431618" y="76595"/>
                </a:cubicBezTo>
                <a:lnTo>
                  <a:pt x="423791" y="76595"/>
                </a:lnTo>
                <a:cubicBezTo>
                  <a:pt x="431059" y="73799"/>
                  <a:pt x="443359" y="67650"/>
                  <a:pt x="457895" y="62059"/>
                </a:cubicBezTo>
                <a:cubicBezTo>
                  <a:pt x="465164" y="59263"/>
                  <a:pt x="472432" y="56468"/>
                  <a:pt x="480259" y="53672"/>
                </a:cubicBezTo>
                <a:cubicBezTo>
                  <a:pt x="484173" y="52554"/>
                  <a:pt x="487527" y="50877"/>
                  <a:pt x="491441" y="49759"/>
                </a:cubicBezTo>
                <a:cubicBezTo>
                  <a:pt x="495355" y="48641"/>
                  <a:pt x="498709" y="47522"/>
                  <a:pt x="502064" y="46404"/>
                </a:cubicBezTo>
                <a:cubicBezTo>
                  <a:pt x="515482" y="42490"/>
                  <a:pt x="526104" y="39695"/>
                  <a:pt x="530018" y="39695"/>
                </a:cubicBezTo>
                <a:close/>
                <a:moveTo>
                  <a:pt x="949896" y="32986"/>
                </a:moveTo>
                <a:cubicBezTo>
                  <a:pt x="959400" y="35222"/>
                  <a:pt x="969464" y="36899"/>
                  <a:pt x="978969" y="39136"/>
                </a:cubicBezTo>
                <a:lnTo>
                  <a:pt x="1008041" y="46963"/>
                </a:lnTo>
                <a:cubicBezTo>
                  <a:pt x="1011955" y="49199"/>
                  <a:pt x="1015869" y="51995"/>
                  <a:pt x="1019782" y="54232"/>
                </a:cubicBezTo>
                <a:cubicBezTo>
                  <a:pt x="1011396" y="51436"/>
                  <a:pt x="999655" y="49199"/>
                  <a:pt x="987355" y="45286"/>
                </a:cubicBezTo>
                <a:cubicBezTo>
                  <a:pt x="975055" y="41372"/>
                  <a:pt x="961636" y="37459"/>
                  <a:pt x="949896" y="32986"/>
                </a:cubicBezTo>
                <a:close/>
                <a:moveTo>
                  <a:pt x="760364" y="18450"/>
                </a:moveTo>
                <a:cubicBezTo>
                  <a:pt x="770427" y="19009"/>
                  <a:pt x="781609" y="19009"/>
                  <a:pt x="792232" y="19568"/>
                </a:cubicBezTo>
                <a:cubicBezTo>
                  <a:pt x="803413" y="20127"/>
                  <a:pt x="814036" y="21246"/>
                  <a:pt x="824100" y="21804"/>
                </a:cubicBezTo>
                <a:cubicBezTo>
                  <a:pt x="844786" y="24041"/>
                  <a:pt x="862677" y="26277"/>
                  <a:pt x="874418" y="27395"/>
                </a:cubicBezTo>
                <a:cubicBezTo>
                  <a:pt x="927532" y="35782"/>
                  <a:pt x="984000" y="51436"/>
                  <a:pt x="1034877" y="72682"/>
                </a:cubicBezTo>
                <a:cubicBezTo>
                  <a:pt x="1085755" y="93927"/>
                  <a:pt x="1130482" y="119646"/>
                  <a:pt x="1162350" y="143127"/>
                </a:cubicBezTo>
                <a:cubicBezTo>
                  <a:pt x="1171295" y="148718"/>
                  <a:pt x="1180800" y="155427"/>
                  <a:pt x="1190304" y="161577"/>
                </a:cubicBezTo>
                <a:cubicBezTo>
                  <a:pt x="1199809" y="167727"/>
                  <a:pt x="1208195" y="173877"/>
                  <a:pt x="1214904" y="177791"/>
                </a:cubicBezTo>
                <a:cubicBezTo>
                  <a:pt x="1227764" y="186177"/>
                  <a:pt x="1231677" y="187295"/>
                  <a:pt x="1213227" y="171082"/>
                </a:cubicBezTo>
                <a:cubicBezTo>
                  <a:pt x="1237268" y="189532"/>
                  <a:pt x="1256277" y="210777"/>
                  <a:pt x="1274168" y="230904"/>
                </a:cubicBezTo>
                <a:cubicBezTo>
                  <a:pt x="1283113" y="240968"/>
                  <a:pt x="1292059" y="251032"/>
                  <a:pt x="1301004" y="259977"/>
                </a:cubicBezTo>
                <a:cubicBezTo>
                  <a:pt x="1309950" y="269482"/>
                  <a:pt x="1319454" y="278427"/>
                  <a:pt x="1329518" y="286255"/>
                </a:cubicBezTo>
                <a:cubicBezTo>
                  <a:pt x="1319454" y="273395"/>
                  <a:pt x="1311068" y="263332"/>
                  <a:pt x="1304918" y="255504"/>
                </a:cubicBezTo>
                <a:cubicBezTo>
                  <a:pt x="1298209" y="247677"/>
                  <a:pt x="1293177" y="242086"/>
                  <a:pt x="1288704" y="236495"/>
                </a:cubicBezTo>
                <a:cubicBezTo>
                  <a:pt x="1286468" y="233700"/>
                  <a:pt x="1284231" y="231464"/>
                  <a:pt x="1281995" y="228668"/>
                </a:cubicBezTo>
                <a:cubicBezTo>
                  <a:pt x="1279759" y="225873"/>
                  <a:pt x="1277522" y="223636"/>
                  <a:pt x="1275286" y="220841"/>
                </a:cubicBezTo>
                <a:cubicBezTo>
                  <a:pt x="1270813" y="215809"/>
                  <a:pt x="1265222" y="209659"/>
                  <a:pt x="1257395" y="201832"/>
                </a:cubicBezTo>
                <a:cubicBezTo>
                  <a:pt x="1295973" y="229227"/>
                  <a:pt x="1332873" y="268364"/>
                  <a:pt x="1363623" y="310855"/>
                </a:cubicBezTo>
                <a:cubicBezTo>
                  <a:pt x="1394373" y="353346"/>
                  <a:pt x="1418413" y="398632"/>
                  <a:pt x="1436864" y="437209"/>
                </a:cubicBezTo>
                <a:cubicBezTo>
                  <a:pt x="1437422" y="436650"/>
                  <a:pt x="1439100" y="440004"/>
                  <a:pt x="1444691" y="441123"/>
                </a:cubicBezTo>
                <a:cubicBezTo>
                  <a:pt x="1451400" y="460691"/>
                  <a:pt x="1456432" y="480259"/>
                  <a:pt x="1461464" y="499268"/>
                </a:cubicBezTo>
                <a:cubicBezTo>
                  <a:pt x="1465936" y="518277"/>
                  <a:pt x="1469850" y="536168"/>
                  <a:pt x="1472086" y="554059"/>
                </a:cubicBezTo>
                <a:lnTo>
                  <a:pt x="1476951" y="602707"/>
                </a:lnTo>
                <a:lnTo>
                  <a:pt x="1476951" y="659123"/>
                </a:lnTo>
                <a:lnTo>
                  <a:pt x="1474882" y="687682"/>
                </a:lnTo>
                <a:cubicBezTo>
                  <a:pt x="1473205" y="699423"/>
                  <a:pt x="1471527" y="710046"/>
                  <a:pt x="1469850" y="718991"/>
                </a:cubicBezTo>
                <a:lnTo>
                  <a:pt x="1464695" y="735783"/>
                </a:lnTo>
                <a:lnTo>
                  <a:pt x="1465936" y="760364"/>
                </a:lnTo>
                <a:cubicBezTo>
                  <a:pt x="1465936" y="982684"/>
                  <a:pt x="1364559" y="1181326"/>
                  <a:pt x="1205511" y="1312584"/>
                </a:cubicBezTo>
                <a:lnTo>
                  <a:pt x="1203721" y="1313923"/>
                </a:lnTo>
                <a:lnTo>
                  <a:pt x="1202605" y="1314982"/>
                </a:lnTo>
                <a:cubicBezTo>
                  <a:pt x="1162909" y="1348527"/>
                  <a:pt x="1120418" y="1378159"/>
                  <a:pt x="1077368" y="1403318"/>
                </a:cubicBezTo>
                <a:cubicBezTo>
                  <a:pt x="1073175" y="1403318"/>
                  <a:pt x="1058918" y="1408350"/>
                  <a:pt x="1047247" y="1412054"/>
                </a:cubicBezTo>
                <a:lnTo>
                  <a:pt x="1041832" y="1413512"/>
                </a:lnTo>
                <a:lnTo>
                  <a:pt x="1028858" y="1419762"/>
                </a:lnTo>
                <a:cubicBezTo>
                  <a:pt x="943241" y="1455975"/>
                  <a:pt x="849109" y="1476000"/>
                  <a:pt x="750300" y="1476000"/>
                </a:cubicBezTo>
                <a:cubicBezTo>
                  <a:pt x="676194" y="1476000"/>
                  <a:pt x="604718" y="1464736"/>
                  <a:pt x="537492" y="1443826"/>
                </a:cubicBezTo>
                <a:lnTo>
                  <a:pt x="487883" y="1425670"/>
                </a:lnTo>
                <a:lnTo>
                  <a:pt x="481937" y="1424004"/>
                </a:lnTo>
                <a:cubicBezTo>
                  <a:pt x="476346" y="1422327"/>
                  <a:pt x="469637" y="1420091"/>
                  <a:pt x="462369" y="1416737"/>
                </a:cubicBezTo>
                <a:cubicBezTo>
                  <a:pt x="433296" y="1406114"/>
                  <a:pt x="398073" y="1385986"/>
                  <a:pt x="380182" y="1378159"/>
                </a:cubicBezTo>
                <a:cubicBezTo>
                  <a:pt x="372914" y="1372568"/>
                  <a:pt x="364527" y="1365859"/>
                  <a:pt x="354464" y="1359150"/>
                </a:cubicBezTo>
                <a:cubicBezTo>
                  <a:pt x="344960" y="1352441"/>
                  <a:pt x="334896" y="1344614"/>
                  <a:pt x="324273" y="1337346"/>
                </a:cubicBezTo>
                <a:cubicBezTo>
                  <a:pt x="313650" y="1329518"/>
                  <a:pt x="303587" y="1321132"/>
                  <a:pt x="292964" y="1313304"/>
                </a:cubicBezTo>
                <a:cubicBezTo>
                  <a:pt x="282900" y="1304918"/>
                  <a:pt x="273396" y="1297091"/>
                  <a:pt x="265009" y="1289264"/>
                </a:cubicBezTo>
                <a:cubicBezTo>
                  <a:pt x="259978" y="1287027"/>
                  <a:pt x="238732" y="1268018"/>
                  <a:pt x="241527" y="1274727"/>
                </a:cubicBezTo>
                <a:cubicBezTo>
                  <a:pt x="254387" y="1285909"/>
                  <a:pt x="262773" y="1294855"/>
                  <a:pt x="271160" y="1302682"/>
                </a:cubicBezTo>
                <a:cubicBezTo>
                  <a:pt x="279546" y="1311068"/>
                  <a:pt x="287932" y="1319455"/>
                  <a:pt x="301909" y="1330637"/>
                </a:cubicBezTo>
                <a:cubicBezTo>
                  <a:pt x="297996" y="1330077"/>
                  <a:pt x="291846" y="1326723"/>
                  <a:pt x="285137" y="1321691"/>
                </a:cubicBezTo>
                <a:cubicBezTo>
                  <a:pt x="278427" y="1316100"/>
                  <a:pt x="270600" y="1308832"/>
                  <a:pt x="261655" y="1300446"/>
                </a:cubicBezTo>
                <a:cubicBezTo>
                  <a:pt x="253269" y="1292059"/>
                  <a:pt x="244323" y="1281995"/>
                  <a:pt x="235378" y="1272491"/>
                </a:cubicBezTo>
                <a:cubicBezTo>
                  <a:pt x="230905" y="1267459"/>
                  <a:pt x="226432" y="1262427"/>
                  <a:pt x="221960" y="1257395"/>
                </a:cubicBezTo>
                <a:cubicBezTo>
                  <a:pt x="217487" y="1252364"/>
                  <a:pt x="213014" y="1247332"/>
                  <a:pt x="208541" y="1242300"/>
                </a:cubicBezTo>
                <a:cubicBezTo>
                  <a:pt x="215809" y="1248450"/>
                  <a:pt x="223078" y="1253482"/>
                  <a:pt x="230346" y="1259073"/>
                </a:cubicBezTo>
                <a:cubicBezTo>
                  <a:pt x="215250" y="1243418"/>
                  <a:pt x="200854" y="1225667"/>
                  <a:pt x="187436" y="1206798"/>
                </a:cubicBezTo>
                <a:lnTo>
                  <a:pt x="166047" y="1172738"/>
                </a:lnTo>
                <a:lnTo>
                  <a:pt x="156883" y="1160483"/>
                </a:lnTo>
                <a:cubicBezTo>
                  <a:pt x="144023" y="1141447"/>
                  <a:pt x="132054" y="1121758"/>
                  <a:pt x="121037" y="1101479"/>
                </a:cubicBezTo>
                <a:lnTo>
                  <a:pt x="94429" y="1046242"/>
                </a:lnTo>
                <a:lnTo>
                  <a:pt x="110700" y="1096377"/>
                </a:lnTo>
                <a:cubicBezTo>
                  <a:pt x="86100" y="1053886"/>
                  <a:pt x="67650" y="1002450"/>
                  <a:pt x="55350" y="952691"/>
                </a:cubicBezTo>
                <a:cubicBezTo>
                  <a:pt x="42491" y="902932"/>
                  <a:pt x="36341" y="855409"/>
                  <a:pt x="28514" y="820186"/>
                </a:cubicBezTo>
                <a:cubicBezTo>
                  <a:pt x="28514" y="836400"/>
                  <a:pt x="31309" y="855409"/>
                  <a:pt x="33546" y="874418"/>
                </a:cubicBezTo>
                <a:cubicBezTo>
                  <a:pt x="35223" y="883923"/>
                  <a:pt x="36900" y="893427"/>
                  <a:pt x="38578" y="902932"/>
                </a:cubicBezTo>
                <a:cubicBezTo>
                  <a:pt x="40255" y="912437"/>
                  <a:pt x="42491" y="921382"/>
                  <a:pt x="44727" y="929768"/>
                </a:cubicBezTo>
                <a:cubicBezTo>
                  <a:pt x="52555" y="963873"/>
                  <a:pt x="60382" y="989591"/>
                  <a:pt x="54791" y="990709"/>
                </a:cubicBezTo>
                <a:cubicBezTo>
                  <a:pt x="53114" y="990150"/>
                  <a:pt x="50318" y="985677"/>
                  <a:pt x="46964" y="977850"/>
                </a:cubicBezTo>
                <a:cubicBezTo>
                  <a:pt x="44169" y="970023"/>
                  <a:pt x="40255" y="959400"/>
                  <a:pt x="36900" y="947659"/>
                </a:cubicBezTo>
                <a:cubicBezTo>
                  <a:pt x="34105" y="935918"/>
                  <a:pt x="31309" y="923059"/>
                  <a:pt x="28514" y="910759"/>
                </a:cubicBezTo>
                <a:cubicBezTo>
                  <a:pt x="29632" y="895104"/>
                  <a:pt x="27955" y="883923"/>
                  <a:pt x="26836" y="874418"/>
                </a:cubicBezTo>
                <a:cubicBezTo>
                  <a:pt x="23482" y="834723"/>
                  <a:pt x="21246" y="797823"/>
                  <a:pt x="20687" y="762600"/>
                </a:cubicBezTo>
                <a:cubicBezTo>
                  <a:pt x="20687" y="753655"/>
                  <a:pt x="20687" y="744709"/>
                  <a:pt x="20687" y="736323"/>
                </a:cubicBezTo>
                <a:cubicBezTo>
                  <a:pt x="20687" y="731850"/>
                  <a:pt x="20687" y="727377"/>
                  <a:pt x="20687" y="723464"/>
                </a:cubicBezTo>
                <a:cubicBezTo>
                  <a:pt x="20687" y="718991"/>
                  <a:pt x="21246" y="715077"/>
                  <a:pt x="21246" y="710604"/>
                </a:cubicBezTo>
                <a:cubicBezTo>
                  <a:pt x="21805" y="702218"/>
                  <a:pt x="21805" y="693273"/>
                  <a:pt x="22364" y="684886"/>
                </a:cubicBezTo>
                <a:cubicBezTo>
                  <a:pt x="22923" y="676500"/>
                  <a:pt x="24041" y="668113"/>
                  <a:pt x="24600" y="659727"/>
                </a:cubicBezTo>
                <a:cubicBezTo>
                  <a:pt x="25160" y="655813"/>
                  <a:pt x="25160" y="651341"/>
                  <a:pt x="25718" y="647427"/>
                </a:cubicBezTo>
                <a:lnTo>
                  <a:pt x="27396" y="635127"/>
                </a:lnTo>
                <a:cubicBezTo>
                  <a:pt x="28514" y="626741"/>
                  <a:pt x="29632" y="618355"/>
                  <a:pt x="31309" y="610527"/>
                </a:cubicBezTo>
                <a:cubicBezTo>
                  <a:pt x="34664" y="594313"/>
                  <a:pt x="38018" y="578100"/>
                  <a:pt x="42491" y="561886"/>
                </a:cubicBezTo>
                <a:cubicBezTo>
                  <a:pt x="51996" y="529459"/>
                  <a:pt x="64855" y="498709"/>
                  <a:pt x="82187" y="469077"/>
                </a:cubicBezTo>
                <a:cubicBezTo>
                  <a:pt x="84144" y="474668"/>
                  <a:pt x="91272" y="469497"/>
                  <a:pt x="101755" y="458175"/>
                </a:cubicBezTo>
                <a:lnTo>
                  <a:pt x="102967" y="456761"/>
                </a:lnTo>
                <a:lnTo>
                  <a:pt x="121037" y="419249"/>
                </a:lnTo>
                <a:lnTo>
                  <a:pt x="151870" y="372234"/>
                </a:lnTo>
                <a:lnTo>
                  <a:pt x="147600" y="376827"/>
                </a:lnTo>
                <a:cubicBezTo>
                  <a:pt x="141450" y="382977"/>
                  <a:pt x="136418" y="388568"/>
                  <a:pt x="135859" y="386332"/>
                </a:cubicBezTo>
                <a:cubicBezTo>
                  <a:pt x="135859" y="384095"/>
                  <a:pt x="140332" y="374032"/>
                  <a:pt x="154309" y="350550"/>
                </a:cubicBezTo>
                <a:cubicBezTo>
                  <a:pt x="141450" y="372913"/>
                  <a:pt x="131946" y="384655"/>
                  <a:pt x="125237" y="393600"/>
                </a:cubicBezTo>
                <a:cubicBezTo>
                  <a:pt x="118527" y="401986"/>
                  <a:pt x="113495" y="407018"/>
                  <a:pt x="110141" y="414846"/>
                </a:cubicBezTo>
                <a:cubicBezTo>
                  <a:pt x="107346" y="412609"/>
                  <a:pt x="114055" y="398632"/>
                  <a:pt x="123559" y="380182"/>
                </a:cubicBezTo>
                <a:cubicBezTo>
                  <a:pt x="128591" y="371237"/>
                  <a:pt x="134741" y="361173"/>
                  <a:pt x="140891" y="350550"/>
                </a:cubicBezTo>
                <a:cubicBezTo>
                  <a:pt x="147600" y="340486"/>
                  <a:pt x="154868" y="330423"/>
                  <a:pt x="161018" y="320918"/>
                </a:cubicBezTo>
                <a:cubicBezTo>
                  <a:pt x="174437" y="302468"/>
                  <a:pt x="185618" y="286813"/>
                  <a:pt x="188973" y="281782"/>
                </a:cubicBezTo>
                <a:cubicBezTo>
                  <a:pt x="190091" y="278986"/>
                  <a:pt x="189532" y="278986"/>
                  <a:pt x="185618" y="281782"/>
                </a:cubicBezTo>
                <a:cubicBezTo>
                  <a:pt x="183382" y="282900"/>
                  <a:pt x="180586" y="285137"/>
                  <a:pt x="177232" y="288491"/>
                </a:cubicBezTo>
                <a:cubicBezTo>
                  <a:pt x="173877" y="291846"/>
                  <a:pt x="169404" y="295759"/>
                  <a:pt x="164373" y="301350"/>
                </a:cubicBezTo>
                <a:cubicBezTo>
                  <a:pt x="139773" y="325950"/>
                  <a:pt x="117968" y="360613"/>
                  <a:pt x="101195" y="393600"/>
                </a:cubicBezTo>
                <a:cubicBezTo>
                  <a:pt x="96723" y="401986"/>
                  <a:pt x="92809" y="410373"/>
                  <a:pt x="88895" y="418200"/>
                </a:cubicBezTo>
                <a:cubicBezTo>
                  <a:pt x="84982" y="426586"/>
                  <a:pt x="81068" y="433855"/>
                  <a:pt x="77713" y="441123"/>
                </a:cubicBezTo>
                <a:cubicBezTo>
                  <a:pt x="71564" y="455659"/>
                  <a:pt x="64295" y="467959"/>
                  <a:pt x="58704" y="478023"/>
                </a:cubicBezTo>
                <a:cubicBezTo>
                  <a:pt x="52555" y="484732"/>
                  <a:pt x="51436" y="480818"/>
                  <a:pt x="54232" y="470195"/>
                </a:cubicBezTo>
                <a:cubicBezTo>
                  <a:pt x="55350" y="464604"/>
                  <a:pt x="58146" y="457895"/>
                  <a:pt x="60941" y="449509"/>
                </a:cubicBezTo>
                <a:cubicBezTo>
                  <a:pt x="64295" y="441682"/>
                  <a:pt x="67650" y="432177"/>
                  <a:pt x="72682" y="422113"/>
                </a:cubicBezTo>
                <a:cubicBezTo>
                  <a:pt x="81627" y="401986"/>
                  <a:pt x="93927" y="379623"/>
                  <a:pt x="106227" y="359495"/>
                </a:cubicBezTo>
                <a:cubicBezTo>
                  <a:pt x="112937" y="349991"/>
                  <a:pt x="119086" y="339927"/>
                  <a:pt x="125237" y="330982"/>
                </a:cubicBezTo>
                <a:cubicBezTo>
                  <a:pt x="131386" y="322595"/>
                  <a:pt x="136977" y="314209"/>
                  <a:pt x="142009" y="307500"/>
                </a:cubicBezTo>
                <a:cubicBezTo>
                  <a:pt x="146482" y="301350"/>
                  <a:pt x="153191" y="292964"/>
                  <a:pt x="160459" y="284018"/>
                </a:cubicBezTo>
                <a:cubicBezTo>
                  <a:pt x="164373" y="279546"/>
                  <a:pt x="168286" y="275073"/>
                  <a:pt x="172200" y="270600"/>
                </a:cubicBezTo>
                <a:cubicBezTo>
                  <a:pt x="176114" y="266127"/>
                  <a:pt x="180027" y="261655"/>
                  <a:pt x="183941" y="257741"/>
                </a:cubicBezTo>
                <a:cubicBezTo>
                  <a:pt x="191768" y="249355"/>
                  <a:pt x="199037" y="243204"/>
                  <a:pt x="204068" y="238732"/>
                </a:cubicBezTo>
                <a:cubicBezTo>
                  <a:pt x="209100" y="234259"/>
                  <a:pt x="211895" y="233141"/>
                  <a:pt x="211337" y="235936"/>
                </a:cubicBezTo>
                <a:cubicBezTo>
                  <a:pt x="236495" y="205186"/>
                  <a:pt x="264450" y="179468"/>
                  <a:pt x="293523" y="158223"/>
                </a:cubicBezTo>
                <a:cubicBezTo>
                  <a:pt x="300232" y="153191"/>
                  <a:pt x="308059" y="148718"/>
                  <a:pt x="315327" y="143686"/>
                </a:cubicBezTo>
                <a:cubicBezTo>
                  <a:pt x="322595" y="139213"/>
                  <a:pt x="329864" y="134182"/>
                  <a:pt x="337691" y="130268"/>
                </a:cubicBezTo>
                <a:cubicBezTo>
                  <a:pt x="344959" y="126355"/>
                  <a:pt x="352786" y="121882"/>
                  <a:pt x="360055" y="117968"/>
                </a:cubicBezTo>
                <a:cubicBezTo>
                  <a:pt x="367882" y="114055"/>
                  <a:pt x="375150" y="110141"/>
                  <a:pt x="382977" y="106786"/>
                </a:cubicBezTo>
                <a:lnTo>
                  <a:pt x="394159" y="101195"/>
                </a:lnTo>
                <a:lnTo>
                  <a:pt x="405900" y="96164"/>
                </a:lnTo>
                <a:cubicBezTo>
                  <a:pt x="413168" y="92809"/>
                  <a:pt x="420995" y="89455"/>
                  <a:pt x="428823" y="86659"/>
                </a:cubicBezTo>
                <a:cubicBezTo>
                  <a:pt x="444477" y="81068"/>
                  <a:pt x="459573" y="74359"/>
                  <a:pt x="475786" y="69327"/>
                </a:cubicBezTo>
                <a:cubicBezTo>
                  <a:pt x="507655" y="57586"/>
                  <a:pt x="540082" y="47522"/>
                  <a:pt x="574746" y="35782"/>
                </a:cubicBezTo>
                <a:cubicBezTo>
                  <a:pt x="587046" y="34104"/>
                  <a:pt x="596550" y="32427"/>
                  <a:pt x="605495" y="31868"/>
                </a:cubicBezTo>
                <a:cubicBezTo>
                  <a:pt x="614441" y="31309"/>
                  <a:pt x="622268" y="31309"/>
                  <a:pt x="630655" y="30750"/>
                </a:cubicBezTo>
                <a:cubicBezTo>
                  <a:pt x="639041" y="30191"/>
                  <a:pt x="647986" y="30191"/>
                  <a:pt x="658609" y="29632"/>
                </a:cubicBezTo>
                <a:cubicBezTo>
                  <a:pt x="669232" y="29073"/>
                  <a:pt x="682091" y="27955"/>
                  <a:pt x="698304" y="26836"/>
                </a:cubicBezTo>
                <a:cubicBezTo>
                  <a:pt x="692713" y="24600"/>
                  <a:pt x="697746" y="22364"/>
                  <a:pt x="709486" y="20686"/>
                </a:cubicBezTo>
                <a:cubicBezTo>
                  <a:pt x="715636" y="20127"/>
                  <a:pt x="723464" y="19568"/>
                  <a:pt x="731850" y="19009"/>
                </a:cubicBezTo>
                <a:cubicBezTo>
                  <a:pt x="740236" y="18450"/>
                  <a:pt x="750300" y="17891"/>
                  <a:pt x="760364" y="18450"/>
                </a:cubicBezTo>
                <a:close/>
                <a:moveTo>
                  <a:pt x="749182" y="0"/>
                </a:moveTo>
                <a:cubicBezTo>
                  <a:pt x="807327" y="0"/>
                  <a:pt x="862678" y="8946"/>
                  <a:pt x="901814" y="18450"/>
                </a:cubicBezTo>
                <a:cubicBezTo>
                  <a:pt x="887836" y="17891"/>
                  <a:pt x="873859" y="16773"/>
                  <a:pt x="860441" y="16213"/>
                </a:cubicBezTo>
                <a:cubicBezTo>
                  <a:pt x="844227" y="13977"/>
                  <a:pt x="827455" y="11741"/>
                  <a:pt x="810123" y="11182"/>
                </a:cubicBezTo>
                <a:cubicBezTo>
                  <a:pt x="801736" y="11182"/>
                  <a:pt x="792791" y="10622"/>
                  <a:pt x="784405" y="10622"/>
                </a:cubicBezTo>
                <a:cubicBezTo>
                  <a:pt x="776018" y="11182"/>
                  <a:pt x="767073" y="11182"/>
                  <a:pt x="758687" y="11182"/>
                </a:cubicBezTo>
                <a:cubicBezTo>
                  <a:pt x="750300" y="11182"/>
                  <a:pt x="741355" y="11741"/>
                  <a:pt x="732969" y="12300"/>
                </a:cubicBezTo>
                <a:cubicBezTo>
                  <a:pt x="724023" y="12859"/>
                  <a:pt x="715636" y="12859"/>
                  <a:pt x="707250" y="13977"/>
                </a:cubicBezTo>
                <a:cubicBezTo>
                  <a:pt x="690478" y="16213"/>
                  <a:pt x="673705" y="16773"/>
                  <a:pt x="656932" y="19009"/>
                </a:cubicBezTo>
                <a:cubicBezTo>
                  <a:pt x="650223" y="19009"/>
                  <a:pt x="644073" y="19009"/>
                  <a:pt x="637923" y="19568"/>
                </a:cubicBezTo>
                <a:cubicBezTo>
                  <a:pt x="631773" y="19568"/>
                  <a:pt x="626182" y="20686"/>
                  <a:pt x="620591" y="21246"/>
                </a:cubicBezTo>
                <a:cubicBezTo>
                  <a:pt x="609409" y="22922"/>
                  <a:pt x="599905" y="23482"/>
                  <a:pt x="592636" y="25159"/>
                </a:cubicBezTo>
                <a:cubicBezTo>
                  <a:pt x="578100" y="27955"/>
                  <a:pt x="573069" y="27955"/>
                  <a:pt x="585369" y="20686"/>
                </a:cubicBezTo>
                <a:cubicBezTo>
                  <a:pt x="631773" y="8386"/>
                  <a:pt x="691596" y="0"/>
                  <a:pt x="7491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7CE2982B-0CB7-4E41-BC35-E27F6DDF15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xmlns="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xmlns="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xmlns="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xmlns="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xmlns="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xmlns="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xmlns="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xmlns="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xmlns="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237E213-4C0E-46AD-9E3B-F87160D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849904D-8239-4368-AB17-342FCD53F7FF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594A8E-DB23-4920-91B5-DDAFE7742FE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50E1C6AD-1A89-47EE-9378-22C17CB6E3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5F44BED2-8C9D-4851-9D64-DF0F7D8DF7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34585" y="6141223"/>
            <a:ext cx="1080000" cy="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FDF50DB2-FE5E-4E19-9EBE-9A8F9DA656ED}"/>
              </a:ext>
            </a:extLst>
          </p:cNvPr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FF0000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gradFill>
              <a:gsLst>
                <a:gs pos="86000">
                  <a:srgbClr val="FF0000"/>
                </a:gs>
                <a:gs pos="42861">
                  <a:srgbClr val="B72727"/>
                </a:gs>
                <a:gs pos="55172">
                  <a:srgbClr val="D21818"/>
                </a:gs>
                <a:gs pos="11000">
                  <a:srgbClr val="714C4C"/>
                </a:gs>
                <a:gs pos="24700">
                  <a:srgbClr val="8F3C3C"/>
                </a:gs>
                <a:gs pos="0">
                  <a:schemeClr val="tx1">
                    <a:lumMod val="65000"/>
                    <a:lumOff val="35000"/>
                  </a:schemeClr>
                </a:gs>
                <a:gs pos="76000">
                  <a:srgbClr val="FF0000"/>
                </a:gs>
              </a:gsLst>
              <a:path path="circle">
                <a:fillToRect l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</p:grp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xmlns="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1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6 w 1217130"/>
              <a:gd name="connsiteY9" fmla="*/ 1158726 h 1216800"/>
              <a:gd name="connsiteX10" fmla="*/ 312035 w 1217130"/>
              <a:gd name="connsiteY10" fmla="*/ 1143515 h 1216800"/>
              <a:gd name="connsiteX11" fmla="*/ 303278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89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8 w 1217130"/>
              <a:gd name="connsiteY17" fmla="*/ 1143515 h 1216800"/>
              <a:gd name="connsiteX18" fmla="*/ 297747 w 1217130"/>
              <a:gd name="connsiteY18" fmla="*/ 1149968 h 1216800"/>
              <a:gd name="connsiteX19" fmla="*/ 282998 w 1217130"/>
              <a:gd name="connsiteY19" fmla="*/ 1140750 h 1216800"/>
              <a:gd name="connsiteX20" fmla="*/ 275624 w 1217130"/>
              <a:gd name="connsiteY20" fmla="*/ 1136141 h 1216800"/>
              <a:gd name="connsiteX21" fmla="*/ 268249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7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19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7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5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6 w 1217130"/>
              <a:gd name="connsiteY65" fmla="*/ 720401 h 1216800"/>
              <a:gd name="connsiteX66" fmla="*/ 6913 w 1217130"/>
              <a:gd name="connsiteY66" fmla="*/ 710261 h 1216800"/>
              <a:gd name="connsiteX67" fmla="*/ 3687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8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69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5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5 w 1217130"/>
              <a:gd name="connsiteY93" fmla="*/ 27194 h 1216800"/>
              <a:gd name="connsiteX94" fmla="*/ 626837 w 1217130"/>
              <a:gd name="connsiteY94" fmla="*/ 15210 h 1216800"/>
              <a:gd name="connsiteX95" fmla="*/ 653108 w 1217130"/>
              <a:gd name="connsiteY95" fmla="*/ 16132 h 1216800"/>
              <a:gd name="connsiteX96" fmla="*/ 679380 w 1217130"/>
              <a:gd name="connsiteY96" fmla="*/ 17975 h 1216800"/>
              <a:gd name="connsiteX97" fmla="*/ 720862 w 1217130"/>
              <a:gd name="connsiteY97" fmla="*/ 22584 h 1216800"/>
              <a:gd name="connsiteX98" fmla="*/ 853143 w 1217130"/>
              <a:gd name="connsiteY98" fmla="*/ 59918 h 1216800"/>
              <a:gd name="connsiteX99" fmla="*/ 958230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3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5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4 h 1216800"/>
              <a:gd name="connsiteX117" fmla="*/ 1217130 w 1217130"/>
              <a:gd name="connsiteY117" fmla="*/ 549650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6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0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2 w 1217130"/>
              <a:gd name="connsiteY133" fmla="*/ 1167944 h 1216800"/>
              <a:gd name="connsiteX134" fmla="*/ 313418 w 1217130"/>
              <a:gd name="connsiteY134" fmla="*/ 1136141 h 1216800"/>
              <a:gd name="connsiteX135" fmla="*/ 292217 w 1217130"/>
              <a:gd name="connsiteY135" fmla="*/ 1120470 h 1216800"/>
              <a:gd name="connsiteX136" fmla="*/ 267327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1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1 w 1217130"/>
              <a:gd name="connsiteY145" fmla="*/ 1036585 h 1216800"/>
              <a:gd name="connsiteX146" fmla="*/ 171919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7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0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6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6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7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7 w 1217130"/>
              <a:gd name="connsiteY190" fmla="*/ 248430 h 1216800"/>
              <a:gd name="connsiteX191" fmla="*/ 83424 w 1217130"/>
              <a:gd name="connsiteY191" fmla="*/ 324480 h 1216800"/>
              <a:gd name="connsiteX192" fmla="*/ 73284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5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5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89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7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4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09 w 1217130"/>
              <a:gd name="connsiteY233" fmla="*/ 17515 h 1216800"/>
              <a:gd name="connsiteX234" fmla="*/ 488564 w 1217130"/>
              <a:gd name="connsiteY234" fmla="*/ 20741 h 1216800"/>
              <a:gd name="connsiteX235" fmla="*/ 482572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1" y="1201129"/>
                </a:cubicBezTo>
                <a:cubicBezTo>
                  <a:pt x="391312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6" y="1158726"/>
                </a:cubicBezTo>
                <a:cubicBezTo>
                  <a:pt x="333237" y="1157804"/>
                  <a:pt x="320793" y="1149507"/>
                  <a:pt x="312035" y="1143515"/>
                </a:cubicBezTo>
                <a:cubicBezTo>
                  <a:pt x="307426" y="1140289"/>
                  <a:pt x="304200" y="1137524"/>
                  <a:pt x="303278" y="1136141"/>
                </a:cubicBezTo>
                <a:cubicBezTo>
                  <a:pt x="303048" y="1135219"/>
                  <a:pt x="303278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89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69" y="1146281"/>
                  <a:pt x="293138" y="1143515"/>
                </a:cubicBezTo>
                <a:cubicBezTo>
                  <a:pt x="282538" y="1138446"/>
                  <a:pt x="272858" y="1133375"/>
                  <a:pt x="297747" y="1149968"/>
                </a:cubicBezTo>
                <a:lnTo>
                  <a:pt x="282998" y="1140750"/>
                </a:lnTo>
                <a:lnTo>
                  <a:pt x="275624" y="1136141"/>
                </a:lnTo>
                <a:lnTo>
                  <a:pt x="268249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7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2"/>
                  <a:pt x="125829" y="960534"/>
                </a:cubicBezTo>
                <a:cubicBezTo>
                  <a:pt x="122602" y="956386"/>
                  <a:pt x="119836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19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4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7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59" y="916748"/>
                  <a:pt x="78816" y="911678"/>
                </a:cubicBezTo>
                <a:cubicBezTo>
                  <a:pt x="75128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7" y="581206"/>
                  <a:pt x="3687" y="598260"/>
                  <a:pt x="4609" y="610244"/>
                </a:cubicBezTo>
                <a:cubicBezTo>
                  <a:pt x="5070" y="616235"/>
                  <a:pt x="5531" y="620845"/>
                  <a:pt x="6453" y="624993"/>
                </a:cubicBezTo>
                <a:cubicBezTo>
                  <a:pt x="6913" y="629141"/>
                  <a:pt x="8296" y="632367"/>
                  <a:pt x="8757" y="635594"/>
                </a:cubicBezTo>
                <a:cubicBezTo>
                  <a:pt x="12444" y="648499"/>
                  <a:pt x="13827" y="660944"/>
                  <a:pt x="19819" y="712105"/>
                </a:cubicBezTo>
                <a:cubicBezTo>
                  <a:pt x="18436" y="708878"/>
                  <a:pt x="17053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6" y="855447"/>
                  <a:pt x="61301" y="882180"/>
                </a:cubicBezTo>
                <a:cubicBezTo>
                  <a:pt x="68675" y="901077"/>
                  <a:pt x="62223" y="901077"/>
                  <a:pt x="46091" y="864666"/>
                </a:cubicBezTo>
                <a:cubicBezTo>
                  <a:pt x="42864" y="852682"/>
                  <a:pt x="38255" y="840698"/>
                  <a:pt x="35029" y="828254"/>
                </a:cubicBezTo>
                <a:cubicBezTo>
                  <a:pt x="33185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4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5" y="743907"/>
                  <a:pt x="11522" y="737455"/>
                  <a:pt x="10140" y="730541"/>
                </a:cubicBezTo>
                <a:cubicBezTo>
                  <a:pt x="9679" y="727315"/>
                  <a:pt x="8757" y="723627"/>
                  <a:pt x="8296" y="720401"/>
                </a:cubicBezTo>
                <a:lnTo>
                  <a:pt x="6913" y="710261"/>
                </a:lnTo>
                <a:cubicBezTo>
                  <a:pt x="5992" y="703347"/>
                  <a:pt x="5070" y="696434"/>
                  <a:pt x="3687" y="689981"/>
                </a:cubicBezTo>
                <a:cubicBezTo>
                  <a:pt x="3226" y="683067"/>
                  <a:pt x="2304" y="676154"/>
                  <a:pt x="1844" y="669701"/>
                </a:cubicBezTo>
                <a:cubicBezTo>
                  <a:pt x="1382" y="666475"/>
                  <a:pt x="1382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5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8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5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69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8" y="35029"/>
                  <a:pt x="433715" y="32724"/>
                  <a:pt x="436942" y="32724"/>
                </a:cubicBezTo>
                <a:close/>
                <a:moveTo>
                  <a:pt x="783085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5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5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1" y="15671"/>
                  <a:pt x="653108" y="16132"/>
                </a:cubicBezTo>
                <a:cubicBezTo>
                  <a:pt x="662327" y="16593"/>
                  <a:pt x="671084" y="17515"/>
                  <a:pt x="679380" y="17975"/>
                </a:cubicBezTo>
                <a:cubicBezTo>
                  <a:pt x="696434" y="19819"/>
                  <a:pt x="711183" y="21663"/>
                  <a:pt x="720862" y="22584"/>
                </a:cubicBezTo>
                <a:cubicBezTo>
                  <a:pt x="764648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0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3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5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5"/>
                </a:cubicBezTo>
                <a:cubicBezTo>
                  <a:pt x="1060553" y="192660"/>
                  <a:pt x="1058709" y="190817"/>
                  <a:pt x="1056865" y="188512"/>
                </a:cubicBezTo>
                <a:cubicBezTo>
                  <a:pt x="1055022" y="186208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7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4"/>
                </a:lnTo>
                <a:lnTo>
                  <a:pt x="1217130" y="549650"/>
                </a:lnTo>
                <a:lnTo>
                  <a:pt x="1215879" y="566918"/>
                </a:lnTo>
                <a:cubicBezTo>
                  <a:pt x="1214497" y="576597"/>
                  <a:pt x="1213113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6" y="1084058"/>
                </a:lnTo>
                <a:cubicBezTo>
                  <a:pt x="958692" y="1111713"/>
                  <a:pt x="923662" y="1136141"/>
                  <a:pt x="888173" y="1156882"/>
                </a:cubicBezTo>
                <a:cubicBezTo>
                  <a:pt x="884716" y="1156882"/>
                  <a:pt x="872962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0" y="1216800"/>
                </a:cubicBezTo>
                <a:cubicBezTo>
                  <a:pt x="557448" y="1216800"/>
                  <a:pt x="498523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2" y="1167944"/>
                </a:cubicBezTo>
                <a:cubicBezTo>
                  <a:pt x="357205" y="1159186"/>
                  <a:pt x="328167" y="1142594"/>
                  <a:pt x="313418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1" y="1114939"/>
                  <a:pt x="276085" y="1108486"/>
                  <a:pt x="267327" y="1102495"/>
                </a:cubicBezTo>
                <a:cubicBezTo>
                  <a:pt x="258570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7" y="1067466"/>
                  <a:pt x="223541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1" y="1036585"/>
                </a:cubicBezTo>
                <a:cubicBezTo>
                  <a:pt x="179294" y="1032437"/>
                  <a:pt x="175607" y="1028288"/>
                  <a:pt x="171919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0" y="1025062"/>
                  <a:pt x="165582" y="1010428"/>
                  <a:pt x="154520" y="994872"/>
                </a:cubicBezTo>
                <a:lnTo>
                  <a:pt x="136887" y="966793"/>
                </a:lnTo>
                <a:lnTo>
                  <a:pt x="129333" y="956691"/>
                </a:lnTo>
                <a:cubicBezTo>
                  <a:pt x="118731" y="940998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0" y="826410"/>
                  <a:pt x="45630" y="785389"/>
                </a:cubicBezTo>
                <a:cubicBezTo>
                  <a:pt x="35029" y="744368"/>
                  <a:pt x="29959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5" y="752204"/>
                  <a:pt x="35029" y="759578"/>
                  <a:pt x="36873" y="766492"/>
                </a:cubicBezTo>
                <a:cubicBezTo>
                  <a:pt x="43325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6" y="806130"/>
                </a:cubicBezTo>
                <a:cubicBezTo>
                  <a:pt x="36412" y="799677"/>
                  <a:pt x="33185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8" y="737915"/>
                  <a:pt x="23045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6" y="564614"/>
                </a:cubicBezTo>
                <a:cubicBezTo>
                  <a:pt x="18898" y="557700"/>
                  <a:pt x="19819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8" y="509766"/>
                  <a:pt x="25811" y="503313"/>
                </a:cubicBezTo>
                <a:cubicBezTo>
                  <a:pt x="28576" y="489946"/>
                  <a:pt x="31342" y="476580"/>
                  <a:pt x="35029" y="463214"/>
                </a:cubicBezTo>
                <a:cubicBezTo>
                  <a:pt x="42865" y="436481"/>
                  <a:pt x="53465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5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4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8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7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8" y="233220"/>
                  <a:pt x="148873" y="235064"/>
                  <a:pt x="146108" y="237829"/>
                </a:cubicBezTo>
                <a:cubicBezTo>
                  <a:pt x="143343" y="240595"/>
                  <a:pt x="139655" y="243821"/>
                  <a:pt x="135507" y="248430"/>
                </a:cubicBezTo>
                <a:cubicBezTo>
                  <a:pt x="115227" y="268710"/>
                  <a:pt x="97252" y="297286"/>
                  <a:pt x="83424" y="324480"/>
                </a:cubicBezTo>
                <a:cubicBezTo>
                  <a:pt x="79737" y="331394"/>
                  <a:pt x="76511" y="338308"/>
                  <a:pt x="73284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6" y="375641"/>
                  <a:pt x="53004" y="385781"/>
                  <a:pt x="48395" y="394077"/>
                </a:cubicBezTo>
                <a:cubicBezTo>
                  <a:pt x="43325" y="399608"/>
                  <a:pt x="42404" y="396382"/>
                  <a:pt x="44708" y="387625"/>
                </a:cubicBezTo>
                <a:cubicBezTo>
                  <a:pt x="45630" y="383015"/>
                  <a:pt x="47935" y="377485"/>
                  <a:pt x="50239" y="370571"/>
                </a:cubicBezTo>
                <a:cubicBezTo>
                  <a:pt x="53004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5"/>
                </a:cubicBezTo>
                <a:cubicBezTo>
                  <a:pt x="93104" y="288529"/>
                  <a:pt x="98173" y="280233"/>
                  <a:pt x="103244" y="272858"/>
                </a:cubicBezTo>
                <a:cubicBezTo>
                  <a:pt x="108313" y="265945"/>
                  <a:pt x="112923" y="259031"/>
                  <a:pt x="117071" y="253500"/>
                </a:cubicBezTo>
                <a:cubicBezTo>
                  <a:pt x="120758" y="248430"/>
                  <a:pt x="126289" y="241517"/>
                  <a:pt x="132281" y="234142"/>
                </a:cubicBezTo>
                <a:cubicBezTo>
                  <a:pt x="135507" y="230455"/>
                  <a:pt x="138733" y="226768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4" y="192199"/>
                  <a:pt x="174224" y="194504"/>
                </a:cubicBezTo>
                <a:cubicBezTo>
                  <a:pt x="194964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4" y="114766"/>
                  <a:pt x="271937" y="110618"/>
                  <a:pt x="278389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8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7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8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8" y="23967"/>
                  <a:pt x="562309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0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3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4" y="9218"/>
                </a:cubicBezTo>
                <a:cubicBezTo>
                  <a:pt x="618540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3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09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0" y="23046"/>
                  <a:pt x="472432" y="23046"/>
                  <a:pt x="482572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xmlns="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xmlns="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xmlns="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xmlns="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xmlns="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xmlns="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xmlns="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xmlns="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xmlns="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xmlns="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xmlns="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xmlns="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xmlns="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xmlns="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xmlns="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F95F1F7-9083-4904-84DE-45613FF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xmlns="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A0068D01-FE13-4665-982C-2061823811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rgbClr val="FF0000"/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xmlns="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xmlns="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xmlns="" val="365818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94E84508-12CE-4C86-B2C4-1D5DE1634B46}"/>
              </a:ext>
            </a:extLst>
          </p:cNvPr>
          <p:cNvSpPr/>
          <p:nvPr userDrawn="1"/>
        </p:nvSpPr>
        <p:spPr>
          <a:xfrm rot="900000">
            <a:off x="5033949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rgbClr val="FF0000"/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83C7277-53DC-4F8E-B4EF-1DE6B14DB3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34585" y="6141223"/>
            <a:ext cx="1080000" cy="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065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92860">
                <a:srgbClr val="F20404"/>
              </a:gs>
              <a:gs pos="82500">
                <a:srgbClr val="DE0B0B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rgbClr val="FF0000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5076000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80500">
                <a:srgbClr val="DF1111"/>
              </a:gs>
              <a:gs pos="0">
                <a:schemeClr val="tx1">
                  <a:lumMod val="65000"/>
                  <a:lumOff val="35000"/>
                </a:schemeClr>
              </a:gs>
              <a:gs pos="100000">
                <a:srgbClr val="FF0000"/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xmlns="" val="741885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4C12FF5-1412-48CA-B750-77A86CA84172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rgbClr val="FF0000"/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CD5F0C6-A186-42F4-87B6-BFBFEC77A6D2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3968188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E6FDE8C-08D6-4CE2-94F0-8744A4968F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34585" y="6141223"/>
            <a:ext cx="1080000" cy="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5501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: Shape 274">
            <a:extLst>
              <a:ext uri="{FF2B5EF4-FFF2-40B4-BE49-F238E27FC236}">
                <a16:creationId xmlns:a16="http://schemas.microsoft.com/office/drawing/2014/main" xmlns="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rgbClr val="FF0000"/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xmlns="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rgbClr val="FF0000"/>
              </a:gs>
            </a:gsLst>
            <a:path path="circle">
              <a:fillToRect r="100000" b="100000"/>
            </a:path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xmlns="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8439605" y="32563"/>
            <a:ext cx="1578188" cy="155736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xmlns="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8501959" y="4555960"/>
            <a:ext cx="1689606" cy="168740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xmlns="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272549" y="1045419"/>
            <a:ext cx="1619999" cy="1646017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xmlns="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237254" y="3369680"/>
            <a:ext cx="1760222" cy="1762798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xmlns="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688966" cy="172788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xmlns="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8756314" y="66019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xmlns="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xmlns="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xmlns="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8845294" y="4859335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xmlns="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98137" y="175214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xmlns="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xmlns="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580596" y="422901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xmlns="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xmlns="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xmlns="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xmlns="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xmlns="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C6FA2F7C-5BFC-4614-BF3F-98ECA62CFA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34585" y="6141223"/>
            <a:ext cx="1080000" cy="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508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152525"/>
            <a:ext cx="55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5508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5508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584325"/>
            <a:ext cx="5508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152525"/>
            <a:ext cx="5508000" cy="358775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307A33-2967-4899-A40F-2B187086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38321">
                <a:srgbClr val="B61818"/>
              </a:gs>
              <a:gs pos="28612">
                <a:srgbClr val="C91212"/>
              </a:gs>
              <a:gs pos="12300">
                <a:srgbClr val="E80808"/>
              </a:gs>
              <a:gs pos="0">
                <a:srgbClr val="FF0000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rgbClr val="FF0000">
              <a:alpha val="46000"/>
            </a:srgb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292" y="359999"/>
            <a:ext cx="6579707" cy="576493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0000" y="3960000"/>
            <a:ext cx="4186800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40900">
                <a:srgbClr val="BB2424"/>
              </a:gs>
              <a:gs pos="0">
                <a:srgbClr val="FF0000"/>
              </a:gs>
              <a:gs pos="100000">
                <a:schemeClr val="tx1">
                  <a:lumMod val="65000"/>
                  <a:lumOff val="3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rgbClr val="FF0000">
              <a:alpha val="46000"/>
            </a:srgb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xmlns="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917DEB87-DE66-4311-84F4-4A1AE244A9D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359999" y="3960000"/>
            <a:ext cx="4186799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5715054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8372A09-164E-4E37-93A1-089DAE2E5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0903719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CFFE6E-BCD3-4A21-9937-6DBC153B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2020EE-0D9D-40B7-B93C-E0D413678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C17C79-C930-4D4E-AD43-4E32BDD5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7A2-0CC0-47B9-A770-E3F952FFC351}" type="datetimeFigureOut">
              <a:rPr lang="x-none" smtClean="0"/>
              <a:pPr/>
              <a:t>10/30/2019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797563-FBCA-42E0-8AD1-FEC76253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F82482-79B8-45E8-9ADE-D9E48D09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401A-2531-4E6F-B13D-BA74C678865B}" type="slidenum">
              <a:rPr lang="x-none" smtClean="0"/>
              <a:pPr/>
              <a:t>‹#›</a:t>
            </a:fld>
            <a:endParaRPr lang="x-none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82A9AB08-BB7F-42F9-8687-21FEBAB7D4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3549" y="280052"/>
            <a:ext cx="1172188" cy="11721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E61A0C10-851B-434D-9614-7393F163B23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5489" y="1579022"/>
            <a:ext cx="1172189" cy="11375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393B1512-8677-4ABD-811A-355CF2E74C6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4363" y="2894108"/>
            <a:ext cx="1537152" cy="8315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D0B9A8BC-6C3E-4CCD-A80F-817136B126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2567" y="3888418"/>
            <a:ext cx="1468792" cy="10491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39881B65-5707-4122-B078-97FC685D301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356" y="5068962"/>
            <a:ext cx="1375668" cy="9952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856E1C06-9C1F-468F-81E0-49EA8BF3894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21952" y="353252"/>
            <a:ext cx="1377176" cy="147237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FC0B70C3-A0A7-4B78-A5DE-AE897FE2D60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074" y="2029330"/>
            <a:ext cx="1537152" cy="10491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17706994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3DB136-410C-4C22-8FDE-64331062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447275-2BAF-4104-84A2-564EF8617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222950-99D8-4A29-A99B-4179A8AA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7A2-0CC0-47B9-A770-E3F952FFC351}" type="datetimeFigureOut">
              <a:rPr lang="x-none" smtClean="0"/>
              <a:pPr/>
              <a:t>10/30/2019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8C8C72-F605-4AB2-8B04-B92C68FB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B9760E-BFA0-49E4-9BB4-BD0197FE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401A-2531-4E6F-B13D-BA74C678865B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6659904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31B80E-4BB2-421A-BB5C-9EE39648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E955A0-FB59-4615-8194-0866F64B6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C437AC4-D0CA-4689-87F7-736876EAA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F1A278-A773-4DAD-AB28-FB100AA6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7A2-0CC0-47B9-A770-E3F952FFC351}" type="datetimeFigureOut">
              <a:rPr lang="x-none" smtClean="0"/>
              <a:pPr/>
              <a:t>10/30/2019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890717-3257-4A01-AA27-115DEBEF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2385EB7-791A-41B9-9CE9-9156DA77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401A-2531-4E6F-B13D-BA74C678865B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5348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7332956" y="4341451"/>
            <a:ext cx="2278992" cy="224892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96104">
                <a:srgbClr val="FF0000"/>
              </a:gs>
              <a:gs pos="0">
                <a:schemeClr val="tx1">
                  <a:lumMod val="65000"/>
                  <a:lumOff val="35000"/>
                </a:schemeClr>
              </a:gs>
              <a:gs pos="76000">
                <a:srgbClr val="FF0000"/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8923812" y="202979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gradFill>
            <a:gsLst>
              <a:gs pos="96104">
                <a:srgbClr val="FF0000"/>
              </a:gs>
              <a:gs pos="0">
                <a:schemeClr val="tx1">
                  <a:lumMod val="65000"/>
                  <a:lumOff val="35000"/>
                </a:schemeClr>
              </a:gs>
              <a:gs pos="76000">
                <a:srgbClr val="FF0000"/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528264" y="87306"/>
            <a:ext cx="2114388" cy="2148347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gradFill>
            <a:gsLst>
              <a:gs pos="96104">
                <a:srgbClr val="FF0000"/>
              </a:gs>
              <a:gs pos="0">
                <a:schemeClr val="tx1">
                  <a:lumMod val="65000"/>
                  <a:lumOff val="35000"/>
                </a:schemeClr>
              </a:gs>
              <a:gs pos="76000">
                <a:srgbClr val="FF0000"/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xmlns="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8357455" y="48996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xmlns="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xmlns="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xmlns="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948741" y="2973219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xmlns="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1002375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xmlns="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F30ED72-4AC8-4351-AD7E-11A9073175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34585" y="6141223"/>
            <a:ext cx="1080000" cy="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119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BAE82C-2A7A-4B7E-8278-3062CEF02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FE62F3D-1498-4CCF-A371-F6CF98360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D062E2-9BB2-47FD-BE1C-C12EB1155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564A84F-C578-42A8-AB8E-4D742240F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7915CC1-CA29-4A11-8AC3-940E7A338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FA9B3F8-3E11-440E-BCF8-1B93EE2D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7A2-0CC0-47B9-A770-E3F952FFC351}" type="datetimeFigureOut">
              <a:rPr lang="x-none" smtClean="0"/>
              <a:pPr/>
              <a:t>10/30/2019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9BC016B-2BFB-4828-AB73-4BCCA00B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E5247CE-8B1B-4E00-8B75-68ED9DC6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401A-2531-4E6F-B13D-BA74C678865B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40344052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B17656-BDCB-4AE8-919E-362D0DFA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FDDD356-3402-46B2-8943-F46248ED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7A2-0CC0-47B9-A770-E3F952FFC351}" type="datetimeFigureOut">
              <a:rPr lang="x-none" smtClean="0"/>
              <a:pPr/>
              <a:t>10/30/2019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B74213-9F2F-495F-ACA9-04F00D3D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6481CFD-77CB-40F8-95D5-016BBBC0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401A-2531-4E6F-B13D-BA74C678865B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5824750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2C7B13-DE23-4DF6-8D13-79350527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7A2-0CC0-47B9-A770-E3F952FFC351}" type="datetimeFigureOut">
              <a:rPr lang="x-none" smtClean="0"/>
              <a:pPr/>
              <a:t>10/30/2019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7B80C98-2C45-4A8D-A7F4-0F060358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07C4C6A-C945-4106-AACB-1DAC35D8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401A-2531-4E6F-B13D-BA74C678865B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8770318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E77CD7-1521-4449-9BCC-6F7D5D80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B02A82-DA79-4F81-9BFE-EF315A2D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12D03B2-00B6-498F-80EB-CCD2882AD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680FB3-6831-41E2-955B-09DDDCAE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7A2-0CC0-47B9-A770-E3F952FFC351}" type="datetimeFigureOut">
              <a:rPr lang="x-none" smtClean="0"/>
              <a:pPr/>
              <a:t>10/30/2019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55CEDD-6FFC-46E5-8DE2-B7EB8435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4616D09-9DEB-4368-8240-1EFEF567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401A-2531-4E6F-B13D-BA74C678865B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7130516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C7E96D-4515-4396-80A4-AC307E5B5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91EAF81-86BF-435D-A1C1-58BDE12A6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4AFD6EC-909F-459D-84E0-35A8888E9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51B25E-B0D3-498D-81B3-1C374D43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7A2-0CC0-47B9-A770-E3F952FFC351}" type="datetimeFigureOut">
              <a:rPr lang="x-none" smtClean="0"/>
              <a:pPr/>
              <a:t>10/30/2019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804035-7B27-4649-867B-95425723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C7D85F-20DF-4B3E-8144-42DCDDD8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401A-2531-4E6F-B13D-BA74C678865B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904096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B76B8B-B81B-4EBC-B530-913FBE9B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8243104-736E-42BC-A7F2-2B63631AD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4DC93B-6E68-4CFF-8E33-186EB699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7A2-0CC0-47B9-A770-E3F952FFC351}" type="datetimeFigureOut">
              <a:rPr lang="x-none" smtClean="0"/>
              <a:pPr/>
              <a:t>10/30/2019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DBA2E0-4A6D-40E1-8875-693E0D56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518F4E-4CC9-46B6-9926-15292938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401A-2531-4E6F-B13D-BA74C678865B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7635393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F9B29E0-D5FF-4CBC-8FD9-3894FA22E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13C3655-C815-4AB0-A011-7DB11E406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FFC80A-3C8D-4F0A-B7B3-D49698AE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7A2-0CC0-47B9-A770-E3F952FFC351}" type="datetimeFigureOut">
              <a:rPr lang="x-none" smtClean="0"/>
              <a:pPr/>
              <a:t>10/30/2019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287888-53F5-430A-889B-69D35F80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309F32-625A-4CE6-9A0B-90318A4D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401A-2531-4E6F-B13D-BA74C678865B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05160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rgbClr val="FF0000"/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7013359" y="905243"/>
            <a:ext cx="3545244" cy="3540626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gradFill>
            <a:gsLst>
              <a:gs pos="0">
                <a:srgbClr val="FF0000"/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651775" y="3703205"/>
            <a:ext cx="2570819" cy="2612108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gradFill>
            <a:gsLst>
              <a:gs pos="0">
                <a:srgbClr val="FF0000"/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xmlns="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xmlns="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8522034" y="2356869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xmlns="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xmlns="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198147" y="4341181"/>
            <a:ext cx="1509103" cy="138068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xmlns="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xmlns="" id="{A0690024-45C4-4CC9-BD1E-D825E7D4B6B1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rgbClr val="FF0000"/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B58F67BC-9F07-41AA-9DF1-9BD4B1B12B10}"/>
              </a:ext>
            </a:extLst>
          </p:cNvPr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rgbClr val="FF0000"/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C4DC8940-CA95-47DF-A8D3-BB13D5B324AB}"/>
              </a:ext>
            </a:extLst>
          </p:cNvPr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gradFill>
            <a:gsLst>
              <a:gs pos="0">
                <a:srgbClr val="FF0000"/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9D41CCC0-CD07-4982-8103-46113A80A8C0}"/>
              </a:ext>
            </a:extLst>
          </p:cNvPr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gradFill>
            <a:gsLst>
              <a:gs pos="0">
                <a:srgbClr val="FF0000"/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AA212DA5-BF0C-456D-85D5-79A26A3FE52C}"/>
              </a:ext>
            </a:extLst>
          </p:cNvPr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gradFill>
            <a:gsLst>
              <a:gs pos="0">
                <a:srgbClr val="FF0000"/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xmlns="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xmlns="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xmlns="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xmlns="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xmlns="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xmlns="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xmlns="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xmlns="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xmlns="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7C5A92-3AAD-4F33-9F39-62B825B0F02C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F8C556-B80F-421B-8F80-332CBFCE257B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xmlns="" id="{28D6001F-5A07-40AD-9813-6EB9D708DC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xmlns="" id="{3F5D994D-B125-4628-9E39-49308819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6238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rgbClr val="FF0000"/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xmlns="" id="{0345838A-C221-4A96-A471-11032B0E2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xmlns="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A857A6C-92B9-4587-A94E-0007574CA1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34585" y="6141223"/>
            <a:ext cx="1080000" cy="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8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9BCDD160-4456-4859-BEAC-1D44AF4DAF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E5DCA2F-5005-4DB1-9D43-95BA1AF37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34585" y="6141223"/>
            <a:ext cx="1080000" cy="6048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830A0548-B652-431B-B3F7-E3DF558F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604800"/>
          </a:xfrm>
        </p:spPr>
        <p:txBody>
          <a:bodyPr/>
          <a:lstStyle>
            <a:lvl1pPr>
              <a:defRPr sz="2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436970BD-9B20-4B7C-A294-5174BA15880C}"/>
              </a:ext>
            </a:extLst>
          </p:cNvPr>
          <p:cNvSpPr>
            <a:spLocks noChangeAspect="1"/>
          </p:cNvSpPr>
          <p:nvPr userDrawn="1"/>
        </p:nvSpPr>
        <p:spPr>
          <a:xfrm>
            <a:off x="168112" y="2082923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96104">
                <a:srgbClr val="FF0000"/>
              </a:gs>
              <a:gs pos="0">
                <a:schemeClr val="tx1">
                  <a:lumMod val="65000"/>
                  <a:lumOff val="35000"/>
                </a:schemeClr>
              </a:gs>
              <a:gs pos="76000">
                <a:srgbClr val="FF0000"/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xmlns="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55205" y="2290440"/>
            <a:ext cx="2942923" cy="2805344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Section Description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F7EC8C1A-0891-4357-9AEE-06CB39D4CE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34585" y="6141223"/>
            <a:ext cx="1080000" cy="604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864360-91D5-427A-B787-33EB0BE1C22B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12117388" y="4519613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95FF2AE-1156-49D1-967B-CF049BB5AFE3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41EB6D2E-49CD-42BB-9B38-ADF93562EA97}"/>
              </a:ext>
            </a:extLst>
          </p:cNvPr>
          <p:cNvSpPr>
            <a:spLocks noChangeAspect="1"/>
          </p:cNvSpPr>
          <p:nvPr userDrawn="1"/>
        </p:nvSpPr>
        <p:spPr>
          <a:xfrm>
            <a:off x="7165208" y="78047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96104">
                <a:srgbClr val="FF0000"/>
              </a:gs>
              <a:gs pos="0">
                <a:schemeClr val="tx1">
                  <a:lumMod val="65000"/>
                  <a:lumOff val="35000"/>
                </a:schemeClr>
              </a:gs>
              <a:gs pos="76000">
                <a:srgbClr val="FF0000"/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xmlns="" id="{D122B2C4-1820-4060-A1C5-CC67EAD4D3BC}"/>
              </a:ext>
            </a:extLst>
          </p:cNvPr>
          <p:cNvSpPr>
            <a:spLocks noGrp="1"/>
          </p:cNvSpPr>
          <p:nvPr>
            <p:ph sz="half" idx="39" hasCustomPrompt="1"/>
          </p:nvPr>
        </p:nvSpPr>
        <p:spPr>
          <a:xfrm>
            <a:off x="6673079" y="2272684"/>
            <a:ext cx="2942923" cy="268105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xmlns="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E09B4ACC-E72E-450B-88FA-710ECDE6548D}"/>
              </a:ext>
            </a:extLst>
          </p:cNvPr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29EA32B-6EE8-4742-9788-FCAC7A0F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27A446-62BF-4F99-BF28-8B764B71F11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CAE8445-BA39-4932-B40E-1B18A4CDF6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6104">
              <a:schemeClr val="tx1">
                <a:lumMod val="65000"/>
                <a:lumOff val="35000"/>
              </a:schemeClr>
            </a:gs>
            <a:gs pos="0">
              <a:schemeClr val="tx1">
                <a:lumMod val="65000"/>
                <a:lumOff val="35000"/>
              </a:schemeClr>
            </a:gs>
            <a:gs pos="76000">
              <a:schemeClr val="tx1">
                <a:lumMod val="65000"/>
                <a:lumOff val="35000"/>
              </a:schemeClr>
            </a:gs>
          </a:gsLst>
          <a:path path="circle">
            <a:fillToRect l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B6E215A-5CBB-4D87-AC07-D4489F92376D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anchor="ctr"/>
          <a:lstStyle>
            <a:lvl1pPr algn="ctr">
              <a:defRPr lang="en-ZA" sz="1000" b="1" smtClean="0"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1" r:id="rId14"/>
    <p:sldLayoutId id="2147483675" r:id="rId15"/>
    <p:sldLayoutId id="2147483679" r:id="rId16"/>
    <p:sldLayoutId id="2147483676" r:id="rId17"/>
    <p:sldLayoutId id="2147483680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14E6593-465D-4F19-9559-FA271A45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83FD3F5-9792-4394-91AE-57075C215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D9DB3C-DA5A-4F99-AB66-3D2046566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37A2-0CC0-47B9-A770-E3F952FFC351}" type="datetimeFigureOut">
              <a:rPr lang="x-none" smtClean="0"/>
              <a:pPr/>
              <a:t>10/30/2019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947C34-8A59-4699-AF6A-5F1E17D77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3281E0-D98C-4B23-943D-B32679AC4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0401A-2531-4E6F-B13D-BA74C678865B}" type="slidenum">
              <a:rPr lang="x-none" smtClean="0"/>
              <a:pPr/>
              <a:t>‹#›</a:t>
            </a:fld>
            <a:endParaRPr lang="x-non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48978D6-3750-4650-ADA4-7CD8C358E0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272" t="14272" r="15894" b="26492"/>
          <a:stretch/>
        </p:blipFill>
        <p:spPr>
          <a:xfrm>
            <a:off x="10517081" y="5814562"/>
            <a:ext cx="1065319" cy="66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519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nkalfalah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xmlns="" id="{C0B27210-D0CA-4654-B3E3-9ABB4F178E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AC479A-31C8-47B9-A327-66EB9B8790E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746628" y="4603615"/>
            <a:ext cx="4645250" cy="1747209"/>
          </a:xfrm>
        </p:spPr>
        <p:txBody>
          <a:bodyPr anchor="b">
            <a:noAutofit/>
          </a:bodyPr>
          <a:lstStyle/>
          <a:p>
            <a:pPr algn="r"/>
            <a:r>
              <a:rPr lang="en-US" sz="2400" b="1" u="sng" dirty="0">
                <a:solidFill>
                  <a:schemeClr val="bg1"/>
                </a:solidFill>
              </a:rPr>
              <a:t>Group Members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  <a:latin typeface="+mn-lt"/>
              </a:rPr>
              <a:t>Amna Naeem</a:t>
            </a:r>
            <a:br>
              <a:rPr lang="en-US" sz="2000" dirty="0">
                <a:solidFill>
                  <a:schemeClr val="bg1"/>
                </a:solidFill>
                <a:latin typeface="+mn-lt"/>
              </a:rPr>
            </a:br>
            <a:r>
              <a:rPr lang="en-US" sz="2000" dirty="0" err="1">
                <a:solidFill>
                  <a:schemeClr val="bg1"/>
                </a:solidFill>
                <a:latin typeface="+mn-lt"/>
              </a:rPr>
              <a:t>Muneeba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</a:rPr>
              <a:t>Sohail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+mn-lt"/>
              </a:rPr>
            </a:br>
            <a:r>
              <a:rPr lang="en-US" sz="2000" dirty="0" err="1">
                <a:solidFill>
                  <a:schemeClr val="bg1"/>
                </a:solidFill>
                <a:latin typeface="+mn-lt"/>
              </a:rPr>
              <a:t>Romeesa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 Khalid</a:t>
            </a:r>
            <a:br>
              <a:rPr lang="en-US" sz="2000" dirty="0">
                <a:solidFill>
                  <a:schemeClr val="bg1"/>
                </a:solidFill>
                <a:latin typeface="+mn-lt"/>
              </a:rPr>
            </a:br>
            <a:r>
              <a:rPr lang="en-US" sz="2000" dirty="0" err="1">
                <a:solidFill>
                  <a:schemeClr val="bg1"/>
                </a:solidFill>
                <a:latin typeface="+mn-lt"/>
              </a:rPr>
              <a:t>Sabila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 Ali</a:t>
            </a:r>
            <a:br>
              <a:rPr lang="en-US" sz="2000" dirty="0">
                <a:solidFill>
                  <a:schemeClr val="bg1"/>
                </a:solidFill>
                <a:latin typeface="+mn-lt"/>
              </a:rPr>
            </a:br>
            <a:r>
              <a:rPr lang="en-US" sz="2000" dirty="0">
                <a:solidFill>
                  <a:schemeClr val="bg1"/>
                </a:solidFill>
                <a:latin typeface="+mn-lt"/>
              </a:rPr>
              <a:t>Wajiha Ismail</a:t>
            </a:r>
            <a:endParaRPr lang="x-none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xmlns="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xmlns="" id="{70B66945-4967-4040-926D-DCA44313CD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2BF2869-C63D-4581-A992-CF6165C2F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017" y="673818"/>
            <a:ext cx="4047843" cy="404784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420D8109-5556-4AC6-B55E-5F70BA5CCBBC}"/>
              </a:ext>
            </a:extLst>
          </p:cNvPr>
          <p:cNvSpPr/>
          <p:nvPr/>
        </p:nvSpPr>
        <p:spPr>
          <a:xfrm>
            <a:off x="6378747" y="2756021"/>
            <a:ext cx="5572231" cy="10567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Department of Commerce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Introduction to Money and Banking </a:t>
            </a:r>
            <a:endParaRPr kumimoji="0" lang="x-none" sz="28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9783AEF8-F643-4226-B1A3-43FD9E6EA4DC}"/>
              </a:ext>
            </a:extLst>
          </p:cNvPr>
          <p:cNvSpPr/>
          <p:nvPr/>
        </p:nvSpPr>
        <p:spPr>
          <a:xfrm>
            <a:off x="6515470" y="288012"/>
            <a:ext cx="5416117" cy="52322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JINNAH</a:t>
            </a:r>
            <a:r>
              <a:rPr kumimoji="0" lang="en-US" sz="2400" b="1" i="0" u="none" strike="noStrike" kern="1200" cap="none" spc="0" normalizeH="0" baseline="0" noProof="0" dirty="0">
                <a:ln w="22225">
                  <a:solidFill>
                    <a:prstClr val="black"/>
                  </a:solidFill>
                  <a:prstDash val="solid"/>
                </a:ln>
                <a:solidFill>
                  <a:srgbClr val="FEFAC9">
                    <a:lumMod val="75000"/>
                  </a:srgbClr>
                </a:solidFill>
                <a:effectLst>
                  <a:glow rad="228600">
                    <a:srgbClr val="E7BC29">
                      <a:satMod val="175000"/>
                      <a:alpha val="40000"/>
                    </a:srgbClr>
                  </a:glo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UNIVERSITY</a:t>
            </a:r>
            <a:r>
              <a:rPr kumimoji="0" lang="en-US" sz="2400" b="1" i="0" u="none" strike="noStrike" kern="1200" cap="none" spc="0" normalizeH="0" baseline="0" noProof="0" dirty="0">
                <a:ln w="22225">
                  <a:solidFill>
                    <a:prstClr val="black"/>
                  </a:solidFill>
                  <a:prstDash val="solid"/>
                </a:ln>
                <a:solidFill>
                  <a:srgbClr val="FEFAC9">
                    <a:lumMod val="75000"/>
                  </a:srgbClr>
                </a:solidFill>
                <a:effectLst>
                  <a:glow rad="228600">
                    <a:srgbClr val="E7BC29">
                      <a:satMod val="175000"/>
                      <a:alpha val="40000"/>
                    </a:srgbClr>
                  </a:glo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FOR</a:t>
            </a:r>
            <a:r>
              <a:rPr kumimoji="0" lang="en-US" sz="2400" b="1" i="0" u="none" strike="noStrike" kern="1200" cap="none" spc="0" normalizeH="0" baseline="0" noProof="0" dirty="0">
                <a:ln w="22225">
                  <a:solidFill>
                    <a:prstClr val="black"/>
                  </a:solidFill>
                  <a:prstDash val="solid"/>
                </a:ln>
                <a:solidFill>
                  <a:srgbClr val="FEFAC9">
                    <a:lumMod val="75000"/>
                  </a:srgbClr>
                </a:solidFill>
                <a:effectLst>
                  <a:glow rad="228600">
                    <a:srgbClr val="E7BC29">
                      <a:satMod val="175000"/>
                      <a:alpha val="40000"/>
                    </a:srgbClr>
                  </a:glo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WOMEN</a:t>
            </a:r>
            <a:endParaRPr kumimoji="0" lang="x-none" sz="28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B33803AA-D60C-4682-8C05-210C19DFA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4825" b="95614" l="2715" r="96833">
                        <a14:foregroundMark x1="8597" y1="36404" x2="8597" y2="36404"/>
                        <a14:foregroundMark x1="13122" y1="31579" x2="28054" y2="14912"/>
                        <a14:foregroundMark x1="28507" y1="14474" x2="30317" y2="13596"/>
                        <a14:foregroundMark x1="50226" y1="10965" x2="50226" y2="10965"/>
                        <a14:foregroundMark x1="50226" y1="10965" x2="50226" y2="10965"/>
                        <a14:foregroundMark x1="16742" y1="31140" x2="16742" y2="31140"/>
                        <a14:foregroundMark x1="13122" y1="42105" x2="12670" y2="43860"/>
                        <a14:foregroundMark x1="7240" y1="42105" x2="7240" y2="42105"/>
                        <a14:foregroundMark x1="7240" y1="42105" x2="7240" y2="42105"/>
                        <a14:foregroundMark x1="17195" y1="44298" x2="17195" y2="44298"/>
                        <a14:foregroundMark x1="9050" y1="39912" x2="9050" y2="39912"/>
                        <a14:foregroundMark x1="3167" y1="40789" x2="3167" y2="40789"/>
                        <a14:foregroundMark x1="3167" y1="40789" x2="3167" y2="40789"/>
                        <a14:foregroundMark x1="35747" y1="14474" x2="35747" y2="14474"/>
                        <a14:foregroundMark x1="35747" y1="14474" x2="35747" y2="14474"/>
                        <a14:foregroundMark x1="23529" y1="15351" x2="23529" y2="15351"/>
                        <a14:foregroundMark x1="21267" y1="15351" x2="21267" y2="15351"/>
                        <a14:foregroundMark x1="20362" y1="16667" x2="20362" y2="16667"/>
                        <a14:foregroundMark x1="30769" y1="10088" x2="30769" y2="10088"/>
                        <a14:foregroundMark x1="90498" y1="39474" x2="90498" y2="39474"/>
                        <a14:foregroundMark x1="91855" y1="39474" x2="91855" y2="39474"/>
                        <a14:foregroundMark x1="91855" y1="39474" x2="91855" y2="39474"/>
                        <a14:foregroundMark x1="91855" y1="39474" x2="91855" y2="39474"/>
                        <a14:foregroundMark x1="89140" y1="35965" x2="69683" y2="7895"/>
                        <a14:foregroundMark x1="69683" y1="7895" x2="39819" y2="21053"/>
                        <a14:foregroundMark x1="39819" y1="21053" x2="35747" y2="52193"/>
                        <a14:foregroundMark x1="35747" y1="52193" x2="55204" y2="80263"/>
                        <a14:foregroundMark x1="55204" y1="80263" x2="69231" y2="55702"/>
                        <a14:foregroundMark x1="69231" y1="55263" x2="69231" y2="55263"/>
                        <a14:foregroundMark x1="87783" y1="28070" x2="87783" y2="28070"/>
                        <a14:foregroundMark x1="92760" y1="38596" x2="92760" y2="38596"/>
                        <a14:foregroundMark x1="94118" y1="32456" x2="94118" y2="32456"/>
                        <a14:foregroundMark x1="94118" y1="32456" x2="94118" y2="32456"/>
                        <a14:foregroundMark x1="89140" y1="30263" x2="87330" y2="27632"/>
                        <a14:foregroundMark x1="66968" y1="7018" x2="66968" y2="7018"/>
                        <a14:foregroundMark x1="58824" y1="7018" x2="58824" y2="7018"/>
                        <a14:foregroundMark x1="58824" y1="7018" x2="46154" y2="7895"/>
                        <a14:foregroundMark x1="24434" y1="10526" x2="24434" y2="10526"/>
                        <a14:foregroundMark x1="24434" y1="10526" x2="24434" y2="10526"/>
                        <a14:foregroundMark x1="35294" y1="8333" x2="35294" y2="8333"/>
                        <a14:foregroundMark x1="35294" y1="8333" x2="35294" y2="8333"/>
                        <a14:foregroundMark x1="37104" y1="8333" x2="49774" y2="8333"/>
                        <a14:foregroundMark x1="52036" y1="6140" x2="52036" y2="6140"/>
                        <a14:foregroundMark x1="52036" y1="6140" x2="52036" y2="6140"/>
                        <a14:foregroundMark x1="41629" y1="6140" x2="41629" y2="6140"/>
                        <a14:foregroundMark x1="48416" y1="6140" x2="48416" y2="6140"/>
                        <a14:foregroundMark x1="54751" y1="6140" x2="54751" y2="6140"/>
                        <a14:foregroundMark x1="45701" y1="4825" x2="45701" y2="4825"/>
                        <a14:foregroundMark x1="97285" y1="39912" x2="97285" y2="39912"/>
                        <a14:foregroundMark x1="89140" y1="50877" x2="89140" y2="50877"/>
                        <a14:foregroundMark x1="93213" y1="48246" x2="93213" y2="48246"/>
                        <a14:foregroundMark x1="93213" y1="48246" x2="93213" y2="48246"/>
                        <a14:foregroundMark x1="54299" y1="94737" x2="52489" y2="94737"/>
                        <a14:foregroundMark x1="51584" y1="92982" x2="51584" y2="92982"/>
                        <a14:foregroundMark x1="51584" y1="92982" x2="78733" y2="75439"/>
                        <a14:foregroundMark x1="78733" y1="75439" x2="78733" y2="74561"/>
                        <a14:foregroundMark x1="78733" y1="71930" x2="78733" y2="70175"/>
                        <a14:foregroundMark x1="78733" y1="70175" x2="87330" y2="53070"/>
                        <a14:foregroundMark x1="87330" y1="52193" x2="87330" y2="52193"/>
                        <a14:foregroundMark x1="87330" y1="52193" x2="87330" y2="52193"/>
                        <a14:foregroundMark x1="87330" y1="53070" x2="87330" y2="53070"/>
                        <a14:foregroundMark x1="87330" y1="53070" x2="87330" y2="53070"/>
                        <a14:foregroundMark x1="92760" y1="57456" x2="89593" y2="57456"/>
                        <a14:foregroundMark x1="85068" y1="64912" x2="85068" y2="64912"/>
                        <a14:foregroundMark x1="84163" y1="67105" x2="84163" y2="67105"/>
                        <a14:foregroundMark x1="84163" y1="67105" x2="84163" y2="67105"/>
                        <a14:foregroundMark x1="87783" y1="60526" x2="89593" y2="60965"/>
                        <a14:foregroundMark x1="89593" y1="62719" x2="84615" y2="70175"/>
                        <a14:foregroundMark x1="84615" y1="70175" x2="84615" y2="70175"/>
                        <a14:foregroundMark x1="84615" y1="70175" x2="84615" y2="70175"/>
                        <a14:foregroundMark x1="77828" y1="81579" x2="77828" y2="81579"/>
                        <a14:foregroundMark x1="81900" y1="83772" x2="81900" y2="83772"/>
                        <a14:foregroundMark x1="81900" y1="83772" x2="81900" y2="83772"/>
                        <a14:foregroundMark x1="81900" y1="83772" x2="81900" y2="83772"/>
                        <a14:foregroundMark x1="80543" y1="83772" x2="74208" y2="85965"/>
                        <a14:foregroundMark x1="66063" y1="89035" x2="66063" y2="89035"/>
                        <a14:foregroundMark x1="77828" y1="90351" x2="77828" y2="90351"/>
                        <a14:foregroundMark x1="69683" y1="90351" x2="67421" y2="91228"/>
                        <a14:foregroundMark x1="62443" y1="94298" x2="62443" y2="94298"/>
                        <a14:foregroundMark x1="62443" y1="94298" x2="62443" y2="94298"/>
                        <a14:foregroundMark x1="57466" y1="94298" x2="57466" y2="94298"/>
                        <a14:foregroundMark x1="53846" y1="93421" x2="53846" y2="93421"/>
                        <a14:foregroundMark x1="50679" y1="93421" x2="50679" y2="93421"/>
                        <a14:foregroundMark x1="49321" y1="90789" x2="49321" y2="90789"/>
                        <a14:foregroundMark x1="39819" y1="90789" x2="39819" y2="90789"/>
                        <a14:foregroundMark x1="37104" y1="90789" x2="37104" y2="90789"/>
                        <a14:foregroundMark x1="27602" y1="86842" x2="27602" y2="86842"/>
                        <a14:foregroundMark x1="23982" y1="85088" x2="23982" y2="85088"/>
                        <a14:foregroundMark x1="22624" y1="84649" x2="32579" y2="86404"/>
                        <a14:foregroundMark x1="42081" y1="90351" x2="45249" y2="91228"/>
                        <a14:foregroundMark x1="45249" y1="91228" x2="45249" y2="91228"/>
                        <a14:foregroundMark x1="39367" y1="94298" x2="39367" y2="94298"/>
                        <a14:foregroundMark x1="39367" y1="94298" x2="39367" y2="94298"/>
                        <a14:foregroundMark x1="45701" y1="95175" x2="45701" y2="95175"/>
                        <a14:foregroundMark x1="45701" y1="95614" x2="45701" y2="95614"/>
                        <a14:foregroundMark x1="25792" y1="76754" x2="25792" y2="76754"/>
                        <a14:foregroundMark x1="25792" y1="76754" x2="25792" y2="76754"/>
                        <a14:foregroundMark x1="25792" y1="76754" x2="25792" y2="76754"/>
                        <a14:foregroundMark x1="21267" y1="72368" x2="21267" y2="72368"/>
                        <a14:foregroundMark x1="21267" y1="72368" x2="21267" y2="72368"/>
                        <a14:foregroundMark x1="18100" y1="69737" x2="18100" y2="69737"/>
                        <a14:foregroundMark x1="10407" y1="60526" x2="10407" y2="60526"/>
                        <a14:foregroundMark x1="10407" y1="60526" x2="10407" y2="60526"/>
                        <a14:foregroundMark x1="7240" y1="51316" x2="7240" y2="51316"/>
                        <a14:foregroundMark x1="7240" y1="50439" x2="7240" y2="50439"/>
                        <a14:foregroundMark x1="7240" y1="50439" x2="7240" y2="50439"/>
                        <a14:foregroundMark x1="11765" y1="79825" x2="11765" y2="79825"/>
                        <a14:foregroundMark x1="13122" y1="79825" x2="13122" y2="79825"/>
                        <a14:foregroundMark x1="14932" y1="67982" x2="14932" y2="67982"/>
                        <a14:foregroundMark x1="14932" y1="67544" x2="14932" y2="67544"/>
                        <a14:foregroundMark x1="14932" y1="67544" x2="14932" y2="67544"/>
                        <a14:foregroundMark x1="14932" y1="67544" x2="16742" y2="68860"/>
                        <a14:foregroundMark x1="17647" y1="77632" x2="17647" y2="77632"/>
                        <a14:foregroundMark x1="14027" y1="73246" x2="14027" y2="73246"/>
                        <a14:foregroundMark x1="43891" y1="37719" x2="46154" y2="38158"/>
                        <a14:foregroundMark x1="46606" y1="38596" x2="47964" y2="41667"/>
                        <a14:backgroundMark x1="4525" y1="14912" x2="4525" y2="14912"/>
                        <a14:backgroundMark x1="4525" y1="14912" x2="4525" y2="14912"/>
                        <a14:backgroundMark x1="4525" y1="14912" x2="15385" y2="8772"/>
                        <a14:backgroundMark x1="17195" y1="7018" x2="17195" y2="7018"/>
                        <a14:backgroundMark x1="17195" y1="7018" x2="17195" y2="7018"/>
                        <a14:backgroundMark x1="17195" y1="7018" x2="17195" y2="7018"/>
                        <a14:backgroundMark x1="17195" y1="7018" x2="4977" y2="13596"/>
                        <a14:backgroundMark x1="4977" y1="13596" x2="4977" y2="13596"/>
                        <a14:backgroundMark x1="8597" y1="96491" x2="8597" y2="96491"/>
                        <a14:backgroundMark x1="4700" y1="79825" x2="905" y2="63596"/>
                        <a14:backgroundMark x1="8597" y1="96491" x2="4700" y2="79825"/>
                        <a14:backgroundMark x1="905" y1="63596" x2="905" y2="63596"/>
                        <a14:backgroundMark x1="905" y1="67544" x2="905" y2="67544"/>
                        <a14:backgroundMark x1="3682" y1="79825" x2="8145" y2="99561"/>
                        <a14:backgroundMark x1="905" y1="67544" x2="3682" y2="79825"/>
                        <a14:backgroundMark x1="8145" y1="99561" x2="9502" y2="94298"/>
                        <a14:backgroundMark x1="9050" y1="67982" x2="9050" y2="67982"/>
                        <a14:backgroundMark x1="9050" y1="67982" x2="9050" y2="67982"/>
                        <a14:backgroundMark x1="82353" y1="94737" x2="82353" y2="94737"/>
                        <a14:backgroundMark x1="89449" y1="83772" x2="91710" y2="74125"/>
                        <a14:backgroundMark x1="89140" y1="85088" x2="89449" y2="83772"/>
                        <a14:backgroundMark x1="87783" y1="87281" x2="85267" y2="89394"/>
                        <a14:backgroundMark x1="91403" y1="6140" x2="91403" y2="6140"/>
                        <a14:backgroundMark x1="91855" y1="6140" x2="93665" y2="8772"/>
                        <a14:backgroundMark x1="94118" y1="10526" x2="95928" y2="14474"/>
                        <a14:backgroundMark x1="11765" y1="80263" x2="11765" y2="80263"/>
                        <a14:backgroundMark x1="11765" y1="80263" x2="11765" y2="80263"/>
                        <a14:backgroundMark x1="13575" y1="82018" x2="13575" y2="82018"/>
                        <a14:backgroundMark x1="12670" y1="80263" x2="12670" y2="802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5785" y="995477"/>
            <a:ext cx="1552616" cy="160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52539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4BC76A1-4168-423D-A43F-F94DAD005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550" y="825630"/>
            <a:ext cx="5035163" cy="5096903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>
                <a:solidFill>
                  <a:srgbClr val="FF0000"/>
                </a:solidFill>
                <a:latin typeface="+mj-lt"/>
              </a:rPr>
              <a:t>ALFALAH CURRENT ACCOUNT: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Alfalah </a:t>
            </a:r>
            <a:r>
              <a:rPr lang="en-US" sz="2000" dirty="0" err="1">
                <a:solidFill>
                  <a:schemeClr val="bg1"/>
                </a:solidFill>
              </a:rPr>
              <a:t>Asaan</a:t>
            </a:r>
            <a:r>
              <a:rPr lang="en-US" sz="2000" dirty="0">
                <a:solidFill>
                  <a:schemeClr val="bg1"/>
                </a:solidFill>
              </a:rPr>
              <a:t> Remittance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Alfalah </a:t>
            </a:r>
            <a:r>
              <a:rPr lang="en-US" sz="2000" dirty="0" err="1">
                <a:solidFill>
                  <a:schemeClr val="bg1"/>
                </a:solidFill>
              </a:rPr>
              <a:t>Kamyab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Karobar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Alfalah PKP Current Account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Alfalah FCY Current Account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b="1" u="sng" dirty="0">
                <a:solidFill>
                  <a:srgbClr val="FF0000"/>
                </a:solidFill>
                <a:latin typeface="+mj-lt"/>
              </a:rPr>
              <a:t>ALFALAH SAVING ACCOUNT: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Alfalah </a:t>
            </a:r>
            <a:r>
              <a:rPr lang="en-US" sz="2000" dirty="0" err="1">
                <a:solidFill>
                  <a:schemeClr val="bg1"/>
                </a:solidFill>
              </a:rPr>
              <a:t>Kifayat</a:t>
            </a:r>
            <a:r>
              <a:rPr lang="en-US" sz="2000" dirty="0">
                <a:solidFill>
                  <a:schemeClr val="bg1"/>
                </a:solidFill>
              </a:rPr>
              <a:t> Monthly Saving Account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Alfalah Care Senior Citizen Saving Account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Alfalah Royal Profit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Alfalah </a:t>
            </a:r>
            <a:r>
              <a:rPr lang="en-US" sz="2000" dirty="0" err="1">
                <a:solidFill>
                  <a:schemeClr val="bg1"/>
                </a:solidFill>
              </a:rPr>
              <a:t>Asaan</a:t>
            </a:r>
            <a:r>
              <a:rPr lang="en-US" sz="2000" dirty="0">
                <a:solidFill>
                  <a:schemeClr val="bg1"/>
                </a:solidFill>
              </a:rPr>
              <a:t> Saving Account</a:t>
            </a:r>
            <a:endParaRPr lang="x-none" sz="2000" dirty="0">
              <a:solidFill>
                <a:schemeClr val="bg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xmlns="" id="{55C1D0EB-16C5-4294-A66A-DDA869FC3ABA}"/>
              </a:ext>
            </a:extLst>
          </p:cNvPr>
          <p:cNvSpPr txBox="1">
            <a:spLocks/>
          </p:cNvSpPr>
          <p:nvPr/>
        </p:nvSpPr>
        <p:spPr>
          <a:xfrm>
            <a:off x="5956892" y="827104"/>
            <a:ext cx="5035163" cy="50969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>
                <a:solidFill>
                  <a:srgbClr val="FF0000"/>
                </a:solidFill>
                <a:latin typeface="+mj-lt"/>
              </a:rPr>
              <a:t>ALFALAH FIXED DEPOSIT ACCOUNT: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Alfalah Floating Term Deposit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Alfalah Mahan Adman Term Deposit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Alfalah Foreign Currency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>
                <a:solidFill>
                  <a:srgbClr val="FF0000"/>
                </a:solidFill>
                <a:latin typeface="+mj-lt"/>
              </a:rPr>
              <a:t>ALFALAH BASIC BANKING ACCOUNT: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Initial Deposit Account Opening Is Rs:1000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No Minimum Balance Requirement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Non Interest Bearing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Maximum 2 Deposit and 2 withdraw through Cheque is allowed</a:t>
            </a:r>
          </a:p>
        </p:txBody>
      </p:sp>
    </p:spTree>
    <p:extLst>
      <p:ext uri="{BB962C8B-B14F-4D97-AF65-F5344CB8AC3E}">
        <p14:creationId xmlns:p14="http://schemas.microsoft.com/office/powerpoint/2010/main" xmlns="" val="127181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0AF423DA-A6C4-4E7C-8B1A-F46E1098EEE0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/>
          <a:srcRect t="1937" b="1937"/>
          <a:stretch>
            <a:fillRect/>
          </a:stretch>
        </p:blipFill>
        <p:spPr>
          <a:xfrm>
            <a:off x="6718300" y="657225"/>
            <a:ext cx="4929188" cy="50657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2029AC8-4113-4950-AE91-E1CC91180560}"/>
              </a:ext>
            </a:extLst>
          </p:cNvPr>
          <p:cNvSpPr/>
          <p:nvPr/>
        </p:nvSpPr>
        <p:spPr>
          <a:xfrm>
            <a:off x="411327" y="807870"/>
            <a:ext cx="614039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latin typeface="+mj-lt"/>
              </a:rPr>
              <a:t>ALFALAH ORBIT REWARDS: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Introducing the first of its kind loyalty program in Pakistan that rewards you on your entire banking system.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u="sng" dirty="0">
                <a:solidFill>
                  <a:srgbClr val="FF0000"/>
                </a:solidFill>
                <a:latin typeface="+mj-lt"/>
              </a:rPr>
              <a:t>HOW TO EARN ORBITS?</a:t>
            </a:r>
          </a:p>
          <a:p>
            <a:r>
              <a:rPr lang="en-US" sz="2000" dirty="0">
                <a:solidFill>
                  <a:schemeClr val="bg1"/>
                </a:solidFill>
              </a:rPr>
              <a:t>Enter in orbits and earn orbits(points) on: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Debit cards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Credit cards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Loans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Investment products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Bancassurance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bg1"/>
                </a:solidFill>
              </a:rPr>
              <a:t>Sms</a:t>
            </a:r>
            <a:r>
              <a:rPr lang="en-US" sz="2000" dirty="0">
                <a:solidFill>
                  <a:schemeClr val="bg1"/>
                </a:solidFill>
              </a:rPr>
              <a:t> alerts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E-statement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Transaction transfer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Atm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Internet banking</a:t>
            </a:r>
          </a:p>
        </p:txBody>
      </p:sp>
    </p:spTree>
    <p:extLst>
      <p:ext uri="{BB962C8B-B14F-4D97-AF65-F5344CB8AC3E}">
        <p14:creationId xmlns:p14="http://schemas.microsoft.com/office/powerpoint/2010/main" xmlns="" val="444451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3B2E2B8-A5BC-46A8-8809-4F678DF35F4C}"/>
              </a:ext>
            </a:extLst>
          </p:cNvPr>
          <p:cNvSpPr/>
          <p:nvPr/>
        </p:nvSpPr>
        <p:spPr>
          <a:xfrm>
            <a:off x="1157052" y="913068"/>
            <a:ext cx="6690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latin typeface="+mj-lt"/>
              </a:rPr>
              <a:t>ALFALAH ORBIT TIERS:</a:t>
            </a:r>
          </a:p>
          <a:p>
            <a:r>
              <a:rPr lang="en-US" sz="2000" dirty="0">
                <a:solidFill>
                  <a:schemeClr val="bg1"/>
                </a:solidFill>
              </a:rPr>
              <a:t>Alfalah Orbit Rewards has four different tiers. To upgrade your tier you can sign up for more products or services and earn accelerated Orbits.</a:t>
            </a:r>
          </a:p>
        </p:txBody>
      </p:sp>
      <p:pic>
        <p:nvPicPr>
          <p:cNvPr id="4" name="Content Placeholder 3" descr="Capture.PNG">
            <a:extLst>
              <a:ext uri="{FF2B5EF4-FFF2-40B4-BE49-F238E27FC236}">
                <a16:creationId xmlns:a16="http://schemas.microsoft.com/office/drawing/2014/main" xmlns="" id="{2E999576-53B5-4BC8-B122-755EF05C73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0" r="657"/>
          <a:stretch/>
        </p:blipFill>
        <p:spPr>
          <a:xfrm>
            <a:off x="5794552" y="2642608"/>
            <a:ext cx="4570648" cy="33023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97699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83C826-4195-4479-AB11-2B4F15EE0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2866" y="1873190"/>
            <a:ext cx="4249740" cy="2663302"/>
          </a:xfrm>
        </p:spPr>
        <p:txBody>
          <a:bodyPr/>
          <a:lstStyle/>
          <a:p>
            <a:pPr algn="l"/>
            <a:r>
              <a:rPr lang="en-US" sz="2000" b="1" u="sng" dirty="0">
                <a:solidFill>
                  <a:srgbClr val="FF0000"/>
                </a:solidFill>
                <a:latin typeface="+mj-lt"/>
              </a:rPr>
              <a:t>BRANCHES OF BANK:</a:t>
            </a:r>
            <a:endParaRPr lang="x-none" sz="2000" b="1" u="sng" dirty="0">
              <a:solidFill>
                <a:srgbClr val="FF0000"/>
              </a:solidFill>
              <a:latin typeface="+mj-lt"/>
            </a:endParaRPr>
          </a:p>
          <a:p>
            <a:pPr marL="342900" lvl="0" indent="-3429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The Bank does business through a network of over 500 branches in more than 170 cities in Pakistan.</a:t>
            </a:r>
            <a:endParaRPr lang="x-none" sz="2000" dirty="0"/>
          </a:p>
          <a:p>
            <a:pPr marL="342900" lvl="0" indent="-3429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Bank has international presences in Afghanistan, Bangladesh, and Bahrain.</a:t>
            </a:r>
            <a:endParaRPr lang="x-none" sz="2000" dirty="0"/>
          </a:p>
          <a:p>
            <a:pPr marL="342900" lvl="0" indent="-3429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A representative office in the UAE.</a:t>
            </a:r>
            <a:endParaRPr lang="x-none" sz="20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C7983D92-63E2-4152-9B06-187C896FC4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836" b="2836"/>
          <a:stretch>
            <a:fillRect/>
          </a:stretch>
        </p:blipFill>
        <p:spPr>
          <a:xfrm>
            <a:off x="354660" y="1251289"/>
            <a:ext cx="5340350" cy="4229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247294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D2DDABB1-5E6B-4365-AD9E-DDCE7E972742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09C45BD2-C8D9-4E6A-9873-BC5F59494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724705">
            <a:off x="386900" y="1302673"/>
            <a:ext cx="4934272" cy="58990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B975259-E345-44EE-886C-290EB4948DCE}"/>
              </a:ext>
            </a:extLst>
          </p:cNvPr>
          <p:cNvSpPr txBox="1"/>
          <p:nvPr/>
        </p:nvSpPr>
        <p:spPr>
          <a:xfrm>
            <a:off x="381725" y="1020926"/>
            <a:ext cx="442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GROUP OF BANK ALFALAH</a:t>
            </a:r>
            <a:endParaRPr lang="x-none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331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xmlns="" id="{2CD80E02-2E39-4392-A476-2B46A47AA916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/>
          <a:srcRect l="22071" r="22071"/>
          <a:stretch>
            <a:fillRect/>
          </a:stretch>
        </p:blipFill>
        <p:spPr>
          <a:xfrm>
            <a:off x="7806595" y="4802820"/>
            <a:ext cx="1348607" cy="1348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254AF264-F45C-4412-9DC6-0413AF3A34B8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/>
          <a:srcRect t="14474" b="14474"/>
          <a:stretch>
            <a:fillRect/>
          </a:stretch>
        </p:blipFill>
        <p:spPr>
          <a:xfrm>
            <a:off x="9425756" y="2494624"/>
            <a:ext cx="1526959" cy="15269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xmlns="" id="{E5D8CC6B-110B-4906-AC30-7666C6F798C1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4"/>
          <a:srcRect l="16727" r="16727"/>
          <a:stretch>
            <a:fillRect/>
          </a:stretch>
        </p:blipFill>
        <p:spPr>
          <a:xfrm>
            <a:off x="7972148" y="550570"/>
            <a:ext cx="1225118" cy="12251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CE5B54A-8DC1-4D09-A83F-109488D80FAA}"/>
              </a:ext>
            </a:extLst>
          </p:cNvPr>
          <p:cNvSpPr/>
          <p:nvPr/>
        </p:nvSpPr>
        <p:spPr>
          <a:xfrm>
            <a:off x="834504" y="1936552"/>
            <a:ext cx="6169979" cy="2677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INTRODUCTION:</a:t>
            </a:r>
            <a:endParaRPr kumimoji="0" lang="x-none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It was incorporated as public limited company on June 21-1992 under the companies’ ordinances 1984.</a:t>
            </a:r>
            <a:endParaRPr kumimoji="0" lang="x-none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 Banking operations commenced from November 1, 1997.</a:t>
            </a:r>
            <a:endParaRPr kumimoji="0" lang="x-none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Bank is owned and operated by Abu Dhabi Group.</a:t>
            </a:r>
            <a:endParaRPr kumimoji="0" lang="x-none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The sixth largest bank in Pakistan.</a:t>
            </a:r>
            <a:endParaRPr kumimoji="0" lang="x-none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227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D273276-70E9-4ECA-9CC8-CA4B4BBEC16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149803962"/>
              </p:ext>
            </p:extLst>
          </p:nvPr>
        </p:nvGraphicFramePr>
        <p:xfrm>
          <a:off x="1651247" y="1354880"/>
          <a:ext cx="8753382" cy="533189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76691">
                  <a:extLst>
                    <a:ext uri="{9D8B030D-6E8A-4147-A177-3AD203B41FA5}">
                      <a16:colId xmlns:a16="http://schemas.microsoft.com/office/drawing/2014/main" xmlns="" val="1896074707"/>
                    </a:ext>
                  </a:extLst>
                </a:gridCol>
                <a:gridCol w="4376691">
                  <a:extLst>
                    <a:ext uri="{9D8B030D-6E8A-4147-A177-3AD203B41FA5}">
                      <a16:colId xmlns:a16="http://schemas.microsoft.com/office/drawing/2014/main" xmlns="" val="2217531886"/>
                    </a:ext>
                  </a:extLst>
                </a:gridCol>
              </a:tblGrid>
              <a:tr h="385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Type</a:t>
                      </a:r>
                      <a:endParaRPr lang="x-non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Private</a:t>
                      </a:r>
                      <a:endParaRPr lang="x-none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0533530"/>
                  </a:ext>
                </a:extLst>
              </a:tr>
              <a:tr h="385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Traded as </a:t>
                      </a:r>
                      <a:endParaRPr lang="x-non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PSX:BAFL</a:t>
                      </a:r>
                      <a:endParaRPr lang="x-none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1829198"/>
                  </a:ext>
                </a:extLst>
              </a:tr>
              <a:tr h="385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Founded</a:t>
                      </a:r>
                      <a:endParaRPr lang="x-non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June 21, 1997(22 years ago)</a:t>
                      </a:r>
                      <a:endParaRPr lang="x-none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6190286"/>
                  </a:ext>
                </a:extLst>
              </a:tr>
              <a:tr h="385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Headquarters</a:t>
                      </a:r>
                      <a:endParaRPr lang="x-non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Karachi, Pakistan</a:t>
                      </a:r>
                      <a:endParaRPr lang="x-none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1078262"/>
                  </a:ext>
                </a:extLst>
              </a:tr>
              <a:tr h="385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Key people</a:t>
                      </a:r>
                      <a:endParaRPr lang="x-non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/>
                        <a:t>H.H. Sheikh Hamdan Bin Mubarak Al </a:t>
                      </a:r>
                      <a:r>
                        <a:rPr lang="en-US" sz="1600" b="0" dirty="0" err="1"/>
                        <a:t>Nahayan</a:t>
                      </a:r>
                      <a:r>
                        <a:rPr lang="en-US" sz="1600" b="0" dirty="0"/>
                        <a:t>(Chairman)</a:t>
                      </a:r>
                    </a:p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/>
                        <a:t>H.H. Sheikh Mansour Bin Zayed Al </a:t>
                      </a:r>
                      <a:r>
                        <a:rPr lang="en-US" sz="1600" b="0" dirty="0" err="1"/>
                        <a:t>Nahayan</a:t>
                      </a:r>
                      <a:r>
                        <a:rPr lang="en-US" sz="1600" b="0" dirty="0"/>
                        <a:t>(Owner)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err="1"/>
                        <a:t>Javed</a:t>
                      </a:r>
                      <a:r>
                        <a:rPr lang="en-US" sz="1600" b="0" dirty="0"/>
                        <a:t> Khalid(Owner)</a:t>
                      </a:r>
                      <a:endParaRPr lang="x-none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2732326"/>
                  </a:ext>
                </a:extLst>
              </a:tr>
              <a:tr h="385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Products</a:t>
                      </a:r>
                      <a:endParaRPr lang="x-non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Loans, Credit cards, Savings, Consumer banking</a:t>
                      </a:r>
                      <a:endParaRPr lang="x-none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4337131"/>
                  </a:ext>
                </a:extLst>
              </a:tr>
              <a:tr h="35635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Revenue</a:t>
                      </a:r>
                      <a:endParaRPr lang="x-non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Rs:55.378 billion(US$390 million)(2014)</a:t>
                      </a:r>
                      <a:endParaRPr lang="x-none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0266700"/>
                  </a:ext>
                </a:extLst>
              </a:tr>
              <a:tr h="385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Net Income</a:t>
                      </a:r>
                      <a:endParaRPr lang="x-non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Rs:8.513 billion(US$60 million)(2014)</a:t>
                      </a:r>
                      <a:endParaRPr lang="x-none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6125961"/>
                  </a:ext>
                </a:extLst>
              </a:tr>
              <a:tr h="385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Owner</a:t>
                      </a:r>
                      <a:endParaRPr lang="x-non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Abu Dhabi group 58% and United venture holding 42%</a:t>
                      </a:r>
                      <a:endParaRPr lang="x-none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6733846"/>
                  </a:ext>
                </a:extLst>
              </a:tr>
              <a:tr h="385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No. of employees</a:t>
                      </a:r>
                      <a:endParaRPr lang="x-non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7000+(2018)</a:t>
                      </a:r>
                      <a:endParaRPr lang="x-none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6337339"/>
                  </a:ext>
                </a:extLst>
              </a:tr>
              <a:tr h="3857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Website</a:t>
                      </a:r>
                      <a:endParaRPr lang="x-non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hlinkClick r:id="rId2"/>
                        </a:rPr>
                        <a:t>www.bankalfalah.com</a:t>
                      </a:r>
                      <a:r>
                        <a:rPr lang="en-US" sz="1600" b="0" dirty="0"/>
                        <a:t> </a:t>
                      </a:r>
                      <a:endParaRPr lang="x-none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370106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xmlns="" id="{47299D43-0CB0-4044-A259-0A339ABB2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707209"/>
            <a:ext cx="11329200" cy="604800"/>
          </a:xfrm>
        </p:spPr>
        <p:txBody>
          <a:bodyPr/>
          <a:lstStyle/>
          <a:p>
            <a:pPr algn="ctr"/>
            <a:r>
              <a:rPr lang="en-US" sz="2400" u="sng" dirty="0">
                <a:solidFill>
                  <a:srgbClr val="FF0000"/>
                </a:solidFill>
              </a:rPr>
              <a:t>SOME CORE INFORMATION ABOUT BANK ALFALAH</a:t>
            </a:r>
            <a:endParaRPr lang="x-none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595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62860CE-10A4-4559-8FFE-129095C75D8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82714" y="710214"/>
            <a:ext cx="10626571" cy="390618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FF0000"/>
                </a:solidFill>
              </a:rPr>
              <a:t>B0ARD OF DIRECTORS &amp; CHAIRMAN:</a:t>
            </a:r>
            <a:endParaRPr lang="x-none" sz="2400" b="1" u="sng" dirty="0">
              <a:solidFill>
                <a:srgbClr val="FF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16B5E7A-C2BF-48BC-8199-10D41BE73F2F}"/>
              </a:ext>
            </a:extLst>
          </p:cNvPr>
          <p:cNvGrpSpPr/>
          <p:nvPr/>
        </p:nvGrpSpPr>
        <p:grpSpPr>
          <a:xfrm>
            <a:off x="3050701" y="3935350"/>
            <a:ext cx="1716662" cy="2422000"/>
            <a:chOff x="3050701" y="3935350"/>
            <a:chExt cx="1716662" cy="242200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BB445A1F-89AD-438A-A838-BD0D1F3D3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5362" y="3935350"/>
              <a:ext cx="1692000" cy="144525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AF442BB0-803D-4B74-8761-472DD72BDD1B}"/>
                </a:ext>
              </a:extLst>
            </p:cNvPr>
            <p:cNvSpPr/>
            <p:nvPr/>
          </p:nvSpPr>
          <p:spPr>
            <a:xfrm>
              <a:off x="3050701" y="5526353"/>
              <a:ext cx="171666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Mr. K</a:t>
              </a:r>
              <a:r>
                <a:rPr lang="x-none" sz="1600" dirty="0" err="1">
                  <a:solidFill>
                    <a:schemeClr val="bg1"/>
                  </a:solidFill>
                </a:rPr>
                <a:t>halid</a:t>
              </a:r>
              <a:r>
                <a:rPr lang="en-US" sz="1600" dirty="0">
                  <a:solidFill>
                    <a:schemeClr val="bg1"/>
                  </a:solidFill>
                </a:rPr>
                <a:t> M</a:t>
              </a:r>
              <a:r>
                <a:rPr lang="x-none" sz="1600" dirty="0" err="1">
                  <a:solidFill>
                    <a:schemeClr val="bg1"/>
                  </a:solidFill>
                </a:rPr>
                <a:t>ana</a:t>
              </a:r>
              <a:r>
                <a:rPr lang="en-US" sz="1600" dirty="0">
                  <a:solidFill>
                    <a:schemeClr val="bg1"/>
                  </a:solidFill>
                </a:rPr>
                <a:t> S</a:t>
              </a:r>
              <a:r>
                <a:rPr lang="x-none" sz="1600" dirty="0" err="1">
                  <a:solidFill>
                    <a:schemeClr val="bg1"/>
                  </a:solidFill>
                </a:rPr>
                <a:t>aeed</a:t>
              </a:r>
              <a:r>
                <a:rPr lang="en-US" sz="1600" dirty="0">
                  <a:solidFill>
                    <a:schemeClr val="bg1"/>
                  </a:solidFill>
                </a:rPr>
                <a:t> A</a:t>
              </a:r>
              <a:r>
                <a:rPr lang="x-none" sz="1600" dirty="0">
                  <a:solidFill>
                    <a:schemeClr val="bg1"/>
                  </a:solidFill>
                </a:rPr>
                <a:t>l</a:t>
              </a:r>
              <a:r>
                <a:rPr lang="en-US" sz="1600" dirty="0">
                  <a:solidFill>
                    <a:schemeClr val="bg1"/>
                  </a:solidFill>
                </a:rPr>
                <a:t> O</a:t>
              </a:r>
              <a:r>
                <a:rPr lang="x-none" sz="1600" dirty="0" err="1">
                  <a:solidFill>
                    <a:schemeClr val="bg1"/>
                  </a:solidFill>
                </a:rPr>
                <a:t>baita</a:t>
              </a:r>
              <a:r>
                <a:rPr lang="en-US" sz="1600" dirty="0">
                  <a:solidFill>
                    <a:schemeClr val="bg1"/>
                  </a:solidFill>
                </a:rPr>
                <a:t> (Director)</a:t>
              </a:r>
              <a:endParaRPr lang="x-none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919AA80-CC4E-48BC-AB9D-127CC5E3462E}"/>
              </a:ext>
            </a:extLst>
          </p:cNvPr>
          <p:cNvGrpSpPr/>
          <p:nvPr/>
        </p:nvGrpSpPr>
        <p:grpSpPr>
          <a:xfrm>
            <a:off x="5200575" y="3917595"/>
            <a:ext cx="1830537" cy="2439755"/>
            <a:chOff x="5200575" y="3917595"/>
            <a:chExt cx="1830537" cy="243975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xmlns="" id="{52F1F604-792B-4F54-BBD5-73841F51F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3766" y="3917595"/>
              <a:ext cx="1692000" cy="144525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B80FC17A-251A-4116-87F2-044F35DC1CA4}"/>
                </a:ext>
              </a:extLst>
            </p:cNvPr>
            <p:cNvSpPr/>
            <p:nvPr/>
          </p:nvSpPr>
          <p:spPr>
            <a:xfrm>
              <a:off x="5200575" y="5526353"/>
              <a:ext cx="183053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Mr. Abdulla Khalil Al Mutawa (Director)</a:t>
              </a:r>
              <a:endParaRPr lang="x-none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4DBD28D6-874F-4274-A433-225AAFDEA086}"/>
              </a:ext>
            </a:extLst>
          </p:cNvPr>
          <p:cNvGrpSpPr/>
          <p:nvPr/>
        </p:nvGrpSpPr>
        <p:grpSpPr>
          <a:xfrm>
            <a:off x="7313470" y="3908720"/>
            <a:ext cx="1716662" cy="2731838"/>
            <a:chOff x="7313470" y="3908720"/>
            <a:chExt cx="1716662" cy="2731838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xmlns="" id="{FF854B3E-2A8C-4B32-A10C-D4EB28A4C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8899" y="3908720"/>
              <a:ext cx="1692000" cy="1445250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84472B2A-D70D-4FF1-B9FF-32694B1ADC33}"/>
                </a:ext>
              </a:extLst>
            </p:cNvPr>
            <p:cNvSpPr/>
            <p:nvPr/>
          </p:nvSpPr>
          <p:spPr>
            <a:xfrm>
              <a:off x="7313470" y="5563340"/>
              <a:ext cx="1716662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Mr. Abdulla Nasser </a:t>
              </a:r>
              <a:r>
                <a:rPr lang="en-US" sz="1600" dirty="0" err="1">
                  <a:solidFill>
                    <a:schemeClr val="bg1"/>
                  </a:solidFill>
                </a:rPr>
                <a:t>Hawaileel</a:t>
              </a:r>
              <a:r>
                <a:rPr lang="en-US" sz="1600" dirty="0">
                  <a:solidFill>
                    <a:schemeClr val="bg1"/>
                  </a:solidFill>
                </a:rPr>
                <a:t> Al </a:t>
              </a:r>
              <a:r>
                <a:rPr lang="en-US" sz="1600" dirty="0" err="1">
                  <a:solidFill>
                    <a:schemeClr val="bg1"/>
                  </a:solidFill>
                </a:rPr>
                <a:t>Mansoori</a:t>
              </a:r>
              <a:r>
                <a:rPr lang="en-US" sz="1600" dirty="0">
                  <a:solidFill>
                    <a:schemeClr val="bg1"/>
                  </a:solidFill>
                </a:rPr>
                <a:t> (Director)</a:t>
              </a:r>
              <a:endParaRPr lang="x-none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5188A4D6-A9D2-4D6A-B6F1-17B145DB3CA3}"/>
              </a:ext>
            </a:extLst>
          </p:cNvPr>
          <p:cNvGrpSpPr/>
          <p:nvPr/>
        </p:nvGrpSpPr>
        <p:grpSpPr>
          <a:xfrm>
            <a:off x="5120106" y="1384916"/>
            <a:ext cx="1783399" cy="2148719"/>
            <a:chOff x="5120106" y="1384916"/>
            <a:chExt cx="1783399" cy="21487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789BDB8-9E7C-4511-88E1-F501C7D2D68B}"/>
                </a:ext>
              </a:extLst>
            </p:cNvPr>
            <p:cNvSpPr txBox="1"/>
            <p:nvPr/>
          </p:nvSpPr>
          <p:spPr>
            <a:xfrm>
              <a:off x="5193444" y="2948860"/>
              <a:ext cx="17100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Dr. Ayesha Khan (Director)</a:t>
              </a:r>
              <a:endParaRPr lang="x-none" sz="1600" dirty="0">
                <a:solidFill>
                  <a:schemeClr val="bg1"/>
                </a:solidFill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FB75B164-D407-4EC8-81FC-9EF076205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20106" y="1384916"/>
              <a:ext cx="1710061" cy="1460677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E26D43E-A234-4C99-A5DD-22A7997508A6}"/>
              </a:ext>
            </a:extLst>
          </p:cNvPr>
          <p:cNvGrpSpPr/>
          <p:nvPr/>
        </p:nvGrpSpPr>
        <p:grpSpPr>
          <a:xfrm>
            <a:off x="2960697" y="1369700"/>
            <a:ext cx="1726764" cy="2416597"/>
            <a:chOff x="2960697" y="1369700"/>
            <a:chExt cx="1726764" cy="24165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EB6C5270-8B60-4B21-A030-1F4D4B342907}"/>
                </a:ext>
              </a:extLst>
            </p:cNvPr>
            <p:cNvSpPr txBox="1"/>
            <p:nvPr/>
          </p:nvSpPr>
          <p:spPr>
            <a:xfrm>
              <a:off x="2960697" y="2955300"/>
              <a:ext cx="17186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Mr. Nauman Ansari (Director &amp; CEO)</a:t>
              </a:r>
              <a:endParaRPr lang="x-none" sz="1600" dirty="0">
                <a:solidFill>
                  <a:schemeClr val="bg1"/>
                </a:solidFill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xmlns="" id="{36D9E247-97E9-437C-B31F-F8CD38CD5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95461" y="1369700"/>
              <a:ext cx="1692000" cy="144525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98B0BB3-5597-42CB-8C13-62B8596D59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659" y="1365676"/>
            <a:ext cx="1692000" cy="144525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BC24AA5-17F5-4E03-B8B8-E9BC0B517BCF}"/>
              </a:ext>
            </a:extLst>
          </p:cNvPr>
          <p:cNvGrpSpPr/>
          <p:nvPr/>
        </p:nvGrpSpPr>
        <p:grpSpPr>
          <a:xfrm>
            <a:off x="7087351" y="1358277"/>
            <a:ext cx="1692001" cy="2175356"/>
            <a:chOff x="7087351" y="1358277"/>
            <a:chExt cx="1692001" cy="2175356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xmlns="" id="{13F37674-8663-417D-8A22-283845963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87351" y="1358277"/>
              <a:ext cx="1692000" cy="144525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6151D987-CD9A-403D-9E82-C067BE32245F}"/>
                </a:ext>
              </a:extLst>
            </p:cNvPr>
            <p:cNvSpPr txBox="1"/>
            <p:nvPr/>
          </p:nvSpPr>
          <p:spPr>
            <a:xfrm>
              <a:off x="7112500" y="2948858"/>
              <a:ext cx="16668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Dr. </a:t>
              </a:r>
              <a:r>
                <a:rPr lang="en-US" sz="1600" dirty="0" err="1">
                  <a:solidFill>
                    <a:schemeClr val="bg1"/>
                  </a:solidFill>
                </a:rPr>
                <a:t>Gyorgy</a:t>
              </a:r>
              <a:r>
                <a:rPr lang="en-US" sz="1600" dirty="0">
                  <a:solidFill>
                    <a:schemeClr val="bg1"/>
                  </a:solidFill>
                </a:rPr>
                <a:t> Tamas </a:t>
              </a:r>
              <a:r>
                <a:rPr lang="en-US" sz="1600" dirty="0" err="1">
                  <a:solidFill>
                    <a:schemeClr val="bg1"/>
                  </a:solidFill>
                </a:rPr>
                <a:t>Ladics</a:t>
              </a:r>
              <a:r>
                <a:rPr lang="en-US" sz="1600" dirty="0">
                  <a:solidFill>
                    <a:schemeClr val="bg1"/>
                  </a:solidFill>
                </a:rPr>
                <a:t> (Director)</a:t>
              </a:r>
              <a:endParaRPr lang="x-none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E8CC5353-7BD5-4107-B48E-347AA3A12B3C}"/>
              </a:ext>
            </a:extLst>
          </p:cNvPr>
          <p:cNvGrpSpPr/>
          <p:nvPr/>
        </p:nvGrpSpPr>
        <p:grpSpPr>
          <a:xfrm>
            <a:off x="9209117" y="1366852"/>
            <a:ext cx="1727512" cy="2198387"/>
            <a:chOff x="9209117" y="1366852"/>
            <a:chExt cx="1727512" cy="2198387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xmlns="" id="{A7A7F483-4C5E-41B2-AFA6-EBDA4B0A2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209117" y="1366852"/>
              <a:ext cx="1692000" cy="14452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3357058C-4786-4E59-82B0-5B900A12258E}"/>
                </a:ext>
              </a:extLst>
            </p:cNvPr>
            <p:cNvSpPr txBox="1"/>
            <p:nvPr/>
          </p:nvSpPr>
          <p:spPr>
            <a:xfrm>
              <a:off x="9217991" y="2980464"/>
              <a:ext cx="17186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Mr. Shahzad Naqvi (Director)</a:t>
              </a:r>
              <a:endParaRPr lang="x-none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068F550D-5E59-45D6-B53F-45D7A8FBA46C}"/>
              </a:ext>
            </a:extLst>
          </p:cNvPr>
          <p:cNvGrpSpPr/>
          <p:nvPr/>
        </p:nvGrpSpPr>
        <p:grpSpPr>
          <a:xfrm>
            <a:off x="918085" y="3944229"/>
            <a:ext cx="1825095" cy="2401279"/>
            <a:chOff x="918085" y="3944229"/>
            <a:chExt cx="1825095" cy="2401279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D04DB335-E7FB-451B-9F79-8AB28093F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18085" y="3944229"/>
              <a:ext cx="1692000" cy="1445250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C0BDFE86-81C4-4BF1-8FBF-083CE8BBBC39}"/>
                </a:ext>
              </a:extLst>
            </p:cNvPr>
            <p:cNvSpPr/>
            <p:nvPr/>
          </p:nvSpPr>
          <p:spPr>
            <a:xfrm>
              <a:off x="920614" y="5514511"/>
              <a:ext cx="18225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Mr. E</a:t>
              </a:r>
              <a:r>
                <a:rPr lang="x-none" sz="1600" dirty="0" err="1">
                  <a:solidFill>
                    <a:schemeClr val="bg1"/>
                  </a:solidFill>
                </a:rPr>
                <a:t>fstratios</a:t>
              </a:r>
              <a:r>
                <a:rPr lang="en-US" sz="1600" dirty="0">
                  <a:solidFill>
                    <a:schemeClr val="bg1"/>
                  </a:solidFill>
                </a:rPr>
                <a:t> G</a:t>
              </a:r>
              <a:r>
                <a:rPr lang="x-none" sz="1600" dirty="0" err="1">
                  <a:solidFill>
                    <a:schemeClr val="bg1"/>
                  </a:solidFill>
                </a:rPr>
                <a:t>eorgios</a:t>
              </a:r>
              <a:r>
                <a:rPr lang="en-US" sz="1600" dirty="0">
                  <a:solidFill>
                    <a:schemeClr val="bg1"/>
                  </a:solidFill>
                </a:rPr>
                <a:t> A</a:t>
              </a:r>
              <a:r>
                <a:rPr lang="x-none" sz="1600" dirty="0" err="1">
                  <a:solidFill>
                    <a:schemeClr val="bg1"/>
                  </a:solidFill>
                </a:rPr>
                <a:t>rapoglou</a:t>
              </a:r>
              <a:r>
                <a:rPr lang="en-US" sz="1600" dirty="0">
                  <a:solidFill>
                    <a:schemeClr val="bg1"/>
                  </a:solidFill>
                </a:rPr>
                <a:t> (Director)</a:t>
              </a:r>
              <a:endParaRPr lang="x-none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9E181D8-F1B8-4F88-BA96-E755A7A5A76E}"/>
              </a:ext>
            </a:extLst>
          </p:cNvPr>
          <p:cNvSpPr txBox="1"/>
          <p:nvPr/>
        </p:nvSpPr>
        <p:spPr>
          <a:xfrm>
            <a:off x="923261" y="2916617"/>
            <a:ext cx="1780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Sheikh Nahyan bin Mubarak Al Nahyan(Chairman)</a:t>
            </a:r>
          </a:p>
        </p:txBody>
      </p:sp>
    </p:spTree>
    <p:extLst>
      <p:ext uri="{BB962C8B-B14F-4D97-AF65-F5344CB8AC3E}">
        <p14:creationId xmlns:p14="http://schemas.microsoft.com/office/powerpoint/2010/main" xmlns="" val="400593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xmlns="" id="{520564FE-F752-47A6-9374-9E6D9AAD105D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/>
          <a:srcRect l="10419" r="10419"/>
          <a:stretch>
            <a:fillRect/>
          </a:stretch>
        </p:blipFill>
        <p:spPr>
          <a:xfrm>
            <a:off x="7718618" y="4704364"/>
            <a:ext cx="1443137" cy="14431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18010EB0-950D-41B6-8BD8-DD00CCBB2DDB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/>
          <a:srcRect l="20918" r="20918"/>
          <a:stretch>
            <a:fillRect/>
          </a:stretch>
        </p:blipFill>
        <p:spPr>
          <a:xfrm>
            <a:off x="9461270" y="2485748"/>
            <a:ext cx="1491448" cy="14914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xmlns="" id="{A4FF8C17-A7FD-47D4-892B-15E08CC267B0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4"/>
          <a:srcRect l="16423" r="16423"/>
          <a:stretch>
            <a:fillRect/>
          </a:stretch>
        </p:blipFill>
        <p:spPr>
          <a:xfrm>
            <a:off x="7936637" y="515059"/>
            <a:ext cx="1242874" cy="12428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D5D7C78-7FC3-4EBD-B25B-56216947EAE2}"/>
              </a:ext>
            </a:extLst>
          </p:cNvPr>
          <p:cNvSpPr/>
          <p:nvPr/>
        </p:nvSpPr>
        <p:spPr>
          <a:xfrm>
            <a:off x="1154100" y="2096350"/>
            <a:ext cx="6214367" cy="2677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sz="2000" b="1" u="sng" dirty="0">
                <a:solidFill>
                  <a:srgbClr val="FF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FINANCIAL SOLUTIONS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x-none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tabLst/>
              <a:defRPr/>
            </a:pPr>
            <a:r>
              <a:rPr lang="en-US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Bank provides financial solutions to consumers, corporations, institutions and governments through a broad spectrum of products and services including corporate and investment banking, consumer banking and credit, securities brokerage, commercial, SME, </a:t>
            </a:r>
            <a:r>
              <a:rPr lang="en-US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agri</a:t>
            </a:r>
            <a:r>
              <a:rPr lang="en-US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-finance, Islamic and asset financing.</a:t>
            </a:r>
            <a:endParaRPr kumimoji="0" lang="x-none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741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ADBBC35-410D-40DB-976B-72F41581B3A7}"/>
              </a:ext>
            </a:extLst>
          </p:cNvPr>
          <p:cNvSpPr/>
          <p:nvPr/>
        </p:nvSpPr>
        <p:spPr>
          <a:xfrm>
            <a:off x="801950" y="1088813"/>
            <a:ext cx="7365506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RE-BRANDING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1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bank has entered re-branding as of February 2015 after 17 years of its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x-non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birth. The official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colour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has been changed from Deep Blue to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Crimson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red and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logo has been also changed. The new logo has been named as well, Chevron. Meanwhile, the vision &amp; mission statements have also been revised. </a:t>
            </a:r>
            <a:endParaRPr kumimoji="0" lang="x-none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99DCAC4-FF94-4E91-B25F-FA1D65F45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625" y="3830196"/>
            <a:ext cx="1714500" cy="1714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DDF2A885-CF73-4FD5-8F30-EEF634CBF247}"/>
              </a:ext>
            </a:extLst>
          </p:cNvPr>
          <p:cNvSpPr/>
          <p:nvPr/>
        </p:nvSpPr>
        <p:spPr>
          <a:xfrm>
            <a:off x="4030461" y="4412199"/>
            <a:ext cx="3027286" cy="452761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solidFill>
                <a:schemeClr val="l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3560686-AAFC-4FF0-B32B-0B4EFD9FA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224" y="3830196"/>
            <a:ext cx="2231097" cy="15452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01698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81B7BD0-EC13-41C9-A10B-7666621E1BCD}"/>
              </a:ext>
            </a:extLst>
          </p:cNvPr>
          <p:cNvSpPr/>
          <p:nvPr/>
        </p:nvSpPr>
        <p:spPr>
          <a:xfrm>
            <a:off x="1041644" y="3713061"/>
            <a:ext cx="3048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latin typeface="+mj-lt"/>
              </a:rPr>
              <a:t>VISION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To inspire and empower people to do things differently and shape their own path in life and business.</a:t>
            </a:r>
            <a:endParaRPr lang="en-US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32D81AA-0FE0-4127-94BF-80B95CD1B8BA}"/>
              </a:ext>
            </a:extLst>
          </p:cNvPr>
          <p:cNvSpPr/>
          <p:nvPr/>
        </p:nvSpPr>
        <p:spPr>
          <a:xfrm>
            <a:off x="7957370" y="1433254"/>
            <a:ext cx="333504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latin typeface="+mj-lt"/>
              </a:rPr>
              <a:t>MISSION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We look at the market with fresh eyes to find new opportunities and seek new ways of enabling our customers to succeed and advance the world of finance.</a:t>
            </a:r>
            <a:endParaRPr lang="en-US" b="0" i="0" dirty="0">
              <a:solidFill>
                <a:schemeClr val="bg1"/>
              </a:solidFill>
              <a:effectLst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A685649D-7390-4E17-AA4D-205FB7896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743" y="2821757"/>
            <a:ext cx="2322847" cy="11798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12CC6AFB-0692-44FC-A132-65A544473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926" y="4808551"/>
            <a:ext cx="1808081" cy="18080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166BA76C-9DED-464F-8AEA-818AE85A1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81" y="440067"/>
            <a:ext cx="3361635" cy="13036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41302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xmlns="" id="{9AD96BA6-53D1-48EE-8BFC-4FF33402A1C4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2"/>
          <a:srcRect l="22951" r="22951"/>
          <a:stretch>
            <a:fillRect/>
          </a:stretch>
        </p:blipFill>
        <p:spPr>
          <a:xfrm>
            <a:off x="8756650" y="292963"/>
            <a:ext cx="970689" cy="9706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xmlns="" id="{C0E0EFB9-99E9-4A24-84CE-7B773CCC4A02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tretch>
            <a:fillRect/>
          </a:stretch>
        </p:blipFill>
        <p:spPr>
          <a:xfrm>
            <a:off x="8738761" y="4930712"/>
            <a:ext cx="1254597" cy="8961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xmlns="" id="{8E1D229D-8B28-4B49-929C-A9DF3659CEC1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4"/>
          <a:srcRect l="12548" r="12548"/>
          <a:stretch>
            <a:fillRect/>
          </a:stretch>
        </p:blipFill>
        <p:spPr>
          <a:xfrm>
            <a:off x="598136" y="1409602"/>
            <a:ext cx="964333" cy="9643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xmlns="" id="{3BA8F97A-8D2B-4613-BEA1-6DCA9AC83BD3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5"/>
          <a:srcRect l="16812" r="16812"/>
          <a:stretch>
            <a:fillRect/>
          </a:stretch>
        </p:blipFill>
        <p:spPr>
          <a:xfrm>
            <a:off x="553962" y="3718016"/>
            <a:ext cx="1132794" cy="11327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xmlns="" id="{CF70193F-7E59-4490-8131-A133777DD80A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/>
          <a:srcRect l="22951" r="22951"/>
          <a:stretch>
            <a:fillRect/>
          </a:stretch>
        </p:blipFill>
        <p:spPr>
          <a:xfrm>
            <a:off x="10044426" y="2737568"/>
            <a:ext cx="1061539" cy="10615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B307B72E-C5DC-46CB-BB2F-F01079F9FDA0}"/>
              </a:ext>
            </a:extLst>
          </p:cNvPr>
          <p:cNvSpPr/>
          <p:nvPr/>
        </p:nvSpPr>
        <p:spPr>
          <a:xfrm>
            <a:off x="2115841" y="537215"/>
            <a:ext cx="5909572" cy="5778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b="1" u="sng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BANK ALFALAH SERVICES:</a:t>
            </a:r>
            <a:endParaRPr lang="x-none" sz="2000" b="1" u="sng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Online Banking </a:t>
            </a:r>
            <a:endParaRPr lang="x-none" sz="20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Alfa (mobile app)</a:t>
            </a:r>
            <a:endParaRPr lang="x-none" sz="20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SMS Alert </a:t>
            </a:r>
            <a:endParaRPr lang="x-none" sz="20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E-Statement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Credit Cards</a:t>
            </a:r>
            <a:endParaRPr lang="x-none" sz="20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Bank Alfalah Titanium Credit Card</a:t>
            </a:r>
            <a:endParaRPr lang="x-none" sz="20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Bank Alfalah Visa Gold Card</a:t>
            </a:r>
            <a:endParaRPr lang="x-none" sz="20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Bank Alfalah Visa Platinum Credit Card</a:t>
            </a:r>
            <a:endParaRPr lang="x-none" sz="20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Bank Alfalah Visa Silver Credit Card </a:t>
            </a:r>
            <a:endParaRPr lang="x-none" sz="20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Bank Alfalah Ultra Credit Card</a:t>
            </a:r>
            <a:endParaRPr lang="x-none" sz="20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Debit Cards</a:t>
            </a:r>
            <a:endParaRPr lang="x-none" sz="20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Alfalah </a:t>
            </a:r>
            <a:r>
              <a:rPr lang="en-GB" sz="20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PayPak</a:t>
            </a:r>
            <a:r>
              <a:rPr lang="en-GB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Classic Debit Card</a:t>
            </a:r>
            <a:endParaRPr lang="x-none" sz="20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Alfalah Visa Classic Debit Card </a:t>
            </a:r>
            <a:endParaRPr lang="x-none" sz="20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Alfalah Visa Gold Debit Card </a:t>
            </a:r>
            <a:endParaRPr lang="x-none" sz="20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Alfalah Visa Platinum Debit Card</a:t>
            </a:r>
            <a:endParaRPr lang="x-none" sz="20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Alfalah Visa Signature Debit Card</a:t>
            </a:r>
            <a:endParaRPr lang="x-none" sz="20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7346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xmlns="" id="{292F82DA-9392-4AB8-A2B3-B4EB2F4561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/>
          <a:srcRect l="21072" r="21072"/>
          <a:stretch>
            <a:fillRect/>
          </a:stretch>
        </p:blipFill>
        <p:spPr>
          <a:xfrm>
            <a:off x="7545388" y="1570747"/>
            <a:ext cx="2468562" cy="23082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xmlns="" id="{3F207611-1E4F-467F-853E-FE144326BB21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/>
          <a:srcRect l="22951" r="22951"/>
          <a:stretch>
            <a:fillRect/>
          </a:stretch>
        </p:blipFill>
        <p:spPr>
          <a:xfrm>
            <a:off x="1269506" y="4394448"/>
            <a:ext cx="1318204" cy="13182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59494E0-EAB7-4E94-B34B-32DF27FCB57A}"/>
              </a:ext>
            </a:extLst>
          </p:cNvPr>
          <p:cNvSpPr/>
          <p:nvPr/>
        </p:nvSpPr>
        <p:spPr>
          <a:xfrm>
            <a:off x="695418" y="916354"/>
            <a:ext cx="5030679" cy="2134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TYPES OF ACCOUNT:</a:t>
            </a:r>
            <a:endParaRPr kumimoji="0" lang="x-none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Alfalah Current Account</a:t>
            </a:r>
            <a:endParaRPr kumimoji="0" lang="x-none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Alfalah Saving Account</a:t>
            </a:r>
            <a:endParaRPr kumimoji="0" lang="x-none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Alfalah Basic banking Account</a:t>
            </a:r>
            <a:endParaRPr kumimoji="0" lang="x-none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Alfalah Term deposit Account</a:t>
            </a:r>
            <a:endParaRPr kumimoji="0" lang="x-none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061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Theme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078"/>
      </a:accent1>
      <a:accent2>
        <a:srgbClr val="0F3955"/>
      </a:accent2>
      <a:accent3>
        <a:srgbClr val="BF678E"/>
      </a:accent3>
      <a:accent4>
        <a:srgbClr val="B2606E"/>
      </a:accent4>
      <a:accent5>
        <a:srgbClr val="731F1C"/>
      </a:accent5>
      <a:accent6>
        <a:srgbClr val="666666"/>
      </a:accent6>
      <a:hlink>
        <a:srgbClr val="BF678E"/>
      </a:hlink>
      <a:folHlink>
        <a:srgbClr val="731F1C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TF66873322_Rose suite pitch deck_RVA_v3" id="{A1173EBD-D547-46AD-95A9-9B7E4968ED1F}" vid="{F580D4A0-499F-4E77-AB0C-FFDC165FCD84}"/>
    </a:ext>
  </a:extLst>
</a:theme>
</file>

<file path=ppt/theme/theme2.xml><?xml version="1.0" encoding="utf-8"?>
<a:theme xmlns:a="http://schemas.openxmlformats.org/drawingml/2006/main" name="1_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3B9686E-60BB-426D-9902-B37A45317C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342EA1-02DE-432C-B535-038F595FE8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78E46C-0F2F-4D8F-8685-D890AF38A48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708</Words>
  <Application>Microsoft Office PowerPoint</Application>
  <PresentationFormat>Custom</PresentationFormat>
  <Paragraphs>121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1_Office Theme</vt:lpstr>
      <vt:lpstr>Group Members Amna Naeem Muneeba Sohail Romeesa Khalid Sabila Ali Wajiha Ismail</vt:lpstr>
      <vt:lpstr>Slide 2</vt:lpstr>
      <vt:lpstr>SOME CORE INFORMATION ABOUT BANK ALFALAH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2019-10-24T14:53:27Z</dcterms:created>
  <dcterms:modified xsi:type="dcterms:W3CDTF">2019-10-30T08:26:05Z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