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6" r:id="rId6"/>
    <p:sldId id="278" r:id="rId7"/>
    <p:sldId id="280" r:id="rId8"/>
    <p:sldId id="282" r:id="rId9"/>
    <p:sldId id="283" r:id="rId10"/>
    <p:sldId id="284" r:id="rId11"/>
    <p:sldId id="281" r:id="rId12"/>
    <p:sldId id="285" r:id="rId13"/>
    <p:sldId id="286" r:id="rId14"/>
    <p:sldId id="287" r:id="rId15"/>
    <p:sldId id="288" r:id="rId16"/>
    <p:sldId id="289" r:id="rId17"/>
    <p:sldId id="29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6" autoAdjust="0"/>
  </p:normalViewPr>
  <p:slideViewPr>
    <p:cSldViewPr>
      <p:cViewPr varScale="1">
        <p:scale>
          <a:sx n="79" d="100"/>
          <a:sy n="79" d="100"/>
        </p:scale>
        <p:origin x="821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7/3/2020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7/3/2020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165763"/>
            <a:ext cx="10058400" cy="949037"/>
          </a:xfrm>
        </p:spPr>
        <p:txBody>
          <a:bodyPr/>
          <a:lstStyle/>
          <a:p>
            <a:r>
              <a:rPr lang="en-US" dirty="0">
                <a:latin typeface="Segoe Script" panose="020B0504020000000003" pitchFamily="34" charset="0"/>
              </a:rPr>
              <a:t>PRINTER</a:t>
            </a:r>
            <a:endParaRPr dirty="0">
              <a:latin typeface="Segoe Script" panose="020B05040200000000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7600" y="5181600"/>
            <a:ext cx="3657600" cy="4572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Segoe Script" panose="020B0504020000000003" pitchFamily="34" charset="0"/>
              </a:rPr>
              <a:t>By : </a:t>
            </a:r>
            <a:r>
              <a:rPr lang="en-US" dirty="0" err="1">
                <a:solidFill>
                  <a:schemeClr val="tx1"/>
                </a:solidFill>
                <a:latin typeface="Segoe Script" panose="020B0504020000000003" pitchFamily="34" charset="0"/>
              </a:rPr>
              <a:t>Wajiha</a:t>
            </a:r>
            <a:r>
              <a:rPr lang="en-US" dirty="0">
                <a:solidFill>
                  <a:schemeClr val="tx1"/>
                </a:solidFill>
                <a:latin typeface="Segoe Script" panose="020B05040200000000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Script" panose="020B0504020000000003" pitchFamily="34" charset="0"/>
              </a:rPr>
              <a:t>M.Ismail</a:t>
            </a:r>
            <a:endParaRPr dirty="0">
              <a:solidFill>
                <a:schemeClr val="tx1"/>
              </a:solidFill>
              <a:latin typeface="Segoe Script" panose="020B05040200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</p:spPr>
        <p:txBody>
          <a:bodyPr/>
          <a:lstStyle/>
          <a:p>
            <a:r>
              <a:rPr lang="en-US" sz="3600" u="sng" dirty="0">
                <a:latin typeface="Comic Sans MS" pitchFamily="66" charset="0"/>
              </a:rPr>
              <a:t>LASER PRINTER</a:t>
            </a:r>
            <a:endParaRPr lang="en-US" u="sng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1176000" cy="5562600"/>
          </a:xfrm>
        </p:spPr>
        <p:txBody>
          <a:bodyPr/>
          <a:lstStyle/>
          <a:p>
            <a:r>
              <a:rPr lang="en-US" sz="2400" dirty="0">
                <a:latin typeface="Comic Sans MS" pitchFamily="66" charset="0"/>
              </a:rPr>
              <a:t>Laser printer are non impact printers which can print text and images in high speed and high quality resolution ranging from 600 to 1200 dpi.</a:t>
            </a:r>
          </a:p>
          <a:p>
            <a:endParaRPr lang="en-US" sz="2400" dirty="0">
              <a:latin typeface="Comic Sans MS" pitchFamily="66" charset="0"/>
            </a:endParaRPr>
          </a:p>
          <a:p>
            <a:r>
              <a:rPr lang="en-US" sz="2400" dirty="0">
                <a:latin typeface="Comic Sans MS" pitchFamily="66" charset="0"/>
              </a:rPr>
              <a:t>A laser beam projects an image of the page to be printed onto an electrically charged rotating drum coated with selenium.</a:t>
            </a:r>
          </a:p>
          <a:p>
            <a:endParaRPr lang="en-US" sz="2400" dirty="0">
              <a:latin typeface="Comic Sans MS" pitchFamily="66" charset="0"/>
            </a:endParaRPr>
          </a:p>
          <a:p>
            <a:r>
              <a:rPr lang="en-US" sz="2400" dirty="0">
                <a:latin typeface="Comic Sans MS" pitchFamily="66" charset="0"/>
              </a:rPr>
              <a:t>Laser printer produces very high-quality print and are capable of printing an almost unlimited variety of fonts.					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5312229"/>
            <a:ext cx="4064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47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219200"/>
          </a:xfrm>
        </p:spPr>
        <p:txBody>
          <a:bodyPr/>
          <a:lstStyle/>
          <a:p>
            <a:r>
              <a:rPr lang="en-US" sz="2400" dirty="0">
                <a:latin typeface="Comic Sans MS" pitchFamily="66" charset="0"/>
              </a:rPr>
              <a:t>		IMPACT PRINTER  </a:t>
            </a:r>
            <a:br>
              <a:rPr lang="en-US" sz="2400" dirty="0">
                <a:latin typeface="Comic Sans MS" pitchFamily="66" charset="0"/>
              </a:rPr>
            </a:br>
            <a:r>
              <a:rPr lang="en-US" sz="2400" dirty="0">
                <a:latin typeface="Comic Sans MS" pitchFamily="66" charset="0"/>
              </a:rPr>
              <a:t>			V/S  </a:t>
            </a:r>
            <a:br>
              <a:rPr lang="en-US" sz="2400" dirty="0">
                <a:latin typeface="Comic Sans MS" pitchFamily="66" charset="0"/>
              </a:rPr>
            </a:br>
            <a:r>
              <a:rPr lang="en-US" sz="2400" dirty="0">
                <a:latin typeface="Comic Sans MS" pitchFamily="66" charset="0"/>
              </a:rPr>
              <a:t>		NON-IMPACT PRINTER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52600"/>
            <a:ext cx="11176000" cy="4191000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endParaRPr lang="en-US" sz="2400" dirty="0">
              <a:latin typeface="Comic Sans MS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omic Sans MS" pitchFamily="66" charset="0"/>
              </a:rPr>
              <a:t>Impact printers function by applying force, where non-impact printers does not do so.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omic Sans MS" pitchFamily="66" charset="0"/>
              </a:rPr>
              <a:t>Non-impact printers prints without touching the paper, where impact printer does not do so.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omic Sans MS" pitchFamily="66" charset="0"/>
              </a:rPr>
              <a:t>Non-impact printers are faster and produce high quality output than impact printer.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omic Sans MS" pitchFamily="66" charset="0"/>
              </a:rPr>
              <a:t>Non-impact printers produce almost no noise during printing where impact printer produce loud noise while printing.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omic Sans MS" pitchFamily="66" charset="0"/>
              </a:rPr>
              <a:t>Non-impact printers print more pages per minutes. </a:t>
            </a:r>
          </a:p>
          <a:p>
            <a:pPr marL="0" indent="0">
              <a:buNone/>
            </a:pPr>
            <a:endParaRPr lang="en-US" sz="2400" dirty="0"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sz="2400" dirty="0">
                <a:latin typeface="Comic Sans MS" pitchFamily="66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86510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219200"/>
          </a:xfrm>
        </p:spPr>
        <p:txBody>
          <a:bodyPr/>
          <a:lstStyle/>
          <a:p>
            <a:r>
              <a:rPr lang="en-US" sz="3600" u="sng" dirty="0">
                <a:latin typeface="Comic Sans MS" pitchFamily="66" charset="0"/>
              </a:rPr>
              <a:t>FACTORS EFFECTING PRINT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10972800" cy="4800600"/>
          </a:xfrm>
        </p:spPr>
        <p:txBody>
          <a:bodyPr/>
          <a:lstStyle/>
          <a:p>
            <a:r>
              <a:rPr lang="en-US" sz="2400" dirty="0">
                <a:latin typeface="Comic Sans MS" pitchFamily="66" charset="0"/>
              </a:rPr>
              <a:t>DPI is the measurement of printer resolution indicating how many dots can be placed by the printer in one square inch. The higher the </a:t>
            </a:r>
            <a:r>
              <a:rPr lang="en-US" sz="2400" dirty="0" err="1">
                <a:latin typeface="Comic Sans MS" pitchFamily="66" charset="0"/>
              </a:rPr>
              <a:t>dpi,the</a:t>
            </a:r>
            <a:r>
              <a:rPr lang="en-US" sz="2400" dirty="0">
                <a:latin typeface="Comic Sans MS" pitchFamily="66" charset="0"/>
              </a:rPr>
              <a:t> sharper the image.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r>
              <a:rPr lang="en-US" sz="2400" dirty="0">
                <a:latin typeface="Comic Sans MS" pitchFamily="66" charset="0"/>
              </a:rPr>
              <a:t>Each type of printers has its own capabilities of printing. Some type of printers produce high quality print while other produce low quality.</a:t>
            </a:r>
          </a:p>
          <a:p>
            <a:endParaRPr lang="en-US" sz="2400" dirty="0">
              <a:latin typeface="Comic Sans MS" pitchFamily="66" charset="0"/>
            </a:endParaRPr>
          </a:p>
          <a:p>
            <a:r>
              <a:rPr lang="en-US" sz="2400" dirty="0">
                <a:latin typeface="Comic Sans MS" pitchFamily="66" charset="0"/>
              </a:rPr>
              <a:t>The printing mode may also effect the quality. For example : the draft mode increases the print rate but quality is reduced.</a:t>
            </a:r>
          </a:p>
        </p:txBody>
      </p:sp>
    </p:spTree>
    <p:extLst>
      <p:ext uri="{BB962C8B-B14F-4D97-AF65-F5344CB8AC3E}">
        <p14:creationId xmlns:p14="http://schemas.microsoft.com/office/powerpoint/2010/main" val="424281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769600" cy="30480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10972800" cy="5638800"/>
          </a:xfrm>
        </p:spPr>
        <p:txBody>
          <a:bodyPr/>
          <a:lstStyle/>
          <a:p>
            <a:endParaRPr lang="en-US" sz="2400" dirty="0">
              <a:latin typeface="Comic Sans MS" pitchFamily="66" charset="0"/>
            </a:endParaRPr>
          </a:p>
          <a:p>
            <a:r>
              <a:rPr lang="en-US" sz="2400" dirty="0">
                <a:latin typeface="Comic Sans MS" pitchFamily="66" charset="0"/>
              </a:rPr>
              <a:t>The quality and amount of toner also effects print quality.</a:t>
            </a:r>
          </a:p>
          <a:p>
            <a:endParaRPr lang="en-US" sz="2400" dirty="0">
              <a:latin typeface="Comic Sans MS" pitchFamily="66" charset="0"/>
            </a:endParaRPr>
          </a:p>
          <a:p>
            <a:pPr marL="0" indent="0">
              <a:buNone/>
            </a:pPr>
            <a:endParaRPr lang="en-US" sz="2400" dirty="0">
              <a:latin typeface="Comic Sans MS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01" y="3733800"/>
            <a:ext cx="3289300" cy="1847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2590801"/>
            <a:ext cx="32258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9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30480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11480800" cy="5943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 </a:t>
            </a:r>
            <a:r>
              <a:rPr lang="en-US" sz="8000" dirty="0">
                <a:latin typeface="Andalus" pitchFamily="18" charset="-78"/>
                <a:cs typeface="Andalus" pitchFamily="18" charset="-78"/>
              </a:rPr>
              <a:t>Thank you…</a:t>
            </a:r>
            <a:endParaRPr lang="en-US" dirty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377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838200"/>
          </a:xfrm>
        </p:spPr>
        <p:txBody>
          <a:bodyPr/>
          <a:lstStyle/>
          <a:p>
            <a:r>
              <a:rPr lang="en-US" sz="3600" u="sng" dirty="0">
                <a:latin typeface="Comic Sans MS" pitchFamily="66" charset="0"/>
              </a:rPr>
              <a:t>PRINTER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1176000" cy="4191000"/>
          </a:xfrm>
        </p:spPr>
        <p:txBody>
          <a:bodyPr/>
          <a:lstStyle/>
          <a:p>
            <a:r>
              <a:rPr lang="en-US" sz="2400" dirty="0">
                <a:latin typeface="Comic Sans MS" pitchFamily="66" charset="0"/>
              </a:rPr>
              <a:t>The world’s first computer printer was invented in 19</a:t>
            </a:r>
            <a:r>
              <a:rPr lang="en-US" sz="2400" baseline="30000" dirty="0">
                <a:latin typeface="Comic Sans MS" pitchFamily="66" charset="0"/>
              </a:rPr>
              <a:t>th</a:t>
            </a:r>
            <a:r>
              <a:rPr lang="en-US" sz="2400" dirty="0">
                <a:latin typeface="Comic Sans MS" pitchFamily="66" charset="0"/>
              </a:rPr>
              <a:t> century by Charles Babbage.</a:t>
            </a:r>
          </a:p>
          <a:p>
            <a:pPr marL="0" indent="0">
              <a:buNone/>
            </a:pPr>
            <a:endParaRPr lang="en-US" sz="2400" dirty="0">
              <a:latin typeface="Comic Sans MS" pitchFamily="66" charset="0"/>
            </a:endParaRPr>
          </a:p>
          <a:p>
            <a:r>
              <a:rPr lang="en-US" sz="2400" dirty="0">
                <a:latin typeface="Comic Sans MS" pitchFamily="66" charset="0"/>
              </a:rPr>
              <a:t>A printer is a peripheral device which makes a representation of an electronic document on physical media. </a:t>
            </a:r>
          </a:p>
          <a:p>
            <a:pPr marL="0" indent="0">
              <a:buNone/>
            </a:pPr>
            <a:endParaRPr lang="en-US" sz="2400" dirty="0">
              <a:latin typeface="Comic Sans MS" pitchFamily="66" charset="0"/>
            </a:endParaRPr>
          </a:p>
          <a:p>
            <a:r>
              <a:rPr lang="en-US" sz="2400" dirty="0">
                <a:latin typeface="Comic Sans MS" pitchFamily="66" charset="0"/>
              </a:rPr>
              <a:t>It is hardware device which is responsible for taking computer data and generating a hardcopy of that data.</a:t>
            </a:r>
          </a:p>
          <a:p>
            <a:pPr marL="0" indent="0">
              <a:buNone/>
            </a:pPr>
            <a:endParaRPr lang="en-US" sz="2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6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769600" cy="2743200"/>
          </a:xfrm>
        </p:spPr>
        <p:txBody>
          <a:bodyPr>
            <a:normAutofit/>
          </a:bodyPr>
          <a:lstStyle/>
          <a:p>
            <a:br>
              <a:rPr lang="en-US" sz="2400" dirty="0">
                <a:latin typeface="Comic Sans MS" pitchFamily="66" charset="0"/>
              </a:rPr>
            </a:br>
            <a:br>
              <a:rPr lang="en-US" dirty="0">
                <a:latin typeface="Comic Sans MS" pitchFamily="66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10972800" cy="5334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400" dirty="0">
              <a:latin typeface="Comic Sans MS" pitchFamily="66" charset="0"/>
            </a:endParaRPr>
          </a:p>
          <a:p>
            <a:r>
              <a:rPr lang="en-US" sz="2400" dirty="0">
                <a:latin typeface="Comic Sans MS" pitchFamily="66" charset="0"/>
              </a:rPr>
              <a:t> It is commonly used to print text, image and photos.</a:t>
            </a:r>
          </a:p>
          <a:p>
            <a:pPr marL="0" indent="0">
              <a:buNone/>
            </a:pPr>
            <a:endParaRPr lang="en-US" sz="2400" dirty="0">
              <a:latin typeface="Comic Sans MS" pitchFamily="66" charset="0"/>
            </a:endParaRPr>
          </a:p>
          <a:p>
            <a:r>
              <a:rPr lang="en-US" sz="2400" dirty="0">
                <a:latin typeface="Comic Sans MS" pitchFamily="66" charset="0"/>
              </a:rPr>
              <a:t>Some printers can print documents stored in memory cards or from digital cameras and scanners.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600" u="sng" dirty="0">
                <a:latin typeface="Comic Sans MS" pitchFamily="66" charset="0"/>
              </a:rPr>
              <a:t>CATEGORIES OF PRINTER</a:t>
            </a:r>
          </a:p>
          <a:p>
            <a:pPr marL="0" indent="0">
              <a:buNone/>
            </a:pPr>
            <a:endParaRPr lang="en-US" dirty="0"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sz="2400" dirty="0">
                <a:latin typeface="Comic Sans MS" pitchFamily="66" charset="0"/>
              </a:rPr>
              <a:t>Printer are divided  in two categories: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mic Sans MS" pitchFamily="66" charset="0"/>
              </a:rPr>
              <a:t>Impact printer.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mic Sans MS" pitchFamily="66" charset="0"/>
              </a:rPr>
              <a:t>Non-Impact printer.</a:t>
            </a:r>
          </a:p>
          <a:p>
            <a:pPr marL="0" indent="0">
              <a:buNone/>
            </a:pPr>
            <a:endParaRPr lang="en-US" dirty="0">
              <a:latin typeface="Comic Sans MS" pitchFamily="66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0" y="2960914"/>
            <a:ext cx="3231848" cy="171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5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90600"/>
          </a:xfrm>
        </p:spPr>
        <p:txBody>
          <a:bodyPr/>
          <a:lstStyle/>
          <a:p>
            <a:r>
              <a:rPr lang="en-US" sz="3600" u="sng" dirty="0">
                <a:latin typeface="Comic Sans MS" pitchFamily="66" charset="0"/>
              </a:rPr>
              <a:t>IMPACT PRINTER: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953000"/>
          </a:xfrm>
        </p:spPr>
        <p:txBody>
          <a:bodyPr/>
          <a:lstStyle/>
          <a:p>
            <a:pPr marL="0" indent="0">
              <a:buNone/>
            </a:pPr>
            <a:endParaRPr lang="en-US" sz="2400" dirty="0"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sz="2400" dirty="0">
                <a:latin typeface="Comic Sans MS" pitchFamily="66" charset="0"/>
              </a:rPr>
              <a:t>Impact printer produces text and images when tiny wire pins on print head strike the ink ribbon by physically contacting the paper .</a:t>
            </a:r>
          </a:p>
          <a:p>
            <a:pPr marL="0" indent="0">
              <a:buNone/>
            </a:pPr>
            <a:endParaRPr lang="en-US" sz="2400" dirty="0">
              <a:latin typeface="Comic Sans MS" pitchFamily="66" charset="0"/>
            </a:endParaRPr>
          </a:p>
          <a:p>
            <a:pPr marL="0" indent="0">
              <a:buNone/>
            </a:pPr>
            <a:endParaRPr lang="en-US" sz="2400" dirty="0">
              <a:latin typeface="Comic Sans MS" pitchFamily="66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mic Sans MS" pitchFamily="66" charset="0"/>
              </a:rPr>
              <a:t>Daisy wheel printer.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mic Sans MS" pitchFamily="66" charset="0"/>
              </a:rPr>
              <a:t>Dot-matrix printer.</a:t>
            </a:r>
          </a:p>
        </p:txBody>
      </p:sp>
    </p:spTree>
    <p:extLst>
      <p:ext uri="{BB962C8B-B14F-4D97-AF65-F5344CB8AC3E}">
        <p14:creationId xmlns:p14="http://schemas.microsoft.com/office/powerpoint/2010/main" val="306667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838200"/>
          </a:xfrm>
        </p:spPr>
        <p:txBody>
          <a:bodyPr/>
          <a:lstStyle/>
          <a:p>
            <a:r>
              <a:rPr lang="en-US" sz="3600" u="sng" dirty="0">
                <a:latin typeface="Comic Sans MS" pitchFamily="66" charset="0"/>
              </a:rPr>
              <a:t>DOT MATRIX PRINTER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11074400" cy="4800600"/>
          </a:xfrm>
        </p:spPr>
        <p:txBody>
          <a:bodyPr/>
          <a:lstStyle/>
          <a:p>
            <a:r>
              <a:rPr lang="en-US" sz="2400" dirty="0">
                <a:latin typeface="Comic Sans MS" pitchFamily="66" charset="0"/>
              </a:rPr>
              <a:t>Dot matrix  printer were 1</a:t>
            </a:r>
            <a:r>
              <a:rPr lang="en-US" sz="2400" baseline="30000" dirty="0">
                <a:latin typeface="Comic Sans MS" pitchFamily="66" charset="0"/>
              </a:rPr>
              <a:t>st</a:t>
            </a:r>
            <a:r>
              <a:rPr lang="en-US" sz="2400" dirty="0">
                <a:latin typeface="Comic Sans MS" pitchFamily="66" charset="0"/>
              </a:rPr>
              <a:t> introduced by </a:t>
            </a:r>
            <a:r>
              <a:rPr lang="en-US" sz="2400" dirty="0" err="1">
                <a:latin typeface="Comic Sans MS" pitchFamily="66" charset="0"/>
              </a:rPr>
              <a:t>Centronics</a:t>
            </a:r>
            <a:r>
              <a:rPr lang="en-US" sz="2400" dirty="0">
                <a:latin typeface="Comic Sans MS" pitchFamily="66" charset="0"/>
              </a:rPr>
              <a:t> in 1970. The term dot matrix refers to the process of placing dots to form an image.</a:t>
            </a:r>
          </a:p>
          <a:p>
            <a:endParaRPr lang="en-US" sz="2400" dirty="0">
              <a:latin typeface="Comic Sans MS" pitchFamily="66" charset="0"/>
            </a:endParaRPr>
          </a:p>
          <a:p>
            <a:r>
              <a:rPr lang="en-US" sz="2400" dirty="0">
                <a:latin typeface="Comic Sans MS" pitchFamily="66" charset="0"/>
              </a:rPr>
              <a:t>However, unlike a typewriter or daisy wheel printer, letters are drawn out of a dot matrix, and thus, varied fonts and arbitrary graphics can be produced.</a:t>
            </a:r>
          </a:p>
          <a:p>
            <a:endParaRPr lang="en-US" sz="2400" dirty="0">
              <a:latin typeface="Comic Sans MS" pitchFamily="66" charset="0"/>
            </a:endParaRPr>
          </a:p>
          <a:p>
            <a:r>
              <a:rPr lang="en-US" sz="2400" dirty="0">
                <a:latin typeface="Comic Sans MS" pitchFamily="66" charset="0"/>
              </a:rPr>
              <a:t>It speed is usually 30 to 1000 characters per second (cps).</a:t>
            </a:r>
          </a:p>
          <a:p>
            <a:endParaRPr lang="en-US" sz="2400" dirty="0">
              <a:latin typeface="Comic Sans MS" pitchFamily="66" charset="0"/>
            </a:endParaRPr>
          </a:p>
          <a:p>
            <a:endParaRPr lang="en-US" sz="2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73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228600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latin typeface="Comic Sans MS" pitchFamily="66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09600"/>
            <a:ext cx="11074400" cy="5638800"/>
          </a:xfrm>
        </p:spPr>
        <p:txBody>
          <a:bodyPr/>
          <a:lstStyle/>
          <a:p>
            <a:pPr marL="0" indent="0">
              <a:buNone/>
            </a:pPr>
            <a:endParaRPr lang="en-US" sz="2400" dirty="0">
              <a:latin typeface="Comic Sans MS" pitchFamily="66" charset="0"/>
            </a:endParaRPr>
          </a:p>
          <a:p>
            <a:r>
              <a:rPr lang="en-US" sz="2400" dirty="0">
                <a:latin typeface="Comic Sans MS" pitchFamily="66" charset="0"/>
              </a:rPr>
              <a:t>This is the cheapest and the most noisy printer and has a low print quality. </a:t>
            </a:r>
          </a:p>
          <a:p>
            <a:endParaRPr lang="en-US" sz="2400" dirty="0">
              <a:latin typeface="Comic Sans MS" pitchFamily="66" charset="0"/>
            </a:endParaRPr>
          </a:p>
          <a:p>
            <a:endParaRPr lang="en-US" sz="2400" dirty="0">
              <a:latin typeface="Comic Sans MS" pitchFamily="66" charset="0"/>
            </a:endParaRPr>
          </a:p>
          <a:p>
            <a:endParaRPr lang="en-US" sz="2400" dirty="0">
              <a:latin typeface="Comic Sans MS" pitchFamily="66" charset="0"/>
            </a:endParaRPr>
          </a:p>
          <a:p>
            <a:pPr marL="0" indent="0">
              <a:buNone/>
            </a:pPr>
            <a:endParaRPr lang="en-US" sz="2400" dirty="0">
              <a:latin typeface="Comic Sans MS" pitchFamily="66" charset="0"/>
            </a:endParaRPr>
          </a:p>
          <a:p>
            <a:pPr marL="0" indent="0">
              <a:buNone/>
            </a:pPr>
            <a:endParaRPr lang="en-US" sz="2400" dirty="0">
              <a:latin typeface="Comic Sans MS" pitchFamily="66" charset="0"/>
            </a:endParaRPr>
          </a:p>
          <a:p>
            <a:pPr marL="0" indent="0">
              <a:buNone/>
            </a:pPr>
            <a:endParaRPr lang="en-US" sz="2400" dirty="0"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sz="2400" dirty="0">
                <a:latin typeface="Comic Sans MS" pitchFamily="66" charset="0"/>
              </a:rPr>
              <a:t>				</a:t>
            </a:r>
          </a:p>
          <a:p>
            <a:pPr marL="0" indent="0">
              <a:buNone/>
            </a:pPr>
            <a:endParaRPr lang="en-US" sz="2400" dirty="0">
              <a:latin typeface="Comic Sans MS" pitchFamily="66" charset="0"/>
            </a:endParaRPr>
          </a:p>
          <a:p>
            <a:pPr marL="0" indent="0">
              <a:buNone/>
            </a:pPr>
            <a:endParaRPr lang="en-US" sz="2400" dirty="0">
              <a:latin typeface="Comic Sans MS" pitchFamily="66" charset="0"/>
            </a:endParaRPr>
          </a:p>
          <a:p>
            <a:endParaRPr lang="en-US" sz="2400" dirty="0">
              <a:latin typeface="Comic Sans MS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2362200"/>
            <a:ext cx="6705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0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14400"/>
          </a:xfrm>
        </p:spPr>
        <p:txBody>
          <a:bodyPr/>
          <a:lstStyle/>
          <a:p>
            <a:r>
              <a:rPr lang="en-US" u="sng" dirty="0">
                <a:latin typeface="Comic Sans MS" pitchFamily="66" charset="0"/>
              </a:rPr>
              <a:t>DAISY WHEEL PRINTER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876800"/>
          </a:xfrm>
        </p:spPr>
        <p:txBody>
          <a:bodyPr/>
          <a:lstStyle/>
          <a:p>
            <a:r>
              <a:rPr lang="en-US" sz="2400" dirty="0">
                <a:latin typeface="Comic Sans MS" pitchFamily="66" charset="0"/>
              </a:rPr>
              <a:t>A daisy wheel printer basically an impact printer, it consisting of a wheel and attached extensions on which molded metal characters are mounted. A daisy wheel printer produces letter quality print and it can’t produce graphics output.</a:t>
            </a:r>
          </a:p>
          <a:p>
            <a:endParaRPr lang="en-US" sz="2400" dirty="0">
              <a:latin typeface="Comic Sans MS" pitchFamily="66" charset="0"/>
            </a:endParaRPr>
          </a:p>
          <a:p>
            <a:pPr marL="0" indent="0">
              <a:buNone/>
            </a:pPr>
            <a:endParaRPr lang="en-US" sz="2400" dirty="0">
              <a:latin typeface="Comic Sans MS" pitchFamily="66" charset="0"/>
            </a:endParaRPr>
          </a:p>
          <a:p>
            <a:pPr marL="0" indent="0">
              <a:buNone/>
            </a:pPr>
            <a:endParaRPr lang="en-US" sz="2400" dirty="0"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sz="2400" dirty="0">
                <a:latin typeface="Comic Sans MS" pitchFamily="66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3962400"/>
            <a:ext cx="4607775" cy="152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3910012"/>
            <a:ext cx="38608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4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14400"/>
          </a:xfrm>
        </p:spPr>
        <p:txBody>
          <a:bodyPr/>
          <a:lstStyle/>
          <a:p>
            <a:r>
              <a:rPr lang="en-US" u="sng" dirty="0">
                <a:latin typeface="Comic Sans MS" pitchFamily="66" charset="0"/>
              </a:rPr>
              <a:t>NON-IMPACT PRINTER: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pPr marL="0" indent="0">
              <a:buNone/>
            </a:pPr>
            <a:endParaRPr lang="en-US" sz="2400" dirty="0">
              <a:latin typeface="Comic Sans MS" pitchFamily="66" charset="0"/>
            </a:endParaRPr>
          </a:p>
          <a:p>
            <a:pPr marL="0" indent="0">
              <a:buNone/>
            </a:pPr>
            <a:endParaRPr lang="en-US" sz="2400" dirty="0"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sz="2400" dirty="0">
                <a:latin typeface="Comic Sans MS" pitchFamily="66" charset="0"/>
              </a:rPr>
              <a:t>Non-impact printer produces text and graphics on paper without striking the paper. </a:t>
            </a:r>
          </a:p>
          <a:p>
            <a:pPr marL="0" indent="0">
              <a:buNone/>
            </a:pPr>
            <a:endParaRPr lang="en-US" sz="2400" dirty="0">
              <a:latin typeface="Comic Sans MS" pitchFamily="66" charset="0"/>
            </a:endParaRPr>
          </a:p>
          <a:p>
            <a:pPr marL="0" indent="0">
              <a:buNone/>
            </a:pPr>
            <a:endParaRPr lang="en-US" sz="2400" dirty="0">
              <a:latin typeface="Comic Sans MS" pitchFamily="66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mic Sans MS" pitchFamily="66" charset="0"/>
              </a:rPr>
              <a:t>Ink-jet printer.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mic Sans MS" pitchFamily="66" charset="0"/>
              </a:rPr>
              <a:t>Laser printer.</a:t>
            </a:r>
          </a:p>
        </p:txBody>
      </p:sp>
    </p:spTree>
    <p:extLst>
      <p:ext uri="{BB962C8B-B14F-4D97-AF65-F5344CB8AC3E}">
        <p14:creationId xmlns:p14="http://schemas.microsoft.com/office/powerpoint/2010/main" val="149797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90600"/>
          </a:xfrm>
        </p:spPr>
        <p:txBody>
          <a:bodyPr/>
          <a:lstStyle/>
          <a:p>
            <a:r>
              <a:rPr lang="en-US" u="sng" dirty="0">
                <a:latin typeface="Comic Sans MS" pitchFamily="66" charset="0"/>
              </a:rPr>
              <a:t>INK-JET PRINTER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5029200"/>
          </a:xfrm>
        </p:spPr>
        <p:txBody>
          <a:bodyPr/>
          <a:lstStyle/>
          <a:p>
            <a:r>
              <a:rPr lang="en-US" sz="2400" dirty="0">
                <a:latin typeface="Comic Sans MS" pitchFamily="66" charset="0"/>
              </a:rPr>
              <a:t>Ink-jet technology was developed in 1960s, but first commercialized by IBM in 1976.</a:t>
            </a:r>
          </a:p>
          <a:p>
            <a:endParaRPr lang="en-US" sz="2400" dirty="0">
              <a:latin typeface="Comic Sans MS" pitchFamily="66" charset="0"/>
            </a:endParaRPr>
          </a:p>
          <a:p>
            <a:r>
              <a:rPr lang="en-US" sz="2400" dirty="0">
                <a:latin typeface="Comic Sans MS" pitchFamily="66" charset="0"/>
              </a:rPr>
              <a:t>Ink jet printer is a type of non impact printer. It creates output on paper by spraying tiny drops of liquid ink.</a:t>
            </a:r>
          </a:p>
          <a:p>
            <a:endParaRPr lang="en-US" sz="2400" dirty="0">
              <a:latin typeface="Comic Sans MS" pitchFamily="66" charset="0"/>
            </a:endParaRPr>
          </a:p>
          <a:p>
            <a:r>
              <a:rPr lang="en-US" sz="2400" dirty="0">
                <a:latin typeface="Comic Sans MS" pitchFamily="66" charset="0"/>
              </a:rPr>
              <a:t>Ink jet printer has print head that can spray very fine drops of ink. It consist of print cartridge filled with liquid ink and has small nozzles.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92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95</TotalTime>
  <Words>601</Words>
  <Application>Microsoft Office PowerPoint</Application>
  <PresentationFormat>Widescreen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Andalus</vt:lpstr>
      <vt:lpstr>Arial</vt:lpstr>
      <vt:lpstr>Candara</vt:lpstr>
      <vt:lpstr>Comic Sans MS</vt:lpstr>
      <vt:lpstr>Consolas</vt:lpstr>
      <vt:lpstr>Segoe Script</vt:lpstr>
      <vt:lpstr>Tech Computer 16x9</vt:lpstr>
      <vt:lpstr>PRINTER</vt:lpstr>
      <vt:lpstr>PRINTER</vt:lpstr>
      <vt:lpstr>   </vt:lpstr>
      <vt:lpstr>IMPACT PRINTER:</vt:lpstr>
      <vt:lpstr>DOT MATRIX PRINTER</vt:lpstr>
      <vt:lpstr> </vt:lpstr>
      <vt:lpstr>DAISY WHEEL PRINTER</vt:lpstr>
      <vt:lpstr>NON-IMPACT PRINTER:</vt:lpstr>
      <vt:lpstr>INK-JET PRINTER</vt:lpstr>
      <vt:lpstr>LASER PRINTER</vt:lpstr>
      <vt:lpstr>  IMPACT PRINTER      V/S     NON-IMPACT PRINTER</vt:lpstr>
      <vt:lpstr>FACTORS EFFECTING PRINT QUALITY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</dc:title>
  <dc:creator>Student</dc:creator>
  <cp:lastModifiedBy>Wajiha M.Ismail</cp:lastModifiedBy>
  <cp:revision>12</cp:revision>
  <dcterms:created xsi:type="dcterms:W3CDTF">2017-11-22T11:30:06Z</dcterms:created>
  <dcterms:modified xsi:type="dcterms:W3CDTF">2020-07-03T15:50:13Z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